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9FFB6900" ContentType="image/jpeg"/>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notesSlides/notesSlide1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64" r:id="rId3"/>
  </p:sldMasterIdLst>
  <p:notesMasterIdLst>
    <p:notesMasterId r:id="rId38"/>
  </p:notesMasterIdLst>
  <p:sldIdLst>
    <p:sldId id="256" r:id="rId4"/>
    <p:sldId id="257" r:id="rId5"/>
    <p:sldId id="258" r:id="rId6"/>
    <p:sldId id="285" r:id="rId7"/>
    <p:sldId id="287" r:id="rId8"/>
    <p:sldId id="288" r:id="rId9"/>
    <p:sldId id="289" r:id="rId10"/>
    <p:sldId id="290" r:id="rId11"/>
    <p:sldId id="291" r:id="rId12"/>
    <p:sldId id="312" r:id="rId13"/>
    <p:sldId id="293" r:id="rId14"/>
    <p:sldId id="294" r:id="rId15"/>
    <p:sldId id="295" r:id="rId16"/>
    <p:sldId id="296" r:id="rId17"/>
    <p:sldId id="297" r:id="rId18"/>
    <p:sldId id="272" r:id="rId19"/>
    <p:sldId id="273" r:id="rId20"/>
    <p:sldId id="298" r:id="rId21"/>
    <p:sldId id="299" r:id="rId22"/>
    <p:sldId id="300" r:id="rId23"/>
    <p:sldId id="274" r:id="rId24"/>
    <p:sldId id="275" r:id="rId25"/>
    <p:sldId id="301" r:id="rId26"/>
    <p:sldId id="304" r:id="rId27"/>
    <p:sldId id="303" r:id="rId28"/>
    <p:sldId id="302" r:id="rId29"/>
    <p:sldId id="305" r:id="rId30"/>
    <p:sldId id="309" r:id="rId31"/>
    <p:sldId id="308" r:id="rId32"/>
    <p:sldId id="306" r:id="rId33"/>
    <p:sldId id="277" r:id="rId34"/>
    <p:sldId id="307" r:id="rId35"/>
    <p:sldId id="310" r:id="rId36"/>
    <p:sldId id="311"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43" autoAdjust="0"/>
    <p:restoredTop sz="89567" autoAdjust="0"/>
  </p:normalViewPr>
  <p:slideViewPr>
    <p:cSldViewPr snapToGrid="0">
      <p:cViewPr varScale="1">
        <p:scale>
          <a:sx n="99" d="100"/>
          <a:sy n="99" d="100"/>
        </p:scale>
        <p:origin x="1842"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4.bin"/></Relationships>
</file>

<file path=ppt/charts/_rels/chart2.xml.rels><?xml version="1.0" encoding="UTF-8" standalone="yes"?>
<Relationships xmlns="http://schemas.openxmlformats.org/package/2006/relationships"><Relationship Id="rId3" Type="http://schemas.openxmlformats.org/officeDocument/2006/relationships/oleObject" Target="file:///C:\Users\sbranham\Documents\Copy%20of%20BIIB067%20analytical%20data%20comp%20(16FEB18)_AD.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oleObject" Target="file:///C:\Users\sbranham\Documents\Copy%20of%20BIIB067%20analytical%20data%20comp%20(16FEB18)_AD.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0" i="0" u="none" strike="noStrike" kern="1200" spc="0" baseline="0">
                <a:solidFill>
                  <a:sysClr val="window" lastClr="FFFFFF"/>
                </a:solidFill>
                <a:latin typeface="+mn-lt"/>
                <a:ea typeface="+mn-ea"/>
                <a:cs typeface="+mn-cs"/>
              </a:defRPr>
            </a:pPr>
            <a:r>
              <a:rPr lang="en-US" sz="2400"/>
              <a:t>ASO Total Demand (No. of Batches)</a:t>
            </a:r>
          </a:p>
        </c:rich>
      </c:tx>
      <c:overlay val="0"/>
      <c:spPr>
        <a:noFill/>
        <a:ln>
          <a:noFill/>
        </a:ln>
        <a:effectLst/>
      </c:spPr>
      <c:txPr>
        <a:bodyPr rot="0" spcFirstLastPara="1" vertOverflow="ellipsis" vert="horz" wrap="square" anchor="ctr" anchorCtr="1"/>
        <a:lstStyle/>
        <a:p>
          <a:pPr>
            <a:defRPr sz="2400" b="0" i="0" u="none" strike="noStrike" kern="1200" spc="0" baseline="0">
              <a:solidFill>
                <a:sysClr val="window" lastClr="FFFFFF"/>
              </a:solidFill>
              <a:latin typeface="+mn-lt"/>
              <a:ea typeface="+mn-ea"/>
              <a:cs typeface="+mn-cs"/>
            </a:defRPr>
          </a:pPr>
          <a:endParaRPr lang="en-US"/>
        </a:p>
      </c:txPr>
    </c:title>
    <c:autoTitleDeleted val="0"/>
    <c:plotArea>
      <c:layout/>
      <c:barChart>
        <c:barDir val="col"/>
        <c:grouping val="stacked"/>
        <c:varyColors val="0"/>
        <c:ser>
          <c:idx val="0"/>
          <c:order val="0"/>
          <c:tx>
            <c:strRef>
              <c:f>Summary!$B$14</c:f>
              <c:strCache>
                <c:ptCount val="1"/>
                <c:pt idx="0">
                  <c:v>Clinical</c:v>
                </c:pt>
              </c:strCache>
            </c:strRef>
          </c:tx>
          <c:spPr>
            <a:solidFill>
              <a:srgbClr val="0070C0"/>
            </a:solidFill>
            <a:ln>
              <a:noFill/>
            </a:ln>
            <a:effectLst/>
          </c:spPr>
          <c:invertIfNegative val="0"/>
          <c:cat>
            <c:numRef>
              <c:f>Summary!$C$13:$L$13</c:f>
              <c:numCache>
                <c:formatCode>General</c:formatCode>
                <c:ptCount val="10"/>
                <c:pt idx="0">
                  <c:v>2018</c:v>
                </c:pt>
                <c:pt idx="1">
                  <c:v>2019</c:v>
                </c:pt>
                <c:pt idx="2">
                  <c:v>2020</c:v>
                </c:pt>
                <c:pt idx="3">
                  <c:v>2021</c:v>
                </c:pt>
                <c:pt idx="4">
                  <c:v>2022</c:v>
                </c:pt>
                <c:pt idx="5">
                  <c:v>2023</c:v>
                </c:pt>
                <c:pt idx="6">
                  <c:v>2024</c:v>
                </c:pt>
                <c:pt idx="7">
                  <c:v>2025</c:v>
                </c:pt>
                <c:pt idx="8">
                  <c:v>2026</c:v>
                </c:pt>
                <c:pt idx="9">
                  <c:v>2027</c:v>
                </c:pt>
              </c:numCache>
            </c:numRef>
          </c:cat>
          <c:val>
            <c:numRef>
              <c:f>Summary!$C$14:$L$14</c:f>
              <c:numCache>
                <c:formatCode>_(* #,##0_);_(* \(#,##0\);_(* "-"??_);_(@_)</c:formatCode>
                <c:ptCount val="10"/>
                <c:pt idx="0">
                  <c:v>3.8518518518518516</c:v>
                </c:pt>
                <c:pt idx="1">
                  <c:v>8.375227686703095</c:v>
                </c:pt>
                <c:pt idx="2">
                  <c:v>11.866423800850029</c:v>
                </c:pt>
                <c:pt idx="3">
                  <c:v>11.972677595628415</c:v>
                </c:pt>
                <c:pt idx="4">
                  <c:v>14.644201578627808</c:v>
                </c:pt>
                <c:pt idx="5">
                  <c:v>16.708561020036427</c:v>
                </c:pt>
                <c:pt idx="6">
                  <c:v>18.666666666666664</c:v>
                </c:pt>
                <c:pt idx="7">
                  <c:v>17.74074074074074</c:v>
                </c:pt>
                <c:pt idx="8">
                  <c:v>18.666666666666664</c:v>
                </c:pt>
                <c:pt idx="9">
                  <c:v>19.592592592592592</c:v>
                </c:pt>
              </c:numCache>
            </c:numRef>
          </c:val>
          <c:extLst>
            <c:ext xmlns:c16="http://schemas.microsoft.com/office/drawing/2014/chart" uri="{C3380CC4-5D6E-409C-BE32-E72D297353CC}">
              <c16:uniqueId val="{00000000-8A69-4D36-A2EA-658ECEBF977D}"/>
            </c:ext>
          </c:extLst>
        </c:ser>
        <c:ser>
          <c:idx val="2"/>
          <c:order val="1"/>
          <c:tx>
            <c:strRef>
              <c:f>Summary!$B$15</c:f>
              <c:strCache>
                <c:ptCount val="1"/>
                <c:pt idx="0">
                  <c:v>Commercial</c:v>
                </c:pt>
              </c:strCache>
            </c:strRef>
          </c:tx>
          <c:spPr>
            <a:solidFill>
              <a:srgbClr val="7030A0"/>
            </a:solidFill>
            <a:ln>
              <a:noFill/>
            </a:ln>
            <a:effectLst/>
          </c:spPr>
          <c:invertIfNegative val="0"/>
          <c:cat>
            <c:numRef>
              <c:f>Summary!$C$13:$L$13</c:f>
              <c:numCache>
                <c:formatCode>General</c:formatCode>
                <c:ptCount val="10"/>
                <c:pt idx="0">
                  <c:v>2018</c:v>
                </c:pt>
                <c:pt idx="1">
                  <c:v>2019</c:v>
                </c:pt>
                <c:pt idx="2">
                  <c:v>2020</c:v>
                </c:pt>
                <c:pt idx="3">
                  <c:v>2021</c:v>
                </c:pt>
                <c:pt idx="4">
                  <c:v>2022</c:v>
                </c:pt>
                <c:pt idx="5">
                  <c:v>2023</c:v>
                </c:pt>
                <c:pt idx="6">
                  <c:v>2024</c:v>
                </c:pt>
                <c:pt idx="7">
                  <c:v>2025</c:v>
                </c:pt>
                <c:pt idx="8">
                  <c:v>2026</c:v>
                </c:pt>
                <c:pt idx="9">
                  <c:v>2027</c:v>
                </c:pt>
              </c:numCache>
            </c:numRef>
          </c:cat>
          <c:val>
            <c:numRef>
              <c:f>Summary!$C$15:$L$15</c:f>
              <c:numCache>
                <c:formatCode>_(* #,##0_);_(* \(#,##0\);_(* "-"??_);_(@_)</c:formatCode>
                <c:ptCount val="10"/>
                <c:pt idx="0">
                  <c:v>0</c:v>
                </c:pt>
                <c:pt idx="1">
                  <c:v>0</c:v>
                </c:pt>
                <c:pt idx="2">
                  <c:v>1</c:v>
                </c:pt>
                <c:pt idx="3">
                  <c:v>1</c:v>
                </c:pt>
                <c:pt idx="4">
                  <c:v>1</c:v>
                </c:pt>
                <c:pt idx="5">
                  <c:v>1</c:v>
                </c:pt>
                <c:pt idx="6">
                  <c:v>2</c:v>
                </c:pt>
                <c:pt idx="7">
                  <c:v>3</c:v>
                </c:pt>
                <c:pt idx="8">
                  <c:v>7</c:v>
                </c:pt>
                <c:pt idx="9">
                  <c:v>27</c:v>
                </c:pt>
              </c:numCache>
            </c:numRef>
          </c:val>
          <c:extLst>
            <c:ext xmlns:c16="http://schemas.microsoft.com/office/drawing/2014/chart" uri="{C3380CC4-5D6E-409C-BE32-E72D297353CC}">
              <c16:uniqueId val="{00000001-8A69-4D36-A2EA-658ECEBF977D}"/>
            </c:ext>
          </c:extLst>
        </c:ser>
        <c:dLbls>
          <c:showLegendKey val="0"/>
          <c:showVal val="0"/>
          <c:showCatName val="0"/>
          <c:showSerName val="0"/>
          <c:showPercent val="0"/>
          <c:showBubbleSize val="0"/>
        </c:dLbls>
        <c:gapWidth val="150"/>
        <c:overlap val="100"/>
        <c:axId val="501787000"/>
        <c:axId val="457208624"/>
      </c:barChart>
      <c:catAx>
        <c:axId val="501787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ysClr val="window" lastClr="FFFFFF"/>
                </a:solidFill>
                <a:latin typeface="+mn-lt"/>
                <a:ea typeface="+mn-ea"/>
                <a:cs typeface="+mn-cs"/>
              </a:defRPr>
            </a:pPr>
            <a:endParaRPr lang="en-US"/>
          </a:p>
        </c:txPr>
        <c:crossAx val="457208624"/>
        <c:crosses val="autoZero"/>
        <c:auto val="1"/>
        <c:lblAlgn val="ctr"/>
        <c:lblOffset val="100"/>
        <c:noMultiLvlLbl val="0"/>
      </c:catAx>
      <c:valAx>
        <c:axId val="457208624"/>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ysClr val="window" lastClr="FFFFFF"/>
                </a:solidFill>
                <a:latin typeface="+mn-lt"/>
                <a:ea typeface="+mn-ea"/>
                <a:cs typeface="+mn-cs"/>
              </a:defRPr>
            </a:pPr>
            <a:endParaRPr lang="en-US"/>
          </a:p>
        </c:txPr>
        <c:crossAx val="5017870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ysClr val="window" lastClr="FFFFFF"/>
              </a:solidFill>
              <a:latin typeface="+mn-lt"/>
              <a:ea typeface="+mn-ea"/>
              <a:cs typeface="+mn-cs"/>
            </a:defRPr>
          </a:pPr>
          <a:endParaRPr lang="en-US"/>
        </a:p>
      </c:txPr>
    </c:legend>
    <c:plotVisOnly val="1"/>
    <c:dispBlanksAs val="gap"/>
    <c:showDLblsOverMax val="0"/>
  </c:chart>
  <c:spPr>
    <a:solidFill>
      <a:srgbClr val="CD202C">
        <a:alpha val="50000"/>
      </a:srgbClr>
    </a:solidFill>
    <a:ln>
      <a:noFill/>
    </a:ln>
    <a:effectLst/>
  </c:spPr>
  <c:txPr>
    <a:bodyPr/>
    <a:lstStyle/>
    <a:p>
      <a:pPr>
        <a:defRPr>
          <a:solidFill>
            <a:sysClr val="window" lastClr="FFFFFF"/>
          </a:solidFill>
          <a:latin typeface="+mn-lt"/>
          <a:ea typeface="+mn-ea"/>
          <a:cs typeface="+mn-cs"/>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Purity (%)</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3"/>
          <c:order val="0"/>
          <c:tx>
            <c:strRef>
              <c:f>Data!$K$9</c:f>
              <c:strCache>
                <c:ptCount val="1"/>
                <c:pt idx="0">
                  <c:v>Ionis </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val>
            <c:numRef>
              <c:f>Data!$K$11</c:f>
              <c:numCache>
                <c:formatCode>General</c:formatCode>
                <c:ptCount val="1"/>
                <c:pt idx="0">
                  <c:v>86.167229659325301</c:v>
                </c:pt>
              </c:numCache>
            </c:numRef>
          </c:val>
          <c:extLst>
            <c:ext xmlns:c16="http://schemas.microsoft.com/office/drawing/2014/chart" uri="{C3380CC4-5D6E-409C-BE32-E72D297353CC}">
              <c16:uniqueId val="{00000000-5072-4CF1-84BA-C8948C793BE4}"/>
            </c:ext>
          </c:extLst>
        </c:ser>
        <c:ser>
          <c:idx val="2"/>
          <c:order val="1"/>
          <c:tx>
            <c:strRef>
              <c:f>Data!$J$9</c:f>
              <c:strCache>
                <c:ptCount val="1"/>
                <c:pt idx="0">
                  <c:v>Pilot Average</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val>
            <c:numRef>
              <c:f>Data!$J$11</c:f>
              <c:numCache>
                <c:formatCode>General</c:formatCode>
                <c:ptCount val="1"/>
                <c:pt idx="0">
                  <c:v>89.88</c:v>
                </c:pt>
              </c:numCache>
            </c:numRef>
          </c:val>
          <c:extLst>
            <c:ext xmlns:c16="http://schemas.microsoft.com/office/drawing/2014/chart" uri="{C3380CC4-5D6E-409C-BE32-E72D297353CC}">
              <c16:uniqueId val="{00000001-5072-4CF1-84BA-C8948C793BE4}"/>
            </c:ext>
          </c:extLst>
        </c:ser>
        <c:ser>
          <c:idx val="0"/>
          <c:order val="2"/>
          <c:tx>
            <c:strRef>
              <c:f>Data!$B$9</c:f>
              <c:strCache>
                <c:ptCount val="1"/>
                <c:pt idx="0">
                  <c:v>Engineering run</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val>
            <c:numRef>
              <c:f>Data!$B$11</c:f>
              <c:numCache>
                <c:formatCode>0.00</c:formatCode>
                <c:ptCount val="1"/>
                <c:pt idx="0">
                  <c:v>86.933810876739912</c:v>
                </c:pt>
              </c:numCache>
            </c:numRef>
          </c:val>
          <c:extLst>
            <c:ext xmlns:c16="http://schemas.microsoft.com/office/drawing/2014/chart" uri="{C3380CC4-5D6E-409C-BE32-E72D297353CC}">
              <c16:uniqueId val="{00000002-5072-4CF1-84BA-C8948C793BE4}"/>
            </c:ext>
          </c:extLst>
        </c:ser>
        <c:ser>
          <c:idx val="1"/>
          <c:order val="3"/>
          <c:tx>
            <c:strRef>
              <c:f>Data!$I$9</c:f>
              <c:strCache>
                <c:ptCount val="1"/>
                <c:pt idx="0">
                  <c:v>GMP Run </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val>
            <c:numRef>
              <c:f>Data!$I$11</c:f>
              <c:numCache>
                <c:formatCode>General</c:formatCode>
                <c:ptCount val="1"/>
                <c:pt idx="0">
                  <c:v>90.32</c:v>
                </c:pt>
              </c:numCache>
            </c:numRef>
          </c:val>
          <c:extLst>
            <c:ext xmlns:c16="http://schemas.microsoft.com/office/drawing/2014/chart" uri="{C3380CC4-5D6E-409C-BE32-E72D297353CC}">
              <c16:uniqueId val="{00000003-5072-4CF1-84BA-C8948C793BE4}"/>
            </c:ext>
          </c:extLst>
        </c:ser>
        <c:dLbls>
          <c:showLegendKey val="0"/>
          <c:showVal val="0"/>
          <c:showCatName val="0"/>
          <c:showSerName val="0"/>
          <c:showPercent val="0"/>
          <c:showBubbleSize val="0"/>
        </c:dLbls>
        <c:gapWidth val="100"/>
        <c:overlap val="-24"/>
        <c:axId val="600126928"/>
        <c:axId val="600127584"/>
      </c:barChart>
      <c:catAx>
        <c:axId val="600126928"/>
        <c:scaling>
          <c:orientation val="minMax"/>
        </c:scaling>
        <c:delete val="1"/>
        <c:axPos val="b"/>
        <c:majorTickMark val="none"/>
        <c:minorTickMark val="none"/>
        <c:tickLblPos val="nextTo"/>
        <c:crossAx val="600127584"/>
        <c:crosses val="autoZero"/>
        <c:auto val="1"/>
        <c:lblAlgn val="ctr"/>
        <c:lblOffset val="100"/>
        <c:noMultiLvlLbl val="0"/>
      </c:catAx>
      <c:valAx>
        <c:axId val="600127584"/>
        <c:scaling>
          <c:orientation val="minMax"/>
          <c:max val="100"/>
          <c:min val="50"/>
        </c:scaling>
        <c:delete val="1"/>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crossAx val="600126928"/>
        <c:crosses val="autoZero"/>
        <c:crossBetween val="between"/>
        <c:majorUnit val="10"/>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1600"/>
              <a:t>Yield (%)</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3"/>
          <c:order val="0"/>
          <c:tx>
            <c:strRef>
              <c:f>Data!$K$20</c:f>
              <c:strCache>
                <c:ptCount val="1"/>
                <c:pt idx="0">
                  <c:v>50.1</c:v>
                </c:pt>
              </c:strCache>
            </c:strRef>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val>
            <c:numRef>
              <c:f>Data!$K$20</c:f>
              <c:numCache>
                <c:formatCode>General</c:formatCode>
                <c:ptCount val="1"/>
                <c:pt idx="0">
                  <c:v>50.1</c:v>
                </c:pt>
              </c:numCache>
            </c:numRef>
          </c:val>
          <c:extLst>
            <c:ext xmlns:c16="http://schemas.microsoft.com/office/drawing/2014/chart" uri="{C3380CC4-5D6E-409C-BE32-E72D297353CC}">
              <c16:uniqueId val="{00000000-5922-4A7D-BEDC-41D6F20F4216}"/>
            </c:ext>
          </c:extLst>
        </c:ser>
        <c:ser>
          <c:idx val="2"/>
          <c:order val="1"/>
          <c:tx>
            <c:strRef>
              <c:f>Data!$J$9</c:f>
              <c:strCache>
                <c:ptCount val="1"/>
                <c:pt idx="0">
                  <c:v>Pilot Average</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val>
            <c:numRef>
              <c:f>Data!$J$20</c:f>
              <c:numCache>
                <c:formatCode>General</c:formatCode>
                <c:ptCount val="1"/>
                <c:pt idx="0">
                  <c:v>67.039375455257868</c:v>
                </c:pt>
              </c:numCache>
            </c:numRef>
          </c:val>
          <c:extLst>
            <c:ext xmlns:c16="http://schemas.microsoft.com/office/drawing/2014/chart" uri="{C3380CC4-5D6E-409C-BE32-E72D297353CC}">
              <c16:uniqueId val="{00000001-5922-4A7D-BEDC-41D6F20F4216}"/>
            </c:ext>
          </c:extLst>
        </c:ser>
        <c:ser>
          <c:idx val="0"/>
          <c:order val="2"/>
          <c:tx>
            <c:strRef>
              <c:f>Data!$B$9</c:f>
              <c:strCache>
                <c:ptCount val="1"/>
                <c:pt idx="0">
                  <c:v>Engineering run</c:v>
                </c:pt>
              </c:strCache>
              <c:extLst xmlns:c15="http://schemas.microsoft.com/office/drawing/2012/chart"/>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val>
            <c:numRef>
              <c:f>Data!$B$18</c:f>
              <c:numCache>
                <c:formatCode>General</c:formatCode>
                <c:ptCount val="1"/>
                <c:pt idx="0">
                  <c:v>68.574589832299822</c:v>
                </c:pt>
              </c:numCache>
              <c:extLst xmlns:c15="http://schemas.microsoft.com/office/drawing/2012/chart"/>
            </c:numRef>
          </c:val>
          <c:extLst xmlns:c15="http://schemas.microsoft.com/office/drawing/2012/chart">
            <c:ext xmlns:c16="http://schemas.microsoft.com/office/drawing/2014/chart" uri="{C3380CC4-5D6E-409C-BE32-E72D297353CC}">
              <c16:uniqueId val="{00000002-5922-4A7D-BEDC-41D6F20F4216}"/>
            </c:ext>
          </c:extLst>
        </c:ser>
        <c:ser>
          <c:idx val="1"/>
          <c:order val="3"/>
          <c:tx>
            <c:strRef>
              <c:f>Data!$I$9</c:f>
              <c:strCache>
                <c:ptCount val="1"/>
                <c:pt idx="0">
                  <c:v>GMP Run </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val>
            <c:numRef>
              <c:f>Data!$I$20</c:f>
              <c:numCache>
                <c:formatCode>General</c:formatCode>
                <c:ptCount val="1"/>
                <c:pt idx="0">
                  <c:v>71.734218548559255</c:v>
                </c:pt>
              </c:numCache>
            </c:numRef>
          </c:val>
          <c:extLst>
            <c:ext xmlns:c16="http://schemas.microsoft.com/office/drawing/2014/chart" uri="{C3380CC4-5D6E-409C-BE32-E72D297353CC}">
              <c16:uniqueId val="{00000003-5922-4A7D-BEDC-41D6F20F4216}"/>
            </c:ext>
          </c:extLst>
        </c:ser>
        <c:dLbls>
          <c:showLegendKey val="0"/>
          <c:showVal val="0"/>
          <c:showCatName val="0"/>
          <c:showSerName val="0"/>
          <c:showPercent val="0"/>
          <c:showBubbleSize val="0"/>
        </c:dLbls>
        <c:gapWidth val="100"/>
        <c:overlap val="-24"/>
        <c:axId val="600126928"/>
        <c:axId val="600127584"/>
        <c:extLst/>
      </c:barChart>
      <c:catAx>
        <c:axId val="600126928"/>
        <c:scaling>
          <c:orientation val="minMax"/>
        </c:scaling>
        <c:delete val="1"/>
        <c:axPos val="b"/>
        <c:majorTickMark val="none"/>
        <c:minorTickMark val="none"/>
        <c:tickLblPos val="nextTo"/>
        <c:crossAx val="600127584"/>
        <c:crosses val="autoZero"/>
        <c:auto val="1"/>
        <c:lblAlgn val="ctr"/>
        <c:lblOffset val="100"/>
        <c:noMultiLvlLbl val="0"/>
      </c:catAx>
      <c:valAx>
        <c:axId val="600127584"/>
        <c:scaling>
          <c:orientation val="minMax"/>
        </c:scaling>
        <c:delete val="1"/>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crossAx val="600126928"/>
        <c:crosses val="autoZero"/>
        <c:crossBetween val="between"/>
        <c:majorUnit val="10"/>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diagrams/_rels/data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png"/><Relationship Id="rId1" Type="http://schemas.openxmlformats.org/officeDocument/2006/relationships/image" Target="../media/image60.jpg"/><Relationship Id="rId4" Type="http://schemas.openxmlformats.org/officeDocument/2006/relationships/image" Target="../media/image63.png"/></Relationships>
</file>

<file path=ppt/diagrams/_rels/drawing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png"/><Relationship Id="rId1" Type="http://schemas.openxmlformats.org/officeDocument/2006/relationships/image" Target="../media/image60.jpg"/><Relationship Id="rId4" Type="http://schemas.openxmlformats.org/officeDocument/2006/relationships/image" Target="../media/image63.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54D2A7-FE94-425C-A6BF-548F052AC4B9}" type="doc">
      <dgm:prSet loTypeId="urn:microsoft.com/office/officeart/2008/layout/SquareAccentList" loCatId="list" qsTypeId="urn:microsoft.com/office/officeart/2005/8/quickstyle/simple1" qsCatId="simple" csTypeId="urn:microsoft.com/office/officeart/2005/8/colors/colorful1" csCatId="colorful" phldr="1"/>
      <dgm:spPr/>
      <dgm:t>
        <a:bodyPr/>
        <a:lstStyle/>
        <a:p>
          <a:endParaRPr lang="en-US"/>
        </a:p>
      </dgm:t>
    </dgm:pt>
    <dgm:pt modelId="{F40B5BBA-2476-4B76-9BBD-2DE65F82D16E}">
      <dgm:prSet phldrT="[Text]"/>
      <dgm:spPr/>
      <dgm:t>
        <a:bodyPr/>
        <a:lstStyle/>
        <a:p>
          <a:r>
            <a:rPr lang="en-US" dirty="0"/>
            <a:t> </a:t>
          </a:r>
        </a:p>
      </dgm:t>
    </dgm:pt>
    <dgm:pt modelId="{50782184-EADC-4993-BA4F-F1B8659AEDFB}" type="parTrans" cxnId="{003AE49F-FBAF-463E-A070-B0B147C76227}">
      <dgm:prSet/>
      <dgm:spPr/>
      <dgm:t>
        <a:bodyPr/>
        <a:lstStyle/>
        <a:p>
          <a:endParaRPr lang="en-US"/>
        </a:p>
      </dgm:t>
    </dgm:pt>
    <dgm:pt modelId="{8990B164-93D5-47CE-BD25-453B3F0B3CDD}" type="sibTrans" cxnId="{003AE49F-FBAF-463E-A070-B0B147C76227}">
      <dgm:prSet/>
      <dgm:spPr/>
      <dgm:t>
        <a:bodyPr/>
        <a:lstStyle/>
        <a:p>
          <a:endParaRPr lang="en-US"/>
        </a:p>
      </dgm:t>
    </dgm:pt>
    <dgm:pt modelId="{18B7F076-9559-426C-B99D-B13DA75F1053}">
      <dgm:prSet phldrT="[Text]"/>
      <dgm:spPr/>
      <dgm:t>
        <a:bodyPr/>
        <a:lstStyle/>
        <a:p>
          <a:r>
            <a:rPr lang="en-US" dirty="0"/>
            <a:t>Clinical Manufacturing (as needed)</a:t>
          </a:r>
        </a:p>
      </dgm:t>
    </dgm:pt>
    <dgm:pt modelId="{A15C3D9A-D71F-4B25-857F-8F2D9C173F65}" type="parTrans" cxnId="{CF1BF4E9-5EF5-415F-8D2A-24F7AFC9BAB1}">
      <dgm:prSet/>
      <dgm:spPr/>
      <dgm:t>
        <a:bodyPr/>
        <a:lstStyle/>
        <a:p>
          <a:endParaRPr lang="en-US"/>
        </a:p>
      </dgm:t>
    </dgm:pt>
    <dgm:pt modelId="{414BCF57-14A1-4B7F-B698-09AAE5C1435C}" type="sibTrans" cxnId="{CF1BF4E9-5EF5-415F-8D2A-24F7AFC9BAB1}">
      <dgm:prSet/>
      <dgm:spPr/>
      <dgm:t>
        <a:bodyPr/>
        <a:lstStyle/>
        <a:p>
          <a:endParaRPr lang="en-US"/>
        </a:p>
      </dgm:t>
    </dgm:pt>
    <dgm:pt modelId="{E94B1B63-BB91-4272-8C51-6A4C892D3FBE}">
      <dgm:prSet phldrT="[Text]"/>
      <dgm:spPr/>
      <dgm:t>
        <a:bodyPr/>
        <a:lstStyle/>
        <a:p>
          <a:r>
            <a:rPr lang="en-US" dirty="0"/>
            <a:t> </a:t>
          </a:r>
        </a:p>
      </dgm:t>
    </dgm:pt>
    <dgm:pt modelId="{ACB52A55-CA67-4399-BB47-97E6F4A2BFBC}" type="parTrans" cxnId="{9430C19D-DB41-4181-93B3-ED475E20EAA9}">
      <dgm:prSet/>
      <dgm:spPr/>
      <dgm:t>
        <a:bodyPr/>
        <a:lstStyle/>
        <a:p>
          <a:endParaRPr lang="en-US"/>
        </a:p>
      </dgm:t>
    </dgm:pt>
    <dgm:pt modelId="{4B0B9735-60E3-454F-A42F-24A180F19FB9}" type="sibTrans" cxnId="{9430C19D-DB41-4181-93B3-ED475E20EAA9}">
      <dgm:prSet/>
      <dgm:spPr/>
      <dgm:t>
        <a:bodyPr/>
        <a:lstStyle/>
        <a:p>
          <a:endParaRPr lang="en-US"/>
        </a:p>
      </dgm:t>
    </dgm:pt>
    <dgm:pt modelId="{3A818295-6975-473D-B77C-AC80562B3028}">
      <dgm:prSet phldrT="[Text]"/>
      <dgm:spPr/>
      <dgm:t>
        <a:bodyPr/>
        <a:lstStyle/>
        <a:p>
          <a:r>
            <a:rPr lang="en-US" dirty="0"/>
            <a:t>Milestone and Royalty Payments</a:t>
          </a:r>
        </a:p>
      </dgm:t>
    </dgm:pt>
    <dgm:pt modelId="{926E148B-3E8D-4026-8D21-B018780757FB}" type="parTrans" cxnId="{5BE2D59A-639A-4DA9-9E4F-B72DB65DD94B}">
      <dgm:prSet/>
      <dgm:spPr/>
      <dgm:t>
        <a:bodyPr/>
        <a:lstStyle/>
        <a:p>
          <a:endParaRPr lang="en-US"/>
        </a:p>
      </dgm:t>
    </dgm:pt>
    <dgm:pt modelId="{160A6111-8919-49C0-8FA0-7A25D4CBB956}" type="sibTrans" cxnId="{5BE2D59A-639A-4DA9-9E4F-B72DB65DD94B}">
      <dgm:prSet/>
      <dgm:spPr/>
      <dgm:t>
        <a:bodyPr/>
        <a:lstStyle/>
        <a:p>
          <a:endParaRPr lang="en-US"/>
        </a:p>
      </dgm:t>
    </dgm:pt>
    <dgm:pt modelId="{9478449E-AAF8-4B90-9A96-C6E36D188A86}">
      <dgm:prSet phldrT="[Text]"/>
      <dgm:spPr/>
      <dgm:t>
        <a:bodyPr/>
        <a:lstStyle/>
        <a:p>
          <a:r>
            <a:rPr lang="en-US" dirty="0"/>
            <a:t>Knowledge Transfer</a:t>
          </a:r>
        </a:p>
      </dgm:t>
    </dgm:pt>
    <dgm:pt modelId="{B6ADEA42-2BAB-42CE-98AA-C1CD49135B86}" type="parTrans" cxnId="{239E2891-8CCC-406C-9174-6724056E39F2}">
      <dgm:prSet/>
      <dgm:spPr/>
      <dgm:t>
        <a:bodyPr/>
        <a:lstStyle/>
        <a:p>
          <a:endParaRPr lang="en-US"/>
        </a:p>
      </dgm:t>
    </dgm:pt>
    <dgm:pt modelId="{AB04C2A4-FF04-4EC5-A342-49E20ED8D331}" type="sibTrans" cxnId="{239E2891-8CCC-406C-9174-6724056E39F2}">
      <dgm:prSet/>
      <dgm:spPr/>
      <dgm:t>
        <a:bodyPr/>
        <a:lstStyle/>
        <a:p>
          <a:endParaRPr lang="en-US"/>
        </a:p>
      </dgm:t>
    </dgm:pt>
    <dgm:pt modelId="{6AD66E08-F655-4609-90B2-86D0AD875045}">
      <dgm:prSet phldrT="[Text]"/>
      <dgm:spPr/>
      <dgm:t>
        <a:bodyPr/>
        <a:lstStyle/>
        <a:p>
          <a:r>
            <a:rPr lang="en-US" dirty="0"/>
            <a:t>Regulatory</a:t>
          </a:r>
        </a:p>
      </dgm:t>
    </dgm:pt>
    <dgm:pt modelId="{0372ABF9-448D-4A2D-8903-F2B61AD4F433}" type="parTrans" cxnId="{F7C0D80D-64DB-48B2-AAA3-68B9CB1FA555}">
      <dgm:prSet/>
      <dgm:spPr/>
      <dgm:t>
        <a:bodyPr/>
        <a:lstStyle/>
        <a:p>
          <a:endParaRPr lang="en-US"/>
        </a:p>
      </dgm:t>
    </dgm:pt>
    <dgm:pt modelId="{14ACC7CC-80CE-4521-A297-EA96A07CBAE3}" type="sibTrans" cxnId="{F7C0D80D-64DB-48B2-AAA3-68B9CB1FA555}">
      <dgm:prSet/>
      <dgm:spPr/>
      <dgm:t>
        <a:bodyPr/>
        <a:lstStyle/>
        <a:p>
          <a:endParaRPr lang="en-US"/>
        </a:p>
      </dgm:t>
    </dgm:pt>
    <dgm:pt modelId="{23E34CAF-3E45-4173-AD3F-8C74446B25F3}">
      <dgm:prSet phldrT="[Text]"/>
      <dgm:spPr/>
      <dgm:t>
        <a:bodyPr/>
        <a:lstStyle/>
        <a:p>
          <a:r>
            <a:rPr lang="en-US" dirty="0"/>
            <a:t>Manufacturing</a:t>
          </a:r>
        </a:p>
      </dgm:t>
    </dgm:pt>
    <dgm:pt modelId="{0B215691-A7DB-4B54-9A6F-8C3E31C5CF08}" type="parTrans" cxnId="{0506EFFE-8ACF-41E4-84E9-945DA435BC00}">
      <dgm:prSet/>
      <dgm:spPr/>
      <dgm:t>
        <a:bodyPr/>
        <a:lstStyle/>
        <a:p>
          <a:endParaRPr lang="en-US"/>
        </a:p>
      </dgm:t>
    </dgm:pt>
    <dgm:pt modelId="{F5C02396-6060-46B8-AADC-37742589C753}" type="sibTrans" cxnId="{0506EFFE-8ACF-41E4-84E9-945DA435BC00}">
      <dgm:prSet/>
      <dgm:spPr/>
      <dgm:t>
        <a:bodyPr/>
        <a:lstStyle/>
        <a:p>
          <a:endParaRPr lang="en-US"/>
        </a:p>
      </dgm:t>
    </dgm:pt>
    <dgm:pt modelId="{38150E67-E595-4E3D-ABF1-0919EF0B5912}">
      <dgm:prSet phldrT="[Text]"/>
      <dgm:spPr/>
      <dgm:t>
        <a:bodyPr/>
        <a:lstStyle/>
        <a:p>
          <a:r>
            <a:rPr lang="en-US" dirty="0"/>
            <a:t>Commercialization</a:t>
          </a:r>
        </a:p>
      </dgm:t>
    </dgm:pt>
    <dgm:pt modelId="{509EB32F-CA65-4791-9DBD-8E60B48B5546}" type="parTrans" cxnId="{6FB122C2-8F53-4E83-ABE6-AF2DA7DFD02C}">
      <dgm:prSet/>
      <dgm:spPr/>
      <dgm:t>
        <a:bodyPr/>
        <a:lstStyle/>
        <a:p>
          <a:endParaRPr lang="en-US"/>
        </a:p>
      </dgm:t>
    </dgm:pt>
    <dgm:pt modelId="{8BB033B3-C6E8-444D-942F-8F491D15CB8C}" type="sibTrans" cxnId="{6FB122C2-8F53-4E83-ABE6-AF2DA7DFD02C}">
      <dgm:prSet/>
      <dgm:spPr/>
      <dgm:t>
        <a:bodyPr/>
        <a:lstStyle/>
        <a:p>
          <a:endParaRPr lang="en-US"/>
        </a:p>
      </dgm:t>
    </dgm:pt>
    <dgm:pt modelId="{6BFAA07A-5CE2-424A-98B1-9A80AAA1E4E5}">
      <dgm:prSet phldrT="[Text]"/>
      <dgm:spPr/>
      <dgm:t>
        <a:bodyPr/>
        <a:lstStyle/>
        <a:p>
          <a:r>
            <a:rPr lang="en-US" dirty="0"/>
            <a:t>Development through Registration</a:t>
          </a:r>
        </a:p>
      </dgm:t>
    </dgm:pt>
    <dgm:pt modelId="{64191463-1EAC-47BE-9F5D-8729ED8B98F9}" type="parTrans" cxnId="{6E73779B-3DC6-4BC1-BACE-B5CDE7F6217E}">
      <dgm:prSet/>
      <dgm:spPr/>
      <dgm:t>
        <a:bodyPr/>
        <a:lstStyle/>
        <a:p>
          <a:endParaRPr lang="en-US"/>
        </a:p>
      </dgm:t>
    </dgm:pt>
    <dgm:pt modelId="{F8EDAC6D-77DC-4966-A8D1-DCCAE9FBC68D}" type="sibTrans" cxnId="{6E73779B-3DC6-4BC1-BACE-B5CDE7F6217E}">
      <dgm:prSet/>
      <dgm:spPr/>
      <dgm:t>
        <a:bodyPr/>
        <a:lstStyle/>
        <a:p>
          <a:endParaRPr lang="en-US"/>
        </a:p>
      </dgm:t>
    </dgm:pt>
    <dgm:pt modelId="{F9D2D571-F337-4FD4-BC9D-73983CDA1647}">
      <dgm:prSet phldrT="[Text]"/>
      <dgm:spPr/>
      <dgm:t>
        <a:bodyPr/>
        <a:lstStyle/>
        <a:p>
          <a:r>
            <a:rPr lang="en-US" dirty="0"/>
            <a:t>Drug Discovery</a:t>
          </a:r>
        </a:p>
      </dgm:t>
    </dgm:pt>
    <dgm:pt modelId="{4D17A121-D5C9-4A75-B431-02AA69A1B0B7}" type="parTrans" cxnId="{4BE9C9ED-AEDD-40E5-80AB-4302F5279886}">
      <dgm:prSet/>
      <dgm:spPr/>
      <dgm:t>
        <a:bodyPr/>
        <a:lstStyle/>
        <a:p>
          <a:endParaRPr lang="en-US"/>
        </a:p>
      </dgm:t>
    </dgm:pt>
    <dgm:pt modelId="{BD532A31-58E7-4F11-872F-C1ACA08C1046}" type="sibTrans" cxnId="{4BE9C9ED-AEDD-40E5-80AB-4302F5279886}">
      <dgm:prSet/>
      <dgm:spPr/>
      <dgm:t>
        <a:bodyPr/>
        <a:lstStyle/>
        <a:p>
          <a:endParaRPr lang="en-US"/>
        </a:p>
      </dgm:t>
    </dgm:pt>
    <dgm:pt modelId="{F8203E64-C2EB-4D96-8903-D671E97B5D71}" type="pres">
      <dgm:prSet presAssocID="{8D54D2A7-FE94-425C-A6BF-548F052AC4B9}" presName="layout" presStyleCnt="0">
        <dgm:presLayoutVars>
          <dgm:chMax/>
          <dgm:chPref/>
          <dgm:dir/>
          <dgm:resizeHandles/>
        </dgm:presLayoutVars>
      </dgm:prSet>
      <dgm:spPr/>
    </dgm:pt>
    <dgm:pt modelId="{3458710E-5373-4BF1-B468-ACFEC5438250}" type="pres">
      <dgm:prSet presAssocID="{F40B5BBA-2476-4B76-9BBD-2DE65F82D16E}" presName="root" presStyleCnt="0">
        <dgm:presLayoutVars>
          <dgm:chMax/>
          <dgm:chPref/>
        </dgm:presLayoutVars>
      </dgm:prSet>
      <dgm:spPr/>
    </dgm:pt>
    <dgm:pt modelId="{616FF2E8-C3EC-496F-93B7-55C88553593F}" type="pres">
      <dgm:prSet presAssocID="{F40B5BBA-2476-4B76-9BBD-2DE65F82D16E}" presName="rootComposite" presStyleCnt="0">
        <dgm:presLayoutVars/>
      </dgm:prSet>
      <dgm:spPr/>
    </dgm:pt>
    <dgm:pt modelId="{838C8205-ABA2-4B30-BCC1-6EBD6F41BF9A}" type="pres">
      <dgm:prSet presAssocID="{F40B5BBA-2476-4B76-9BBD-2DE65F82D16E}" presName="ParentAccent" presStyleLbl="alignNode1" presStyleIdx="0" presStyleCnt="2"/>
      <dgm:spPr/>
    </dgm:pt>
    <dgm:pt modelId="{DF968B7D-F4FD-4F6A-8C1A-60A5BF235863}" type="pres">
      <dgm:prSet presAssocID="{F40B5BBA-2476-4B76-9BBD-2DE65F82D16E}" presName="ParentSmallAccent" presStyleLbl="fgAcc1" presStyleIdx="0" presStyleCnt="2"/>
      <dgm:spPr/>
    </dgm:pt>
    <dgm:pt modelId="{CE0DA1D5-C5B7-4DA7-91E8-D899B3EB98B5}" type="pres">
      <dgm:prSet presAssocID="{F40B5BBA-2476-4B76-9BBD-2DE65F82D16E}" presName="Parent" presStyleLbl="revTx" presStyleIdx="0" presStyleCnt="10">
        <dgm:presLayoutVars>
          <dgm:chMax/>
          <dgm:chPref val="4"/>
          <dgm:bulletEnabled val="1"/>
        </dgm:presLayoutVars>
      </dgm:prSet>
      <dgm:spPr/>
    </dgm:pt>
    <dgm:pt modelId="{A41A712C-92D5-4D15-ABE0-846D918CB3A9}" type="pres">
      <dgm:prSet presAssocID="{F40B5BBA-2476-4B76-9BBD-2DE65F82D16E}" presName="childShape" presStyleCnt="0">
        <dgm:presLayoutVars>
          <dgm:chMax val="0"/>
          <dgm:chPref val="0"/>
        </dgm:presLayoutVars>
      </dgm:prSet>
      <dgm:spPr/>
    </dgm:pt>
    <dgm:pt modelId="{463360B6-C720-43F2-A2E8-B138975D51CD}" type="pres">
      <dgm:prSet presAssocID="{F9D2D571-F337-4FD4-BC9D-73983CDA1647}" presName="childComposite" presStyleCnt="0">
        <dgm:presLayoutVars>
          <dgm:chMax val="0"/>
          <dgm:chPref val="0"/>
        </dgm:presLayoutVars>
      </dgm:prSet>
      <dgm:spPr/>
    </dgm:pt>
    <dgm:pt modelId="{2F5659BB-9332-49D9-94EF-D0015E558AF9}" type="pres">
      <dgm:prSet presAssocID="{F9D2D571-F337-4FD4-BC9D-73983CDA1647}" presName="ChildAccent" presStyleLbl="solidFgAcc1" presStyleIdx="0" presStyleCnt="8"/>
      <dgm:spPr/>
    </dgm:pt>
    <dgm:pt modelId="{6CA77FF1-CFA6-4E51-AA3F-0A77423B19D0}" type="pres">
      <dgm:prSet presAssocID="{F9D2D571-F337-4FD4-BC9D-73983CDA1647}" presName="Child" presStyleLbl="revTx" presStyleIdx="1" presStyleCnt="10">
        <dgm:presLayoutVars>
          <dgm:chMax val="0"/>
          <dgm:chPref val="0"/>
          <dgm:bulletEnabled val="1"/>
        </dgm:presLayoutVars>
      </dgm:prSet>
      <dgm:spPr/>
    </dgm:pt>
    <dgm:pt modelId="{05228BA2-CEA6-4544-8F15-E9D9C7DE548E}" type="pres">
      <dgm:prSet presAssocID="{6BFAA07A-5CE2-424A-98B1-9A80AAA1E4E5}" presName="childComposite" presStyleCnt="0">
        <dgm:presLayoutVars>
          <dgm:chMax val="0"/>
          <dgm:chPref val="0"/>
        </dgm:presLayoutVars>
      </dgm:prSet>
      <dgm:spPr/>
    </dgm:pt>
    <dgm:pt modelId="{C8DA2A5E-1B75-46FE-9CD2-132C2B726716}" type="pres">
      <dgm:prSet presAssocID="{6BFAA07A-5CE2-424A-98B1-9A80AAA1E4E5}" presName="ChildAccent" presStyleLbl="solidFgAcc1" presStyleIdx="1" presStyleCnt="8"/>
      <dgm:spPr/>
    </dgm:pt>
    <dgm:pt modelId="{46CD7B92-3C94-4BBC-AF4B-342A91DE1106}" type="pres">
      <dgm:prSet presAssocID="{6BFAA07A-5CE2-424A-98B1-9A80AAA1E4E5}" presName="Child" presStyleLbl="revTx" presStyleIdx="2" presStyleCnt="10">
        <dgm:presLayoutVars>
          <dgm:chMax val="0"/>
          <dgm:chPref val="0"/>
          <dgm:bulletEnabled val="1"/>
        </dgm:presLayoutVars>
      </dgm:prSet>
      <dgm:spPr/>
    </dgm:pt>
    <dgm:pt modelId="{17CA4E5C-FB70-4848-94A1-15D9D7DEFF54}" type="pres">
      <dgm:prSet presAssocID="{9478449E-AAF8-4B90-9A96-C6E36D188A86}" presName="childComposite" presStyleCnt="0">
        <dgm:presLayoutVars>
          <dgm:chMax val="0"/>
          <dgm:chPref val="0"/>
        </dgm:presLayoutVars>
      </dgm:prSet>
      <dgm:spPr/>
    </dgm:pt>
    <dgm:pt modelId="{7DB003ED-6F8F-40A2-8DDB-57EBC3C5D5FA}" type="pres">
      <dgm:prSet presAssocID="{9478449E-AAF8-4B90-9A96-C6E36D188A86}" presName="ChildAccent" presStyleLbl="solidFgAcc1" presStyleIdx="2" presStyleCnt="8"/>
      <dgm:spPr/>
    </dgm:pt>
    <dgm:pt modelId="{C186BC87-2F6C-437C-A167-B472F841C9BC}" type="pres">
      <dgm:prSet presAssocID="{9478449E-AAF8-4B90-9A96-C6E36D188A86}" presName="Child" presStyleLbl="revTx" presStyleIdx="3" presStyleCnt="10">
        <dgm:presLayoutVars>
          <dgm:chMax val="0"/>
          <dgm:chPref val="0"/>
          <dgm:bulletEnabled val="1"/>
        </dgm:presLayoutVars>
      </dgm:prSet>
      <dgm:spPr/>
    </dgm:pt>
    <dgm:pt modelId="{B3733B38-F8F2-475D-B585-E82F81C2B6E8}" type="pres">
      <dgm:prSet presAssocID="{18B7F076-9559-426C-B99D-B13DA75F1053}" presName="childComposite" presStyleCnt="0">
        <dgm:presLayoutVars>
          <dgm:chMax val="0"/>
          <dgm:chPref val="0"/>
        </dgm:presLayoutVars>
      </dgm:prSet>
      <dgm:spPr/>
    </dgm:pt>
    <dgm:pt modelId="{A7D2C6C3-CDBD-4206-BD22-A5089B59E07E}" type="pres">
      <dgm:prSet presAssocID="{18B7F076-9559-426C-B99D-B13DA75F1053}" presName="ChildAccent" presStyleLbl="solidFgAcc1" presStyleIdx="3" presStyleCnt="8"/>
      <dgm:spPr/>
    </dgm:pt>
    <dgm:pt modelId="{7C225F37-85C8-4CBA-A4AF-98218E3C5F8B}" type="pres">
      <dgm:prSet presAssocID="{18B7F076-9559-426C-B99D-B13DA75F1053}" presName="Child" presStyleLbl="revTx" presStyleIdx="4" presStyleCnt="10">
        <dgm:presLayoutVars>
          <dgm:chMax val="0"/>
          <dgm:chPref val="0"/>
          <dgm:bulletEnabled val="1"/>
        </dgm:presLayoutVars>
      </dgm:prSet>
      <dgm:spPr/>
    </dgm:pt>
    <dgm:pt modelId="{503A7361-770D-4B99-A556-6F1C7B6C1319}" type="pres">
      <dgm:prSet presAssocID="{E94B1B63-BB91-4272-8C51-6A4C892D3FBE}" presName="root" presStyleCnt="0">
        <dgm:presLayoutVars>
          <dgm:chMax/>
          <dgm:chPref/>
        </dgm:presLayoutVars>
      </dgm:prSet>
      <dgm:spPr/>
    </dgm:pt>
    <dgm:pt modelId="{C3A45DBB-33FD-4FDE-A37E-60D7953E7FD0}" type="pres">
      <dgm:prSet presAssocID="{E94B1B63-BB91-4272-8C51-6A4C892D3FBE}" presName="rootComposite" presStyleCnt="0">
        <dgm:presLayoutVars/>
      </dgm:prSet>
      <dgm:spPr/>
    </dgm:pt>
    <dgm:pt modelId="{CACAB44F-6950-46FC-8F7E-8CC836EDEA87}" type="pres">
      <dgm:prSet presAssocID="{E94B1B63-BB91-4272-8C51-6A4C892D3FBE}" presName="ParentAccent" presStyleLbl="alignNode1" presStyleIdx="1" presStyleCnt="2"/>
      <dgm:spPr/>
    </dgm:pt>
    <dgm:pt modelId="{F528EFFD-887C-4598-AF93-B0DDCAA87568}" type="pres">
      <dgm:prSet presAssocID="{E94B1B63-BB91-4272-8C51-6A4C892D3FBE}" presName="ParentSmallAccent" presStyleLbl="fgAcc1" presStyleIdx="1" presStyleCnt="2"/>
      <dgm:spPr/>
    </dgm:pt>
    <dgm:pt modelId="{7F53EFE4-11E0-494A-A24A-CF252DA93D1B}" type="pres">
      <dgm:prSet presAssocID="{E94B1B63-BB91-4272-8C51-6A4C892D3FBE}" presName="Parent" presStyleLbl="revTx" presStyleIdx="5" presStyleCnt="10">
        <dgm:presLayoutVars>
          <dgm:chMax/>
          <dgm:chPref val="4"/>
          <dgm:bulletEnabled val="1"/>
        </dgm:presLayoutVars>
      </dgm:prSet>
      <dgm:spPr/>
    </dgm:pt>
    <dgm:pt modelId="{963AE239-173F-4420-AF6E-DC3962673CF4}" type="pres">
      <dgm:prSet presAssocID="{E94B1B63-BB91-4272-8C51-6A4C892D3FBE}" presName="childShape" presStyleCnt="0">
        <dgm:presLayoutVars>
          <dgm:chMax val="0"/>
          <dgm:chPref val="0"/>
        </dgm:presLayoutVars>
      </dgm:prSet>
      <dgm:spPr/>
    </dgm:pt>
    <dgm:pt modelId="{85830C2F-2F2A-4CD5-B72E-9296BF70F9C4}" type="pres">
      <dgm:prSet presAssocID="{3A818295-6975-473D-B77C-AC80562B3028}" presName="childComposite" presStyleCnt="0">
        <dgm:presLayoutVars>
          <dgm:chMax val="0"/>
          <dgm:chPref val="0"/>
        </dgm:presLayoutVars>
      </dgm:prSet>
      <dgm:spPr/>
    </dgm:pt>
    <dgm:pt modelId="{1B68B2CF-418C-49AE-A56F-BB90824687CD}" type="pres">
      <dgm:prSet presAssocID="{3A818295-6975-473D-B77C-AC80562B3028}" presName="ChildAccent" presStyleLbl="solidFgAcc1" presStyleIdx="4" presStyleCnt="8"/>
      <dgm:spPr/>
    </dgm:pt>
    <dgm:pt modelId="{473EFEC0-001F-47F9-ADD3-E15EEA0AE99D}" type="pres">
      <dgm:prSet presAssocID="{3A818295-6975-473D-B77C-AC80562B3028}" presName="Child" presStyleLbl="revTx" presStyleIdx="6" presStyleCnt="10">
        <dgm:presLayoutVars>
          <dgm:chMax val="0"/>
          <dgm:chPref val="0"/>
          <dgm:bulletEnabled val="1"/>
        </dgm:presLayoutVars>
      </dgm:prSet>
      <dgm:spPr/>
    </dgm:pt>
    <dgm:pt modelId="{39BA0471-9CA2-4961-8C05-2CCC1A394DF1}" type="pres">
      <dgm:prSet presAssocID="{6AD66E08-F655-4609-90B2-86D0AD875045}" presName="childComposite" presStyleCnt="0">
        <dgm:presLayoutVars>
          <dgm:chMax val="0"/>
          <dgm:chPref val="0"/>
        </dgm:presLayoutVars>
      </dgm:prSet>
      <dgm:spPr/>
    </dgm:pt>
    <dgm:pt modelId="{33C6F68D-8321-4453-AB4B-A3DCB40D7E4D}" type="pres">
      <dgm:prSet presAssocID="{6AD66E08-F655-4609-90B2-86D0AD875045}" presName="ChildAccent" presStyleLbl="solidFgAcc1" presStyleIdx="5" presStyleCnt="8"/>
      <dgm:spPr/>
    </dgm:pt>
    <dgm:pt modelId="{E7D8A283-B76E-496C-B503-5FE971C2BB9A}" type="pres">
      <dgm:prSet presAssocID="{6AD66E08-F655-4609-90B2-86D0AD875045}" presName="Child" presStyleLbl="revTx" presStyleIdx="7" presStyleCnt="10">
        <dgm:presLayoutVars>
          <dgm:chMax val="0"/>
          <dgm:chPref val="0"/>
          <dgm:bulletEnabled val="1"/>
        </dgm:presLayoutVars>
      </dgm:prSet>
      <dgm:spPr/>
    </dgm:pt>
    <dgm:pt modelId="{9DD08FA4-9EF6-4FFB-BFF3-41521C74B33A}" type="pres">
      <dgm:prSet presAssocID="{38150E67-E595-4E3D-ABF1-0919EF0B5912}" presName="childComposite" presStyleCnt="0">
        <dgm:presLayoutVars>
          <dgm:chMax val="0"/>
          <dgm:chPref val="0"/>
        </dgm:presLayoutVars>
      </dgm:prSet>
      <dgm:spPr/>
    </dgm:pt>
    <dgm:pt modelId="{10BE668C-9316-4BAE-87AE-60E9D93D8745}" type="pres">
      <dgm:prSet presAssocID="{38150E67-E595-4E3D-ABF1-0919EF0B5912}" presName="ChildAccent" presStyleLbl="solidFgAcc1" presStyleIdx="6" presStyleCnt="8"/>
      <dgm:spPr/>
    </dgm:pt>
    <dgm:pt modelId="{9B52976D-3696-4AE2-BA79-EDF6E7FA5476}" type="pres">
      <dgm:prSet presAssocID="{38150E67-E595-4E3D-ABF1-0919EF0B5912}" presName="Child" presStyleLbl="revTx" presStyleIdx="8" presStyleCnt="10">
        <dgm:presLayoutVars>
          <dgm:chMax val="0"/>
          <dgm:chPref val="0"/>
          <dgm:bulletEnabled val="1"/>
        </dgm:presLayoutVars>
      </dgm:prSet>
      <dgm:spPr/>
    </dgm:pt>
    <dgm:pt modelId="{E57AB465-1D76-4EF2-9301-3F88D7DECBAA}" type="pres">
      <dgm:prSet presAssocID="{23E34CAF-3E45-4173-AD3F-8C74446B25F3}" presName="childComposite" presStyleCnt="0">
        <dgm:presLayoutVars>
          <dgm:chMax val="0"/>
          <dgm:chPref val="0"/>
        </dgm:presLayoutVars>
      </dgm:prSet>
      <dgm:spPr/>
    </dgm:pt>
    <dgm:pt modelId="{372E3544-39C2-44BF-9B89-440AEC96940E}" type="pres">
      <dgm:prSet presAssocID="{23E34CAF-3E45-4173-AD3F-8C74446B25F3}" presName="ChildAccent" presStyleLbl="solidFgAcc1" presStyleIdx="7" presStyleCnt="8"/>
      <dgm:spPr/>
    </dgm:pt>
    <dgm:pt modelId="{6EECAB59-C7C5-4053-9DED-B5FCBFAB68D4}" type="pres">
      <dgm:prSet presAssocID="{23E34CAF-3E45-4173-AD3F-8C74446B25F3}" presName="Child" presStyleLbl="revTx" presStyleIdx="9" presStyleCnt="10">
        <dgm:presLayoutVars>
          <dgm:chMax val="0"/>
          <dgm:chPref val="0"/>
          <dgm:bulletEnabled val="1"/>
        </dgm:presLayoutVars>
      </dgm:prSet>
      <dgm:spPr/>
    </dgm:pt>
  </dgm:ptLst>
  <dgm:cxnLst>
    <dgm:cxn modelId="{F7C0D80D-64DB-48B2-AAA3-68B9CB1FA555}" srcId="{E94B1B63-BB91-4272-8C51-6A4C892D3FBE}" destId="{6AD66E08-F655-4609-90B2-86D0AD875045}" srcOrd="1" destOrd="0" parTransId="{0372ABF9-448D-4A2D-8903-F2B61AD4F433}" sibTransId="{14ACC7CC-80CE-4521-A297-EA96A07CBAE3}"/>
    <dgm:cxn modelId="{B1FA3A3D-046A-48E6-8A26-9D40AAC612BA}" type="presOf" srcId="{E94B1B63-BB91-4272-8C51-6A4C892D3FBE}" destId="{7F53EFE4-11E0-494A-A24A-CF252DA93D1B}" srcOrd="0" destOrd="0" presId="urn:microsoft.com/office/officeart/2008/layout/SquareAccentList"/>
    <dgm:cxn modelId="{6FED7E6E-8CDB-4044-B219-2DF8DF7BD51E}" type="presOf" srcId="{F9D2D571-F337-4FD4-BC9D-73983CDA1647}" destId="{6CA77FF1-CFA6-4E51-AA3F-0A77423B19D0}" srcOrd="0" destOrd="0" presId="urn:microsoft.com/office/officeart/2008/layout/SquareAccentList"/>
    <dgm:cxn modelId="{57F4C950-FC3C-4D80-8759-0F6BB330F803}" type="presOf" srcId="{6AD66E08-F655-4609-90B2-86D0AD875045}" destId="{E7D8A283-B76E-496C-B503-5FE971C2BB9A}" srcOrd="0" destOrd="0" presId="urn:microsoft.com/office/officeart/2008/layout/SquareAccentList"/>
    <dgm:cxn modelId="{0FEC2954-7D1B-43A6-A657-07C7F8B3D8FD}" type="presOf" srcId="{3A818295-6975-473D-B77C-AC80562B3028}" destId="{473EFEC0-001F-47F9-ADD3-E15EEA0AE99D}" srcOrd="0" destOrd="0" presId="urn:microsoft.com/office/officeart/2008/layout/SquareAccentList"/>
    <dgm:cxn modelId="{F0E72757-F807-459A-A721-3EF8061504B3}" type="presOf" srcId="{9478449E-AAF8-4B90-9A96-C6E36D188A86}" destId="{C186BC87-2F6C-437C-A167-B472F841C9BC}" srcOrd="0" destOrd="0" presId="urn:microsoft.com/office/officeart/2008/layout/SquareAccentList"/>
    <dgm:cxn modelId="{4DDDBD79-E966-4989-8E35-B6084ECD180B}" type="presOf" srcId="{6BFAA07A-5CE2-424A-98B1-9A80AAA1E4E5}" destId="{46CD7B92-3C94-4BBC-AF4B-342A91DE1106}" srcOrd="0" destOrd="0" presId="urn:microsoft.com/office/officeart/2008/layout/SquareAccentList"/>
    <dgm:cxn modelId="{239E2891-8CCC-406C-9174-6724056E39F2}" srcId="{F40B5BBA-2476-4B76-9BBD-2DE65F82D16E}" destId="{9478449E-AAF8-4B90-9A96-C6E36D188A86}" srcOrd="2" destOrd="0" parTransId="{B6ADEA42-2BAB-42CE-98AA-C1CD49135B86}" sibTransId="{AB04C2A4-FF04-4EC5-A342-49E20ED8D331}"/>
    <dgm:cxn modelId="{5BE2D59A-639A-4DA9-9E4F-B72DB65DD94B}" srcId="{E94B1B63-BB91-4272-8C51-6A4C892D3FBE}" destId="{3A818295-6975-473D-B77C-AC80562B3028}" srcOrd="0" destOrd="0" parTransId="{926E148B-3E8D-4026-8D21-B018780757FB}" sibTransId="{160A6111-8919-49C0-8FA0-7A25D4CBB956}"/>
    <dgm:cxn modelId="{6E73779B-3DC6-4BC1-BACE-B5CDE7F6217E}" srcId="{F40B5BBA-2476-4B76-9BBD-2DE65F82D16E}" destId="{6BFAA07A-5CE2-424A-98B1-9A80AAA1E4E5}" srcOrd="1" destOrd="0" parTransId="{64191463-1EAC-47BE-9F5D-8729ED8B98F9}" sibTransId="{F8EDAC6D-77DC-4966-A8D1-DCCAE9FBC68D}"/>
    <dgm:cxn modelId="{D6D33B9D-4A96-4884-AE43-8E1DE9551BCE}" type="presOf" srcId="{18B7F076-9559-426C-B99D-B13DA75F1053}" destId="{7C225F37-85C8-4CBA-A4AF-98218E3C5F8B}" srcOrd="0" destOrd="0" presId="urn:microsoft.com/office/officeart/2008/layout/SquareAccentList"/>
    <dgm:cxn modelId="{9430C19D-DB41-4181-93B3-ED475E20EAA9}" srcId="{8D54D2A7-FE94-425C-A6BF-548F052AC4B9}" destId="{E94B1B63-BB91-4272-8C51-6A4C892D3FBE}" srcOrd="1" destOrd="0" parTransId="{ACB52A55-CA67-4399-BB47-97E6F4A2BFBC}" sibTransId="{4B0B9735-60E3-454F-A42F-24A180F19FB9}"/>
    <dgm:cxn modelId="{003AE49F-FBAF-463E-A070-B0B147C76227}" srcId="{8D54D2A7-FE94-425C-A6BF-548F052AC4B9}" destId="{F40B5BBA-2476-4B76-9BBD-2DE65F82D16E}" srcOrd="0" destOrd="0" parTransId="{50782184-EADC-4993-BA4F-F1B8659AEDFB}" sibTransId="{8990B164-93D5-47CE-BD25-453B3F0B3CDD}"/>
    <dgm:cxn modelId="{2CC550A0-7BA0-482E-88C4-664BB14A1AFF}" type="presOf" srcId="{23E34CAF-3E45-4173-AD3F-8C74446B25F3}" destId="{6EECAB59-C7C5-4053-9DED-B5FCBFAB68D4}" srcOrd="0" destOrd="0" presId="urn:microsoft.com/office/officeart/2008/layout/SquareAccentList"/>
    <dgm:cxn modelId="{D53D6CAE-855A-4EDA-B935-78EACAD2FFA1}" type="presOf" srcId="{38150E67-E595-4E3D-ABF1-0919EF0B5912}" destId="{9B52976D-3696-4AE2-BA79-EDF6E7FA5476}" srcOrd="0" destOrd="0" presId="urn:microsoft.com/office/officeart/2008/layout/SquareAccentList"/>
    <dgm:cxn modelId="{6FB122C2-8F53-4E83-ABE6-AF2DA7DFD02C}" srcId="{E94B1B63-BB91-4272-8C51-6A4C892D3FBE}" destId="{38150E67-E595-4E3D-ABF1-0919EF0B5912}" srcOrd="2" destOrd="0" parTransId="{509EB32F-CA65-4791-9DBD-8E60B48B5546}" sibTransId="{8BB033B3-C6E8-444D-942F-8F491D15CB8C}"/>
    <dgm:cxn modelId="{CF1BF4E9-5EF5-415F-8D2A-24F7AFC9BAB1}" srcId="{F40B5BBA-2476-4B76-9BBD-2DE65F82D16E}" destId="{18B7F076-9559-426C-B99D-B13DA75F1053}" srcOrd="3" destOrd="0" parTransId="{A15C3D9A-D71F-4B25-857F-8F2D9C173F65}" sibTransId="{414BCF57-14A1-4B7F-B698-09AAE5C1435C}"/>
    <dgm:cxn modelId="{4BE9C9ED-AEDD-40E5-80AB-4302F5279886}" srcId="{F40B5BBA-2476-4B76-9BBD-2DE65F82D16E}" destId="{F9D2D571-F337-4FD4-BC9D-73983CDA1647}" srcOrd="0" destOrd="0" parTransId="{4D17A121-D5C9-4A75-B431-02AA69A1B0B7}" sibTransId="{BD532A31-58E7-4F11-872F-C1ACA08C1046}"/>
    <dgm:cxn modelId="{750FC0F8-5E1D-4E4E-A9CB-CD118B350B69}" type="presOf" srcId="{F40B5BBA-2476-4B76-9BBD-2DE65F82D16E}" destId="{CE0DA1D5-C5B7-4DA7-91E8-D899B3EB98B5}" srcOrd="0" destOrd="0" presId="urn:microsoft.com/office/officeart/2008/layout/SquareAccentList"/>
    <dgm:cxn modelId="{D83B1BFA-EDE6-4225-A5FF-E3EFDF59FE7A}" type="presOf" srcId="{8D54D2A7-FE94-425C-A6BF-548F052AC4B9}" destId="{F8203E64-C2EB-4D96-8903-D671E97B5D71}" srcOrd="0" destOrd="0" presId="urn:microsoft.com/office/officeart/2008/layout/SquareAccentList"/>
    <dgm:cxn modelId="{0506EFFE-8ACF-41E4-84E9-945DA435BC00}" srcId="{E94B1B63-BB91-4272-8C51-6A4C892D3FBE}" destId="{23E34CAF-3E45-4173-AD3F-8C74446B25F3}" srcOrd="3" destOrd="0" parTransId="{0B215691-A7DB-4B54-9A6F-8C3E31C5CF08}" sibTransId="{F5C02396-6060-46B8-AADC-37742589C753}"/>
    <dgm:cxn modelId="{326F8E30-B868-4B02-BD5E-994C4E461ECA}" type="presParOf" srcId="{F8203E64-C2EB-4D96-8903-D671E97B5D71}" destId="{3458710E-5373-4BF1-B468-ACFEC5438250}" srcOrd="0" destOrd="0" presId="urn:microsoft.com/office/officeart/2008/layout/SquareAccentList"/>
    <dgm:cxn modelId="{F79EF098-F97E-4240-8AD7-DEE13B904E83}" type="presParOf" srcId="{3458710E-5373-4BF1-B468-ACFEC5438250}" destId="{616FF2E8-C3EC-496F-93B7-55C88553593F}" srcOrd="0" destOrd="0" presId="urn:microsoft.com/office/officeart/2008/layout/SquareAccentList"/>
    <dgm:cxn modelId="{DFADFC82-9C89-4DD0-9586-0E915324F27A}" type="presParOf" srcId="{616FF2E8-C3EC-496F-93B7-55C88553593F}" destId="{838C8205-ABA2-4B30-BCC1-6EBD6F41BF9A}" srcOrd="0" destOrd="0" presId="urn:microsoft.com/office/officeart/2008/layout/SquareAccentList"/>
    <dgm:cxn modelId="{1A430A34-E9BD-411D-8D91-6CA958AE9742}" type="presParOf" srcId="{616FF2E8-C3EC-496F-93B7-55C88553593F}" destId="{DF968B7D-F4FD-4F6A-8C1A-60A5BF235863}" srcOrd="1" destOrd="0" presId="urn:microsoft.com/office/officeart/2008/layout/SquareAccentList"/>
    <dgm:cxn modelId="{0B9AC173-EAC9-471D-B19E-C396CDE104D4}" type="presParOf" srcId="{616FF2E8-C3EC-496F-93B7-55C88553593F}" destId="{CE0DA1D5-C5B7-4DA7-91E8-D899B3EB98B5}" srcOrd="2" destOrd="0" presId="urn:microsoft.com/office/officeart/2008/layout/SquareAccentList"/>
    <dgm:cxn modelId="{786B59A2-9DDB-422F-9B0F-BFDE7C25D24E}" type="presParOf" srcId="{3458710E-5373-4BF1-B468-ACFEC5438250}" destId="{A41A712C-92D5-4D15-ABE0-846D918CB3A9}" srcOrd="1" destOrd="0" presId="urn:microsoft.com/office/officeart/2008/layout/SquareAccentList"/>
    <dgm:cxn modelId="{9FF040FB-908C-4CD5-BE3B-9281B2856442}" type="presParOf" srcId="{A41A712C-92D5-4D15-ABE0-846D918CB3A9}" destId="{463360B6-C720-43F2-A2E8-B138975D51CD}" srcOrd="0" destOrd="0" presId="urn:microsoft.com/office/officeart/2008/layout/SquareAccentList"/>
    <dgm:cxn modelId="{23DE8003-ECDC-41A4-B1FE-83AA61AFA60B}" type="presParOf" srcId="{463360B6-C720-43F2-A2E8-B138975D51CD}" destId="{2F5659BB-9332-49D9-94EF-D0015E558AF9}" srcOrd="0" destOrd="0" presId="urn:microsoft.com/office/officeart/2008/layout/SquareAccentList"/>
    <dgm:cxn modelId="{18ED9294-8FA1-42D3-A8F1-4FB9C9136874}" type="presParOf" srcId="{463360B6-C720-43F2-A2E8-B138975D51CD}" destId="{6CA77FF1-CFA6-4E51-AA3F-0A77423B19D0}" srcOrd="1" destOrd="0" presId="urn:microsoft.com/office/officeart/2008/layout/SquareAccentList"/>
    <dgm:cxn modelId="{16C9D913-8D1A-4683-BE6A-ECEE850A7235}" type="presParOf" srcId="{A41A712C-92D5-4D15-ABE0-846D918CB3A9}" destId="{05228BA2-CEA6-4544-8F15-E9D9C7DE548E}" srcOrd="1" destOrd="0" presId="urn:microsoft.com/office/officeart/2008/layout/SquareAccentList"/>
    <dgm:cxn modelId="{8F4EC176-B6DA-4B83-9BF5-E015C64A0A38}" type="presParOf" srcId="{05228BA2-CEA6-4544-8F15-E9D9C7DE548E}" destId="{C8DA2A5E-1B75-46FE-9CD2-132C2B726716}" srcOrd="0" destOrd="0" presId="urn:microsoft.com/office/officeart/2008/layout/SquareAccentList"/>
    <dgm:cxn modelId="{9093D877-9EA3-4678-8846-F755BF8579E4}" type="presParOf" srcId="{05228BA2-CEA6-4544-8F15-E9D9C7DE548E}" destId="{46CD7B92-3C94-4BBC-AF4B-342A91DE1106}" srcOrd="1" destOrd="0" presId="urn:microsoft.com/office/officeart/2008/layout/SquareAccentList"/>
    <dgm:cxn modelId="{58F0B3A7-BB1F-40A7-8648-A8B990153488}" type="presParOf" srcId="{A41A712C-92D5-4D15-ABE0-846D918CB3A9}" destId="{17CA4E5C-FB70-4848-94A1-15D9D7DEFF54}" srcOrd="2" destOrd="0" presId="urn:microsoft.com/office/officeart/2008/layout/SquareAccentList"/>
    <dgm:cxn modelId="{2CB432B4-9961-4FDC-9AAC-75C9AF4CDDF9}" type="presParOf" srcId="{17CA4E5C-FB70-4848-94A1-15D9D7DEFF54}" destId="{7DB003ED-6F8F-40A2-8DDB-57EBC3C5D5FA}" srcOrd="0" destOrd="0" presId="urn:microsoft.com/office/officeart/2008/layout/SquareAccentList"/>
    <dgm:cxn modelId="{DAA5511F-38A4-4151-971F-0D1205BC0AFB}" type="presParOf" srcId="{17CA4E5C-FB70-4848-94A1-15D9D7DEFF54}" destId="{C186BC87-2F6C-437C-A167-B472F841C9BC}" srcOrd="1" destOrd="0" presId="urn:microsoft.com/office/officeart/2008/layout/SquareAccentList"/>
    <dgm:cxn modelId="{E98B4F41-3F36-404F-A355-2BEE713ED7EA}" type="presParOf" srcId="{A41A712C-92D5-4D15-ABE0-846D918CB3A9}" destId="{B3733B38-F8F2-475D-B585-E82F81C2B6E8}" srcOrd="3" destOrd="0" presId="urn:microsoft.com/office/officeart/2008/layout/SquareAccentList"/>
    <dgm:cxn modelId="{2019338D-38B3-4C20-A3E9-86319060FB5F}" type="presParOf" srcId="{B3733B38-F8F2-475D-B585-E82F81C2B6E8}" destId="{A7D2C6C3-CDBD-4206-BD22-A5089B59E07E}" srcOrd="0" destOrd="0" presId="urn:microsoft.com/office/officeart/2008/layout/SquareAccentList"/>
    <dgm:cxn modelId="{FE3989DB-23A9-41A7-B0C5-AC33B840E6F8}" type="presParOf" srcId="{B3733B38-F8F2-475D-B585-E82F81C2B6E8}" destId="{7C225F37-85C8-4CBA-A4AF-98218E3C5F8B}" srcOrd="1" destOrd="0" presId="urn:microsoft.com/office/officeart/2008/layout/SquareAccentList"/>
    <dgm:cxn modelId="{98AA4592-FB71-4936-8DAA-0F672E3814B0}" type="presParOf" srcId="{F8203E64-C2EB-4D96-8903-D671E97B5D71}" destId="{503A7361-770D-4B99-A556-6F1C7B6C1319}" srcOrd="1" destOrd="0" presId="urn:microsoft.com/office/officeart/2008/layout/SquareAccentList"/>
    <dgm:cxn modelId="{3AFF57B5-C38F-4A77-82BA-7B15607575BC}" type="presParOf" srcId="{503A7361-770D-4B99-A556-6F1C7B6C1319}" destId="{C3A45DBB-33FD-4FDE-A37E-60D7953E7FD0}" srcOrd="0" destOrd="0" presId="urn:microsoft.com/office/officeart/2008/layout/SquareAccentList"/>
    <dgm:cxn modelId="{58108DBB-D16A-4AF2-A572-1FC8C36326CF}" type="presParOf" srcId="{C3A45DBB-33FD-4FDE-A37E-60D7953E7FD0}" destId="{CACAB44F-6950-46FC-8F7E-8CC836EDEA87}" srcOrd="0" destOrd="0" presId="urn:microsoft.com/office/officeart/2008/layout/SquareAccentList"/>
    <dgm:cxn modelId="{F83B1E47-186D-412D-BED3-58F2E4BF3F6B}" type="presParOf" srcId="{C3A45DBB-33FD-4FDE-A37E-60D7953E7FD0}" destId="{F528EFFD-887C-4598-AF93-B0DDCAA87568}" srcOrd="1" destOrd="0" presId="urn:microsoft.com/office/officeart/2008/layout/SquareAccentList"/>
    <dgm:cxn modelId="{6E99D784-8D3C-43E1-ABC8-14987DE8234F}" type="presParOf" srcId="{C3A45DBB-33FD-4FDE-A37E-60D7953E7FD0}" destId="{7F53EFE4-11E0-494A-A24A-CF252DA93D1B}" srcOrd="2" destOrd="0" presId="urn:microsoft.com/office/officeart/2008/layout/SquareAccentList"/>
    <dgm:cxn modelId="{6E868BAA-B8A2-45BB-B74A-AB8A43239D37}" type="presParOf" srcId="{503A7361-770D-4B99-A556-6F1C7B6C1319}" destId="{963AE239-173F-4420-AF6E-DC3962673CF4}" srcOrd="1" destOrd="0" presId="urn:microsoft.com/office/officeart/2008/layout/SquareAccentList"/>
    <dgm:cxn modelId="{681E5995-18B9-4309-9D1E-58E47C0A865B}" type="presParOf" srcId="{963AE239-173F-4420-AF6E-DC3962673CF4}" destId="{85830C2F-2F2A-4CD5-B72E-9296BF70F9C4}" srcOrd="0" destOrd="0" presId="urn:microsoft.com/office/officeart/2008/layout/SquareAccentList"/>
    <dgm:cxn modelId="{B024618D-1294-4A5A-ACD3-1371B07B97F9}" type="presParOf" srcId="{85830C2F-2F2A-4CD5-B72E-9296BF70F9C4}" destId="{1B68B2CF-418C-49AE-A56F-BB90824687CD}" srcOrd="0" destOrd="0" presId="urn:microsoft.com/office/officeart/2008/layout/SquareAccentList"/>
    <dgm:cxn modelId="{5702674E-5FFA-4F58-96B8-59F3605F5F42}" type="presParOf" srcId="{85830C2F-2F2A-4CD5-B72E-9296BF70F9C4}" destId="{473EFEC0-001F-47F9-ADD3-E15EEA0AE99D}" srcOrd="1" destOrd="0" presId="urn:microsoft.com/office/officeart/2008/layout/SquareAccentList"/>
    <dgm:cxn modelId="{E0FE2846-42D1-4811-9073-AB4E990AA297}" type="presParOf" srcId="{963AE239-173F-4420-AF6E-DC3962673CF4}" destId="{39BA0471-9CA2-4961-8C05-2CCC1A394DF1}" srcOrd="1" destOrd="0" presId="urn:microsoft.com/office/officeart/2008/layout/SquareAccentList"/>
    <dgm:cxn modelId="{A16F2A06-E73E-4159-9628-32CA3A037AA3}" type="presParOf" srcId="{39BA0471-9CA2-4961-8C05-2CCC1A394DF1}" destId="{33C6F68D-8321-4453-AB4B-A3DCB40D7E4D}" srcOrd="0" destOrd="0" presId="urn:microsoft.com/office/officeart/2008/layout/SquareAccentList"/>
    <dgm:cxn modelId="{68AA13FF-D84C-4116-A4C3-59FD68D878F3}" type="presParOf" srcId="{39BA0471-9CA2-4961-8C05-2CCC1A394DF1}" destId="{E7D8A283-B76E-496C-B503-5FE971C2BB9A}" srcOrd="1" destOrd="0" presId="urn:microsoft.com/office/officeart/2008/layout/SquareAccentList"/>
    <dgm:cxn modelId="{CB0D4E8B-5A33-408F-AE45-880AA5C72F79}" type="presParOf" srcId="{963AE239-173F-4420-AF6E-DC3962673CF4}" destId="{9DD08FA4-9EF6-4FFB-BFF3-41521C74B33A}" srcOrd="2" destOrd="0" presId="urn:microsoft.com/office/officeart/2008/layout/SquareAccentList"/>
    <dgm:cxn modelId="{029FA40D-72AA-4AD0-94C3-A8C15C009C3B}" type="presParOf" srcId="{9DD08FA4-9EF6-4FFB-BFF3-41521C74B33A}" destId="{10BE668C-9316-4BAE-87AE-60E9D93D8745}" srcOrd="0" destOrd="0" presId="urn:microsoft.com/office/officeart/2008/layout/SquareAccentList"/>
    <dgm:cxn modelId="{CB8A20BD-C660-41EA-807F-F508518C01CC}" type="presParOf" srcId="{9DD08FA4-9EF6-4FFB-BFF3-41521C74B33A}" destId="{9B52976D-3696-4AE2-BA79-EDF6E7FA5476}" srcOrd="1" destOrd="0" presId="urn:microsoft.com/office/officeart/2008/layout/SquareAccentList"/>
    <dgm:cxn modelId="{E4F28096-AC95-4040-B3BE-FA531D76FDFB}" type="presParOf" srcId="{963AE239-173F-4420-AF6E-DC3962673CF4}" destId="{E57AB465-1D76-4EF2-9301-3F88D7DECBAA}" srcOrd="3" destOrd="0" presId="urn:microsoft.com/office/officeart/2008/layout/SquareAccentList"/>
    <dgm:cxn modelId="{17D237D8-B076-47E3-B7DD-8A7BE5E359A0}" type="presParOf" srcId="{E57AB465-1D76-4EF2-9301-3F88D7DECBAA}" destId="{372E3544-39C2-44BF-9B89-440AEC96940E}" srcOrd="0" destOrd="0" presId="urn:microsoft.com/office/officeart/2008/layout/SquareAccentList"/>
    <dgm:cxn modelId="{AF653396-7418-4A96-8A24-17BFDF9226CC}" type="presParOf" srcId="{E57AB465-1D76-4EF2-9301-3F88D7DECBAA}" destId="{6EECAB59-C7C5-4053-9DED-B5FCBFAB68D4}" srcOrd="1" destOrd="0" presId="urn:microsoft.com/office/officeart/2008/layout/Squa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813580-FC48-40DA-8EC0-CDEE76DA3E36}" type="doc">
      <dgm:prSet loTypeId="urn:microsoft.com/office/officeart/2011/layout/CircleProcess" loCatId="process" qsTypeId="urn:microsoft.com/office/officeart/2005/8/quickstyle/simple1" qsCatId="simple" csTypeId="urn:microsoft.com/office/officeart/2005/8/colors/colorful3" csCatId="colorful" phldr="1"/>
      <dgm:spPr/>
    </dgm:pt>
    <dgm:pt modelId="{E5EA01B2-E138-4B87-9137-91DA7DE6ACB1}">
      <dgm:prSet phldrT="[Text]" custT="1"/>
      <dgm:spPr/>
      <dgm:t>
        <a:bodyPr/>
        <a:lstStyle/>
        <a:p>
          <a:r>
            <a:rPr lang="en-US" sz="1050" dirty="0"/>
            <a:t>1970: </a:t>
          </a:r>
        </a:p>
        <a:p>
          <a:r>
            <a:rPr lang="en-US" sz="1050" dirty="0"/>
            <a:t>ASO chemistry first described</a:t>
          </a:r>
        </a:p>
      </dgm:t>
    </dgm:pt>
    <dgm:pt modelId="{6F0F5A28-5EDC-4431-A649-E80AA6D2C394}" type="parTrans" cxnId="{E66EE10D-576E-419D-93AE-9ECEFC9DBBEA}">
      <dgm:prSet/>
      <dgm:spPr/>
      <dgm:t>
        <a:bodyPr/>
        <a:lstStyle/>
        <a:p>
          <a:endParaRPr lang="en-US" sz="2400"/>
        </a:p>
      </dgm:t>
    </dgm:pt>
    <dgm:pt modelId="{181F3730-4357-4655-8597-CAD7540D85D1}" type="sibTrans" cxnId="{E66EE10D-576E-419D-93AE-9ECEFC9DBBEA}">
      <dgm:prSet/>
      <dgm:spPr/>
      <dgm:t>
        <a:bodyPr/>
        <a:lstStyle/>
        <a:p>
          <a:endParaRPr lang="en-US" sz="2400"/>
        </a:p>
      </dgm:t>
    </dgm:pt>
    <dgm:pt modelId="{54F298B1-0D28-4423-B747-184C75F5330E}">
      <dgm:prSet phldrT="[Text]" custT="1"/>
      <dgm:spPr/>
      <dgm:t>
        <a:bodyPr/>
        <a:lstStyle/>
        <a:p>
          <a:r>
            <a:rPr lang="en-US" sz="1050" dirty="0"/>
            <a:t>1996: </a:t>
          </a:r>
        </a:p>
        <a:p>
          <a:r>
            <a:rPr lang="en-US" sz="1050" dirty="0"/>
            <a:t>Major advancement in ASO chemistry</a:t>
          </a:r>
        </a:p>
      </dgm:t>
    </dgm:pt>
    <dgm:pt modelId="{B7D7F8F9-7A43-4359-A622-FFF0522C33AE}" type="parTrans" cxnId="{CD56A6A3-DAAB-4AE4-9870-FC8B0FD6BD9F}">
      <dgm:prSet/>
      <dgm:spPr/>
      <dgm:t>
        <a:bodyPr/>
        <a:lstStyle/>
        <a:p>
          <a:endParaRPr lang="en-US" sz="2400"/>
        </a:p>
      </dgm:t>
    </dgm:pt>
    <dgm:pt modelId="{3625F557-0841-48C3-A25A-AD8963A929ED}" type="sibTrans" cxnId="{CD56A6A3-DAAB-4AE4-9870-FC8B0FD6BD9F}">
      <dgm:prSet/>
      <dgm:spPr/>
      <dgm:t>
        <a:bodyPr/>
        <a:lstStyle/>
        <a:p>
          <a:endParaRPr lang="en-US" sz="2400"/>
        </a:p>
      </dgm:t>
    </dgm:pt>
    <dgm:pt modelId="{2AAA2D0A-E7D2-4F0D-B3F0-271F9E05E91F}">
      <dgm:prSet phldrT="[Text]" custT="1"/>
      <dgm:spPr/>
      <dgm:t>
        <a:bodyPr/>
        <a:lstStyle/>
        <a:p>
          <a:r>
            <a:rPr lang="en-US" sz="1050" dirty="0"/>
            <a:t>1998: </a:t>
          </a:r>
        </a:p>
        <a:p>
          <a:r>
            <a:rPr lang="en-US" sz="1050" dirty="0"/>
            <a:t>First ASO Approved by FDA</a:t>
          </a:r>
        </a:p>
      </dgm:t>
    </dgm:pt>
    <dgm:pt modelId="{309C744B-5815-4F15-A00F-26E46F70ABB3}" type="parTrans" cxnId="{195AFA24-BDFB-4E8E-BE9F-1B0F384209D0}">
      <dgm:prSet/>
      <dgm:spPr/>
      <dgm:t>
        <a:bodyPr/>
        <a:lstStyle/>
        <a:p>
          <a:endParaRPr lang="en-US" sz="2400"/>
        </a:p>
      </dgm:t>
    </dgm:pt>
    <dgm:pt modelId="{F1AF14D0-220A-4D9D-9475-802D89BF7EB8}" type="sibTrans" cxnId="{195AFA24-BDFB-4E8E-BE9F-1B0F384209D0}">
      <dgm:prSet/>
      <dgm:spPr/>
      <dgm:t>
        <a:bodyPr/>
        <a:lstStyle/>
        <a:p>
          <a:endParaRPr lang="en-US" sz="2400"/>
        </a:p>
      </dgm:t>
    </dgm:pt>
    <dgm:pt modelId="{5058FA62-F9E7-4B5B-BDEA-29391C3953C0}">
      <dgm:prSet phldrT="[Text]" custT="1"/>
      <dgm:spPr/>
      <dgm:t>
        <a:bodyPr/>
        <a:lstStyle/>
        <a:p>
          <a:r>
            <a:rPr lang="en-US" sz="1050" dirty="0"/>
            <a:t>2012: </a:t>
          </a:r>
        </a:p>
        <a:p>
          <a:r>
            <a:rPr lang="en-US" sz="1050" dirty="0"/>
            <a:t>40 ASOs in Clinical Trials</a:t>
          </a:r>
        </a:p>
      </dgm:t>
    </dgm:pt>
    <dgm:pt modelId="{CBF96A4C-6F14-4E43-90B2-45165A94D6D8}" type="parTrans" cxnId="{99BC3A31-3E5B-4B1A-B203-F0F9C8EE1F4A}">
      <dgm:prSet/>
      <dgm:spPr/>
      <dgm:t>
        <a:bodyPr/>
        <a:lstStyle/>
        <a:p>
          <a:endParaRPr lang="en-US" sz="2400"/>
        </a:p>
      </dgm:t>
    </dgm:pt>
    <dgm:pt modelId="{7349A92D-D7FB-4405-97A4-78FCE77DDDE2}" type="sibTrans" cxnId="{99BC3A31-3E5B-4B1A-B203-F0F9C8EE1F4A}">
      <dgm:prSet/>
      <dgm:spPr/>
      <dgm:t>
        <a:bodyPr/>
        <a:lstStyle/>
        <a:p>
          <a:endParaRPr lang="en-US" sz="2400"/>
        </a:p>
      </dgm:t>
    </dgm:pt>
    <dgm:pt modelId="{FC7743F9-01EC-4E95-97E1-FC25769CCB19}">
      <dgm:prSet phldrT="[Text]" custT="1"/>
      <dgm:spPr/>
      <dgm:t>
        <a:bodyPr/>
        <a:lstStyle/>
        <a:p>
          <a:r>
            <a:rPr lang="en-US" sz="1050" dirty="0"/>
            <a:t>2013-2017:</a:t>
          </a:r>
        </a:p>
        <a:p>
          <a:r>
            <a:rPr lang="en-US" sz="1050" dirty="0"/>
            <a:t> Four more ASOs approved by FDA</a:t>
          </a:r>
        </a:p>
      </dgm:t>
    </dgm:pt>
    <dgm:pt modelId="{7921F19C-64B6-4901-A599-9245C0E9DCF6}" type="parTrans" cxnId="{A1127533-60EE-4448-8FC4-3E8CA4762A7C}">
      <dgm:prSet/>
      <dgm:spPr/>
      <dgm:t>
        <a:bodyPr/>
        <a:lstStyle/>
        <a:p>
          <a:endParaRPr lang="en-US" sz="2400"/>
        </a:p>
      </dgm:t>
    </dgm:pt>
    <dgm:pt modelId="{A510EED8-1EA9-4F0E-B30A-D07A42B0796F}" type="sibTrans" cxnId="{A1127533-60EE-4448-8FC4-3E8CA4762A7C}">
      <dgm:prSet/>
      <dgm:spPr/>
      <dgm:t>
        <a:bodyPr/>
        <a:lstStyle/>
        <a:p>
          <a:endParaRPr lang="en-US" sz="2400"/>
        </a:p>
      </dgm:t>
    </dgm:pt>
    <dgm:pt modelId="{14EF6C67-35E0-4B20-93F5-11EED0FF9F10}">
      <dgm:prSet phldrT="[Text]" custT="1"/>
      <dgm:spPr/>
      <dgm:t>
        <a:bodyPr/>
        <a:lstStyle/>
        <a:p>
          <a:r>
            <a:rPr lang="en-US" sz="1050" dirty="0"/>
            <a:t>2018: </a:t>
          </a:r>
        </a:p>
        <a:p>
          <a:r>
            <a:rPr lang="en-US" sz="1050" dirty="0"/>
            <a:t>147 ASOs in Clinical Trials</a:t>
          </a:r>
        </a:p>
      </dgm:t>
    </dgm:pt>
    <dgm:pt modelId="{FB6544A8-CAA0-46EC-8C76-08C5551E84C6}" type="parTrans" cxnId="{6F85821C-A276-407E-AD13-5E7FDB004EA3}">
      <dgm:prSet/>
      <dgm:spPr/>
      <dgm:t>
        <a:bodyPr/>
        <a:lstStyle/>
        <a:p>
          <a:endParaRPr lang="en-US" sz="2400"/>
        </a:p>
      </dgm:t>
    </dgm:pt>
    <dgm:pt modelId="{12A1ECCD-20DE-4D4C-B010-2D1743842752}" type="sibTrans" cxnId="{6F85821C-A276-407E-AD13-5E7FDB004EA3}">
      <dgm:prSet/>
      <dgm:spPr/>
      <dgm:t>
        <a:bodyPr/>
        <a:lstStyle/>
        <a:p>
          <a:endParaRPr lang="en-US" sz="2400"/>
        </a:p>
      </dgm:t>
    </dgm:pt>
    <dgm:pt modelId="{A8FE69DE-00FC-4DB2-B588-8A344F0639A2}" type="pres">
      <dgm:prSet presAssocID="{11813580-FC48-40DA-8EC0-CDEE76DA3E36}" presName="Name0" presStyleCnt="0">
        <dgm:presLayoutVars>
          <dgm:chMax val="11"/>
          <dgm:chPref val="11"/>
          <dgm:dir/>
          <dgm:resizeHandles/>
        </dgm:presLayoutVars>
      </dgm:prSet>
      <dgm:spPr/>
    </dgm:pt>
    <dgm:pt modelId="{7F1A42FA-0AFE-40DE-8DB5-09E2EB9CEF73}" type="pres">
      <dgm:prSet presAssocID="{14EF6C67-35E0-4B20-93F5-11EED0FF9F10}" presName="Accent6" presStyleCnt="0"/>
      <dgm:spPr/>
    </dgm:pt>
    <dgm:pt modelId="{7F883F45-64BD-405E-B517-64A1FC94E2E3}" type="pres">
      <dgm:prSet presAssocID="{14EF6C67-35E0-4B20-93F5-11EED0FF9F10}" presName="Accent" presStyleLbl="node1" presStyleIdx="0" presStyleCnt="6"/>
      <dgm:spPr/>
    </dgm:pt>
    <dgm:pt modelId="{7C7ED217-D5CB-4A62-9169-C44D5A2225B9}" type="pres">
      <dgm:prSet presAssocID="{14EF6C67-35E0-4B20-93F5-11EED0FF9F10}" presName="ParentBackground6" presStyleCnt="0"/>
      <dgm:spPr/>
    </dgm:pt>
    <dgm:pt modelId="{7322413D-8211-42E3-BE8F-9F111E95A01C}" type="pres">
      <dgm:prSet presAssocID="{14EF6C67-35E0-4B20-93F5-11EED0FF9F10}" presName="ParentBackground" presStyleLbl="fgAcc1" presStyleIdx="0" presStyleCnt="6"/>
      <dgm:spPr/>
    </dgm:pt>
    <dgm:pt modelId="{C8D2583E-7065-4C22-A90E-1B85AE9AB76C}" type="pres">
      <dgm:prSet presAssocID="{14EF6C67-35E0-4B20-93F5-11EED0FF9F10}" presName="Parent6" presStyleLbl="revTx" presStyleIdx="0" presStyleCnt="0">
        <dgm:presLayoutVars>
          <dgm:chMax val="1"/>
          <dgm:chPref val="1"/>
          <dgm:bulletEnabled val="1"/>
        </dgm:presLayoutVars>
      </dgm:prSet>
      <dgm:spPr/>
    </dgm:pt>
    <dgm:pt modelId="{22A19CD2-6DF0-4A71-8B70-6DFC94471D84}" type="pres">
      <dgm:prSet presAssocID="{FC7743F9-01EC-4E95-97E1-FC25769CCB19}" presName="Accent5" presStyleCnt="0"/>
      <dgm:spPr/>
    </dgm:pt>
    <dgm:pt modelId="{CD5D8332-70DD-4399-A3A3-456B77F97348}" type="pres">
      <dgm:prSet presAssocID="{FC7743F9-01EC-4E95-97E1-FC25769CCB19}" presName="Accent" presStyleLbl="node1" presStyleIdx="1" presStyleCnt="6"/>
      <dgm:spPr/>
    </dgm:pt>
    <dgm:pt modelId="{8F6B0514-4080-4593-94E0-2F7D11A3DE60}" type="pres">
      <dgm:prSet presAssocID="{FC7743F9-01EC-4E95-97E1-FC25769CCB19}" presName="ParentBackground5" presStyleCnt="0"/>
      <dgm:spPr/>
    </dgm:pt>
    <dgm:pt modelId="{14E74166-D837-449C-81DD-1C9179161C0B}" type="pres">
      <dgm:prSet presAssocID="{FC7743F9-01EC-4E95-97E1-FC25769CCB19}" presName="ParentBackground" presStyleLbl="fgAcc1" presStyleIdx="1" presStyleCnt="6"/>
      <dgm:spPr/>
    </dgm:pt>
    <dgm:pt modelId="{F1638A94-E189-4BA1-8C75-1DCB2B17A7FD}" type="pres">
      <dgm:prSet presAssocID="{FC7743F9-01EC-4E95-97E1-FC25769CCB19}" presName="Parent5" presStyleLbl="revTx" presStyleIdx="0" presStyleCnt="0">
        <dgm:presLayoutVars>
          <dgm:chMax val="1"/>
          <dgm:chPref val="1"/>
          <dgm:bulletEnabled val="1"/>
        </dgm:presLayoutVars>
      </dgm:prSet>
      <dgm:spPr/>
    </dgm:pt>
    <dgm:pt modelId="{314D7593-45F7-4FB1-8689-B3CB05021B12}" type="pres">
      <dgm:prSet presAssocID="{5058FA62-F9E7-4B5B-BDEA-29391C3953C0}" presName="Accent4" presStyleCnt="0"/>
      <dgm:spPr/>
    </dgm:pt>
    <dgm:pt modelId="{EB1BA8A6-9FD0-4F5E-8587-CDC619AC96D7}" type="pres">
      <dgm:prSet presAssocID="{5058FA62-F9E7-4B5B-BDEA-29391C3953C0}" presName="Accent" presStyleLbl="node1" presStyleIdx="2" presStyleCnt="6"/>
      <dgm:spPr/>
    </dgm:pt>
    <dgm:pt modelId="{8FDC7143-ED9A-4DF6-9355-6689ACB6C55E}" type="pres">
      <dgm:prSet presAssocID="{5058FA62-F9E7-4B5B-BDEA-29391C3953C0}" presName="ParentBackground4" presStyleCnt="0"/>
      <dgm:spPr/>
    </dgm:pt>
    <dgm:pt modelId="{08AA357E-900F-436A-9A82-0666B9A68E4E}" type="pres">
      <dgm:prSet presAssocID="{5058FA62-F9E7-4B5B-BDEA-29391C3953C0}" presName="ParentBackground" presStyleLbl="fgAcc1" presStyleIdx="2" presStyleCnt="6"/>
      <dgm:spPr/>
    </dgm:pt>
    <dgm:pt modelId="{14A40A39-5D3B-4D64-ABC2-611A9626CB7A}" type="pres">
      <dgm:prSet presAssocID="{5058FA62-F9E7-4B5B-BDEA-29391C3953C0}" presName="Parent4" presStyleLbl="revTx" presStyleIdx="0" presStyleCnt="0">
        <dgm:presLayoutVars>
          <dgm:chMax val="1"/>
          <dgm:chPref val="1"/>
          <dgm:bulletEnabled val="1"/>
        </dgm:presLayoutVars>
      </dgm:prSet>
      <dgm:spPr/>
    </dgm:pt>
    <dgm:pt modelId="{CDD632EF-B314-4CB4-A4D3-C69A406D142C}" type="pres">
      <dgm:prSet presAssocID="{2AAA2D0A-E7D2-4F0D-B3F0-271F9E05E91F}" presName="Accent3" presStyleCnt="0"/>
      <dgm:spPr/>
    </dgm:pt>
    <dgm:pt modelId="{7FFF3307-3752-42B9-A698-4032C0B59754}" type="pres">
      <dgm:prSet presAssocID="{2AAA2D0A-E7D2-4F0D-B3F0-271F9E05E91F}" presName="Accent" presStyleLbl="node1" presStyleIdx="3" presStyleCnt="6"/>
      <dgm:spPr/>
    </dgm:pt>
    <dgm:pt modelId="{00767BAE-4DED-4EE2-87F3-0C30389C6776}" type="pres">
      <dgm:prSet presAssocID="{2AAA2D0A-E7D2-4F0D-B3F0-271F9E05E91F}" presName="ParentBackground3" presStyleCnt="0"/>
      <dgm:spPr/>
    </dgm:pt>
    <dgm:pt modelId="{4B3CA904-C592-4D45-94CF-256086B8EA3B}" type="pres">
      <dgm:prSet presAssocID="{2AAA2D0A-E7D2-4F0D-B3F0-271F9E05E91F}" presName="ParentBackground" presStyleLbl="fgAcc1" presStyleIdx="3" presStyleCnt="6"/>
      <dgm:spPr/>
    </dgm:pt>
    <dgm:pt modelId="{67E99A7D-7279-48FD-B4B5-BDBE7A498E46}" type="pres">
      <dgm:prSet presAssocID="{2AAA2D0A-E7D2-4F0D-B3F0-271F9E05E91F}" presName="Parent3" presStyleLbl="revTx" presStyleIdx="0" presStyleCnt="0">
        <dgm:presLayoutVars>
          <dgm:chMax val="1"/>
          <dgm:chPref val="1"/>
          <dgm:bulletEnabled val="1"/>
        </dgm:presLayoutVars>
      </dgm:prSet>
      <dgm:spPr/>
    </dgm:pt>
    <dgm:pt modelId="{955A3A56-A1A2-4EB1-85FA-29DB2D6C5DC7}" type="pres">
      <dgm:prSet presAssocID="{54F298B1-0D28-4423-B747-184C75F5330E}" presName="Accent2" presStyleCnt="0"/>
      <dgm:spPr/>
    </dgm:pt>
    <dgm:pt modelId="{7CA9C66D-A853-4C62-91FA-127ACFBC00AE}" type="pres">
      <dgm:prSet presAssocID="{54F298B1-0D28-4423-B747-184C75F5330E}" presName="Accent" presStyleLbl="node1" presStyleIdx="4" presStyleCnt="6"/>
      <dgm:spPr/>
    </dgm:pt>
    <dgm:pt modelId="{51B54856-747B-4977-AA67-234D914CAC2A}" type="pres">
      <dgm:prSet presAssocID="{54F298B1-0D28-4423-B747-184C75F5330E}" presName="ParentBackground2" presStyleCnt="0"/>
      <dgm:spPr/>
    </dgm:pt>
    <dgm:pt modelId="{4E1D7ED6-FB0F-4D33-8D6C-25984E310305}" type="pres">
      <dgm:prSet presAssocID="{54F298B1-0D28-4423-B747-184C75F5330E}" presName="ParentBackground" presStyleLbl="fgAcc1" presStyleIdx="4" presStyleCnt="6"/>
      <dgm:spPr/>
    </dgm:pt>
    <dgm:pt modelId="{09360FEC-42DF-4780-8C74-2B619EF2B6B4}" type="pres">
      <dgm:prSet presAssocID="{54F298B1-0D28-4423-B747-184C75F5330E}" presName="Parent2" presStyleLbl="revTx" presStyleIdx="0" presStyleCnt="0">
        <dgm:presLayoutVars>
          <dgm:chMax val="1"/>
          <dgm:chPref val="1"/>
          <dgm:bulletEnabled val="1"/>
        </dgm:presLayoutVars>
      </dgm:prSet>
      <dgm:spPr/>
    </dgm:pt>
    <dgm:pt modelId="{F405E982-91FF-4E42-A91D-8CC4BF952B35}" type="pres">
      <dgm:prSet presAssocID="{E5EA01B2-E138-4B87-9137-91DA7DE6ACB1}" presName="Accent1" presStyleCnt="0"/>
      <dgm:spPr/>
    </dgm:pt>
    <dgm:pt modelId="{12C29C66-16B1-41EA-AADD-CD1A0938C710}" type="pres">
      <dgm:prSet presAssocID="{E5EA01B2-E138-4B87-9137-91DA7DE6ACB1}" presName="Accent" presStyleLbl="node1" presStyleIdx="5" presStyleCnt="6"/>
      <dgm:spPr/>
    </dgm:pt>
    <dgm:pt modelId="{90D907B7-999B-4D51-A6E3-9F046D213463}" type="pres">
      <dgm:prSet presAssocID="{E5EA01B2-E138-4B87-9137-91DA7DE6ACB1}" presName="ParentBackground1" presStyleCnt="0"/>
      <dgm:spPr/>
    </dgm:pt>
    <dgm:pt modelId="{3F4CC302-FAC5-49AB-8098-547E7628579E}" type="pres">
      <dgm:prSet presAssocID="{E5EA01B2-E138-4B87-9137-91DA7DE6ACB1}" presName="ParentBackground" presStyleLbl="fgAcc1" presStyleIdx="5" presStyleCnt="6"/>
      <dgm:spPr/>
    </dgm:pt>
    <dgm:pt modelId="{AB550AD2-F5B7-4894-AAB6-064E87E7B213}" type="pres">
      <dgm:prSet presAssocID="{E5EA01B2-E138-4B87-9137-91DA7DE6ACB1}" presName="Parent1" presStyleLbl="revTx" presStyleIdx="0" presStyleCnt="0">
        <dgm:presLayoutVars>
          <dgm:chMax val="1"/>
          <dgm:chPref val="1"/>
          <dgm:bulletEnabled val="1"/>
        </dgm:presLayoutVars>
      </dgm:prSet>
      <dgm:spPr/>
    </dgm:pt>
  </dgm:ptLst>
  <dgm:cxnLst>
    <dgm:cxn modelId="{27654A01-E1E7-451B-96C5-E84A36426CA2}" type="presOf" srcId="{E5EA01B2-E138-4B87-9137-91DA7DE6ACB1}" destId="{3F4CC302-FAC5-49AB-8098-547E7628579E}" srcOrd="0" destOrd="0" presId="urn:microsoft.com/office/officeart/2011/layout/CircleProcess"/>
    <dgm:cxn modelId="{26B2EC0C-BF88-4B43-980A-1BD5008994F3}" type="presOf" srcId="{11813580-FC48-40DA-8EC0-CDEE76DA3E36}" destId="{A8FE69DE-00FC-4DB2-B588-8A344F0639A2}" srcOrd="0" destOrd="0" presId="urn:microsoft.com/office/officeart/2011/layout/CircleProcess"/>
    <dgm:cxn modelId="{E66EE10D-576E-419D-93AE-9ECEFC9DBBEA}" srcId="{11813580-FC48-40DA-8EC0-CDEE76DA3E36}" destId="{E5EA01B2-E138-4B87-9137-91DA7DE6ACB1}" srcOrd="0" destOrd="0" parTransId="{6F0F5A28-5EDC-4431-A649-E80AA6D2C394}" sibTransId="{181F3730-4357-4655-8597-CAD7540D85D1}"/>
    <dgm:cxn modelId="{6F85821C-A276-407E-AD13-5E7FDB004EA3}" srcId="{11813580-FC48-40DA-8EC0-CDEE76DA3E36}" destId="{14EF6C67-35E0-4B20-93F5-11EED0FF9F10}" srcOrd="5" destOrd="0" parTransId="{FB6544A8-CAA0-46EC-8C76-08C5551E84C6}" sibTransId="{12A1ECCD-20DE-4D4C-B010-2D1743842752}"/>
    <dgm:cxn modelId="{195AFA24-BDFB-4E8E-BE9F-1B0F384209D0}" srcId="{11813580-FC48-40DA-8EC0-CDEE76DA3E36}" destId="{2AAA2D0A-E7D2-4F0D-B3F0-271F9E05E91F}" srcOrd="2" destOrd="0" parTransId="{309C744B-5815-4F15-A00F-26E46F70ABB3}" sibTransId="{F1AF14D0-220A-4D9D-9475-802D89BF7EB8}"/>
    <dgm:cxn modelId="{576E072D-38A0-4329-8747-F8AB9BAEA9C6}" type="presOf" srcId="{FC7743F9-01EC-4E95-97E1-FC25769CCB19}" destId="{F1638A94-E189-4BA1-8C75-1DCB2B17A7FD}" srcOrd="1" destOrd="0" presId="urn:microsoft.com/office/officeart/2011/layout/CircleProcess"/>
    <dgm:cxn modelId="{99BC3A31-3E5B-4B1A-B203-F0F9C8EE1F4A}" srcId="{11813580-FC48-40DA-8EC0-CDEE76DA3E36}" destId="{5058FA62-F9E7-4B5B-BDEA-29391C3953C0}" srcOrd="3" destOrd="0" parTransId="{CBF96A4C-6F14-4E43-90B2-45165A94D6D8}" sibTransId="{7349A92D-D7FB-4405-97A4-78FCE77DDDE2}"/>
    <dgm:cxn modelId="{A1127533-60EE-4448-8FC4-3E8CA4762A7C}" srcId="{11813580-FC48-40DA-8EC0-CDEE76DA3E36}" destId="{FC7743F9-01EC-4E95-97E1-FC25769CCB19}" srcOrd="4" destOrd="0" parTransId="{7921F19C-64B6-4901-A599-9245C0E9DCF6}" sibTransId="{A510EED8-1EA9-4F0E-B30A-D07A42B0796F}"/>
    <dgm:cxn modelId="{FC944160-E2B2-47E7-9EF8-9671F4D03472}" type="presOf" srcId="{14EF6C67-35E0-4B20-93F5-11EED0FF9F10}" destId="{C8D2583E-7065-4C22-A90E-1B85AE9AB76C}" srcOrd="1" destOrd="0" presId="urn:microsoft.com/office/officeart/2011/layout/CircleProcess"/>
    <dgm:cxn modelId="{DB328280-3911-4946-B745-42F5F409E0BD}" type="presOf" srcId="{2AAA2D0A-E7D2-4F0D-B3F0-271F9E05E91F}" destId="{67E99A7D-7279-48FD-B4B5-BDBE7A498E46}" srcOrd="1" destOrd="0" presId="urn:microsoft.com/office/officeart/2011/layout/CircleProcess"/>
    <dgm:cxn modelId="{B2B65395-6228-4DAE-A420-544E4B3B2271}" type="presOf" srcId="{FC7743F9-01EC-4E95-97E1-FC25769CCB19}" destId="{14E74166-D837-449C-81DD-1C9179161C0B}" srcOrd="0" destOrd="0" presId="urn:microsoft.com/office/officeart/2011/layout/CircleProcess"/>
    <dgm:cxn modelId="{315AB495-5EFE-4E75-97B2-3B9952B8ACAF}" type="presOf" srcId="{2AAA2D0A-E7D2-4F0D-B3F0-271F9E05E91F}" destId="{4B3CA904-C592-4D45-94CF-256086B8EA3B}" srcOrd="0" destOrd="0" presId="urn:microsoft.com/office/officeart/2011/layout/CircleProcess"/>
    <dgm:cxn modelId="{8931E69F-1E1C-49BF-B410-B384F943CECE}" type="presOf" srcId="{54F298B1-0D28-4423-B747-184C75F5330E}" destId="{4E1D7ED6-FB0F-4D33-8D6C-25984E310305}" srcOrd="0" destOrd="0" presId="urn:microsoft.com/office/officeart/2011/layout/CircleProcess"/>
    <dgm:cxn modelId="{CD56A6A3-DAAB-4AE4-9870-FC8B0FD6BD9F}" srcId="{11813580-FC48-40DA-8EC0-CDEE76DA3E36}" destId="{54F298B1-0D28-4423-B747-184C75F5330E}" srcOrd="1" destOrd="0" parTransId="{B7D7F8F9-7A43-4359-A622-FFF0522C33AE}" sibTransId="{3625F557-0841-48C3-A25A-AD8963A929ED}"/>
    <dgm:cxn modelId="{36D1B1B1-BC8D-4522-AE9A-384155287B78}" type="presOf" srcId="{5058FA62-F9E7-4B5B-BDEA-29391C3953C0}" destId="{14A40A39-5D3B-4D64-ABC2-611A9626CB7A}" srcOrd="1" destOrd="0" presId="urn:microsoft.com/office/officeart/2011/layout/CircleProcess"/>
    <dgm:cxn modelId="{D792DBC1-607E-4A27-A2C3-1DB09900C9B6}" type="presOf" srcId="{5058FA62-F9E7-4B5B-BDEA-29391C3953C0}" destId="{08AA357E-900F-436A-9A82-0666B9A68E4E}" srcOrd="0" destOrd="0" presId="urn:microsoft.com/office/officeart/2011/layout/CircleProcess"/>
    <dgm:cxn modelId="{2CE9D4D2-D31B-4764-B399-D0E877C73D88}" type="presOf" srcId="{E5EA01B2-E138-4B87-9137-91DA7DE6ACB1}" destId="{AB550AD2-F5B7-4894-AAB6-064E87E7B213}" srcOrd="1" destOrd="0" presId="urn:microsoft.com/office/officeart/2011/layout/CircleProcess"/>
    <dgm:cxn modelId="{4F6DFCD5-2862-4435-902E-F5119F526F2A}" type="presOf" srcId="{14EF6C67-35E0-4B20-93F5-11EED0FF9F10}" destId="{7322413D-8211-42E3-BE8F-9F111E95A01C}" srcOrd="0" destOrd="0" presId="urn:microsoft.com/office/officeart/2011/layout/CircleProcess"/>
    <dgm:cxn modelId="{AB79F7F2-EBBE-46DA-BD32-222AA4F461A0}" type="presOf" srcId="{54F298B1-0D28-4423-B747-184C75F5330E}" destId="{09360FEC-42DF-4780-8C74-2B619EF2B6B4}" srcOrd="1" destOrd="0" presId="urn:microsoft.com/office/officeart/2011/layout/CircleProcess"/>
    <dgm:cxn modelId="{4AF46591-3303-40EE-AC64-3EE8AFDCFAC3}" type="presParOf" srcId="{A8FE69DE-00FC-4DB2-B588-8A344F0639A2}" destId="{7F1A42FA-0AFE-40DE-8DB5-09E2EB9CEF73}" srcOrd="0" destOrd="0" presId="urn:microsoft.com/office/officeart/2011/layout/CircleProcess"/>
    <dgm:cxn modelId="{E9245CDC-2309-4138-9F27-66EC46D932D2}" type="presParOf" srcId="{7F1A42FA-0AFE-40DE-8DB5-09E2EB9CEF73}" destId="{7F883F45-64BD-405E-B517-64A1FC94E2E3}" srcOrd="0" destOrd="0" presId="urn:microsoft.com/office/officeart/2011/layout/CircleProcess"/>
    <dgm:cxn modelId="{C8762F73-FCD4-474C-BE19-23CAD5ECF0FC}" type="presParOf" srcId="{A8FE69DE-00FC-4DB2-B588-8A344F0639A2}" destId="{7C7ED217-D5CB-4A62-9169-C44D5A2225B9}" srcOrd="1" destOrd="0" presId="urn:microsoft.com/office/officeart/2011/layout/CircleProcess"/>
    <dgm:cxn modelId="{CCC5E595-BD4C-40D2-98D1-B26118846B32}" type="presParOf" srcId="{7C7ED217-D5CB-4A62-9169-C44D5A2225B9}" destId="{7322413D-8211-42E3-BE8F-9F111E95A01C}" srcOrd="0" destOrd="0" presId="urn:microsoft.com/office/officeart/2011/layout/CircleProcess"/>
    <dgm:cxn modelId="{4AAD8E74-3F52-4C42-AE27-A0A8B66E939B}" type="presParOf" srcId="{A8FE69DE-00FC-4DB2-B588-8A344F0639A2}" destId="{C8D2583E-7065-4C22-A90E-1B85AE9AB76C}" srcOrd="2" destOrd="0" presId="urn:microsoft.com/office/officeart/2011/layout/CircleProcess"/>
    <dgm:cxn modelId="{C7DCAF99-EC06-48A8-9AD4-32419BCAE8DC}" type="presParOf" srcId="{A8FE69DE-00FC-4DB2-B588-8A344F0639A2}" destId="{22A19CD2-6DF0-4A71-8B70-6DFC94471D84}" srcOrd="3" destOrd="0" presId="urn:microsoft.com/office/officeart/2011/layout/CircleProcess"/>
    <dgm:cxn modelId="{8D4AF37B-45B2-43E3-8FB8-EC1DB1EF6DA2}" type="presParOf" srcId="{22A19CD2-6DF0-4A71-8B70-6DFC94471D84}" destId="{CD5D8332-70DD-4399-A3A3-456B77F97348}" srcOrd="0" destOrd="0" presId="urn:microsoft.com/office/officeart/2011/layout/CircleProcess"/>
    <dgm:cxn modelId="{25621E13-E579-4F5B-B265-038A9DBA9018}" type="presParOf" srcId="{A8FE69DE-00FC-4DB2-B588-8A344F0639A2}" destId="{8F6B0514-4080-4593-94E0-2F7D11A3DE60}" srcOrd="4" destOrd="0" presId="urn:microsoft.com/office/officeart/2011/layout/CircleProcess"/>
    <dgm:cxn modelId="{B341D663-86FE-402A-B3BC-84D8146125E6}" type="presParOf" srcId="{8F6B0514-4080-4593-94E0-2F7D11A3DE60}" destId="{14E74166-D837-449C-81DD-1C9179161C0B}" srcOrd="0" destOrd="0" presId="urn:microsoft.com/office/officeart/2011/layout/CircleProcess"/>
    <dgm:cxn modelId="{2CB70119-AE1B-463B-910E-6202A792CBDA}" type="presParOf" srcId="{A8FE69DE-00FC-4DB2-B588-8A344F0639A2}" destId="{F1638A94-E189-4BA1-8C75-1DCB2B17A7FD}" srcOrd="5" destOrd="0" presId="urn:microsoft.com/office/officeart/2011/layout/CircleProcess"/>
    <dgm:cxn modelId="{46BD019B-9AD6-4AEF-9C49-0A7567250CA7}" type="presParOf" srcId="{A8FE69DE-00FC-4DB2-B588-8A344F0639A2}" destId="{314D7593-45F7-4FB1-8689-B3CB05021B12}" srcOrd="6" destOrd="0" presId="urn:microsoft.com/office/officeart/2011/layout/CircleProcess"/>
    <dgm:cxn modelId="{AA75A823-A265-44A5-A664-58A922DAEE9B}" type="presParOf" srcId="{314D7593-45F7-4FB1-8689-B3CB05021B12}" destId="{EB1BA8A6-9FD0-4F5E-8587-CDC619AC96D7}" srcOrd="0" destOrd="0" presId="urn:microsoft.com/office/officeart/2011/layout/CircleProcess"/>
    <dgm:cxn modelId="{1D0AEC21-80F1-4045-8098-BBC04D49D82B}" type="presParOf" srcId="{A8FE69DE-00FC-4DB2-B588-8A344F0639A2}" destId="{8FDC7143-ED9A-4DF6-9355-6689ACB6C55E}" srcOrd="7" destOrd="0" presId="urn:microsoft.com/office/officeart/2011/layout/CircleProcess"/>
    <dgm:cxn modelId="{F219163B-EE13-40B6-94AA-93C634DD3E9F}" type="presParOf" srcId="{8FDC7143-ED9A-4DF6-9355-6689ACB6C55E}" destId="{08AA357E-900F-436A-9A82-0666B9A68E4E}" srcOrd="0" destOrd="0" presId="urn:microsoft.com/office/officeart/2011/layout/CircleProcess"/>
    <dgm:cxn modelId="{C18C97FF-12FF-40BE-83C0-69182F1E5719}" type="presParOf" srcId="{A8FE69DE-00FC-4DB2-B588-8A344F0639A2}" destId="{14A40A39-5D3B-4D64-ABC2-611A9626CB7A}" srcOrd="8" destOrd="0" presId="urn:microsoft.com/office/officeart/2011/layout/CircleProcess"/>
    <dgm:cxn modelId="{B2D4FD65-09D5-4DD1-A0A9-5B344BFE9CD8}" type="presParOf" srcId="{A8FE69DE-00FC-4DB2-B588-8A344F0639A2}" destId="{CDD632EF-B314-4CB4-A4D3-C69A406D142C}" srcOrd="9" destOrd="0" presId="urn:microsoft.com/office/officeart/2011/layout/CircleProcess"/>
    <dgm:cxn modelId="{D61CDBFC-AE58-4C15-8DB2-9E8A97C29E9D}" type="presParOf" srcId="{CDD632EF-B314-4CB4-A4D3-C69A406D142C}" destId="{7FFF3307-3752-42B9-A698-4032C0B59754}" srcOrd="0" destOrd="0" presId="urn:microsoft.com/office/officeart/2011/layout/CircleProcess"/>
    <dgm:cxn modelId="{2FB5D106-6DBA-48A2-B9F0-C36EB7DC57FA}" type="presParOf" srcId="{A8FE69DE-00FC-4DB2-B588-8A344F0639A2}" destId="{00767BAE-4DED-4EE2-87F3-0C30389C6776}" srcOrd="10" destOrd="0" presId="urn:microsoft.com/office/officeart/2011/layout/CircleProcess"/>
    <dgm:cxn modelId="{2F70ED07-7D82-442D-AF5C-3CE4A1D940E1}" type="presParOf" srcId="{00767BAE-4DED-4EE2-87F3-0C30389C6776}" destId="{4B3CA904-C592-4D45-94CF-256086B8EA3B}" srcOrd="0" destOrd="0" presId="urn:microsoft.com/office/officeart/2011/layout/CircleProcess"/>
    <dgm:cxn modelId="{67762BAA-BA05-455E-817D-CE0315EE99F2}" type="presParOf" srcId="{A8FE69DE-00FC-4DB2-B588-8A344F0639A2}" destId="{67E99A7D-7279-48FD-B4B5-BDBE7A498E46}" srcOrd="11" destOrd="0" presId="urn:microsoft.com/office/officeart/2011/layout/CircleProcess"/>
    <dgm:cxn modelId="{76327DFE-C045-4EEC-94F6-E23D6B0C9ABC}" type="presParOf" srcId="{A8FE69DE-00FC-4DB2-B588-8A344F0639A2}" destId="{955A3A56-A1A2-4EB1-85FA-29DB2D6C5DC7}" srcOrd="12" destOrd="0" presId="urn:microsoft.com/office/officeart/2011/layout/CircleProcess"/>
    <dgm:cxn modelId="{5D6E6971-5079-4881-A3DD-DDDDB69FAFB3}" type="presParOf" srcId="{955A3A56-A1A2-4EB1-85FA-29DB2D6C5DC7}" destId="{7CA9C66D-A853-4C62-91FA-127ACFBC00AE}" srcOrd="0" destOrd="0" presId="urn:microsoft.com/office/officeart/2011/layout/CircleProcess"/>
    <dgm:cxn modelId="{63012C0D-A6D1-411A-9D01-F17E1A0E8CFE}" type="presParOf" srcId="{A8FE69DE-00FC-4DB2-B588-8A344F0639A2}" destId="{51B54856-747B-4977-AA67-234D914CAC2A}" srcOrd="13" destOrd="0" presId="urn:microsoft.com/office/officeart/2011/layout/CircleProcess"/>
    <dgm:cxn modelId="{D599C682-3537-4557-9FF2-BAA4B60D3A53}" type="presParOf" srcId="{51B54856-747B-4977-AA67-234D914CAC2A}" destId="{4E1D7ED6-FB0F-4D33-8D6C-25984E310305}" srcOrd="0" destOrd="0" presId="urn:microsoft.com/office/officeart/2011/layout/CircleProcess"/>
    <dgm:cxn modelId="{BE9301C8-A2C6-4565-BE7F-E9E7D9D2C427}" type="presParOf" srcId="{A8FE69DE-00FC-4DB2-B588-8A344F0639A2}" destId="{09360FEC-42DF-4780-8C74-2B619EF2B6B4}" srcOrd="14" destOrd="0" presId="urn:microsoft.com/office/officeart/2011/layout/CircleProcess"/>
    <dgm:cxn modelId="{2F852442-A580-4410-A1F8-7B4A78FA9CA7}" type="presParOf" srcId="{A8FE69DE-00FC-4DB2-B588-8A344F0639A2}" destId="{F405E982-91FF-4E42-A91D-8CC4BF952B35}" srcOrd="15" destOrd="0" presId="urn:microsoft.com/office/officeart/2011/layout/CircleProcess"/>
    <dgm:cxn modelId="{7B8E3263-1D89-47D9-B4F2-CC49055F69CF}" type="presParOf" srcId="{F405E982-91FF-4E42-A91D-8CC4BF952B35}" destId="{12C29C66-16B1-41EA-AADD-CD1A0938C710}" srcOrd="0" destOrd="0" presId="urn:microsoft.com/office/officeart/2011/layout/CircleProcess"/>
    <dgm:cxn modelId="{CF8A79D9-22DD-47A4-B501-F8E22AA970D1}" type="presParOf" srcId="{A8FE69DE-00FC-4DB2-B588-8A344F0639A2}" destId="{90D907B7-999B-4D51-A6E3-9F046D213463}" srcOrd="16" destOrd="0" presId="urn:microsoft.com/office/officeart/2011/layout/CircleProcess"/>
    <dgm:cxn modelId="{D48D0A4C-15DE-4F06-90A4-377B4B4DB778}" type="presParOf" srcId="{90D907B7-999B-4D51-A6E3-9F046D213463}" destId="{3F4CC302-FAC5-49AB-8098-547E7628579E}" srcOrd="0" destOrd="0" presId="urn:microsoft.com/office/officeart/2011/layout/CircleProcess"/>
    <dgm:cxn modelId="{AD7C8580-4164-4E29-A67F-2A0CB0C877A4}" type="presParOf" srcId="{A8FE69DE-00FC-4DB2-B588-8A344F0639A2}" destId="{AB550AD2-F5B7-4894-AAB6-064E87E7B213}" srcOrd="17"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0403505-9BB2-4A15-AC55-34B5BE8E8D75}" type="doc">
      <dgm:prSet loTypeId="urn:microsoft.com/office/officeart/2005/8/layout/radial4" loCatId="relationship" qsTypeId="urn:microsoft.com/office/officeart/2005/8/quickstyle/3d3" qsCatId="3D" csTypeId="urn:microsoft.com/office/officeart/2005/8/colors/colorful1" csCatId="colorful" phldr="1"/>
      <dgm:spPr/>
      <dgm:t>
        <a:bodyPr/>
        <a:lstStyle/>
        <a:p>
          <a:endParaRPr lang="en-US"/>
        </a:p>
      </dgm:t>
    </dgm:pt>
    <dgm:pt modelId="{A593E9DC-030D-40E4-8C81-849A7AC10265}">
      <dgm:prSet phldrT="[Text]" custT="1"/>
      <dgm:spPr/>
      <dgm:t>
        <a:bodyPr/>
        <a:lstStyle/>
        <a:p>
          <a:r>
            <a:rPr lang="en-US" sz="1600" dirty="0"/>
            <a:t>Growing ASO pipeline</a:t>
          </a:r>
        </a:p>
      </dgm:t>
    </dgm:pt>
    <dgm:pt modelId="{EB7C0426-21CF-4B8D-AFBB-A72387152388}" type="parTrans" cxnId="{3D3C2D27-CA63-4369-987D-58B8D0030E55}">
      <dgm:prSet/>
      <dgm:spPr/>
      <dgm:t>
        <a:bodyPr/>
        <a:lstStyle/>
        <a:p>
          <a:endParaRPr lang="en-US" sz="1600">
            <a:solidFill>
              <a:srgbClr val="002060"/>
            </a:solidFill>
          </a:endParaRPr>
        </a:p>
      </dgm:t>
    </dgm:pt>
    <dgm:pt modelId="{8F9211E8-61CA-4A6E-840E-AC8ECDDEFADC}" type="sibTrans" cxnId="{3D3C2D27-CA63-4369-987D-58B8D0030E55}">
      <dgm:prSet/>
      <dgm:spPr/>
      <dgm:t>
        <a:bodyPr/>
        <a:lstStyle/>
        <a:p>
          <a:endParaRPr lang="en-US" sz="1600">
            <a:solidFill>
              <a:srgbClr val="002060"/>
            </a:solidFill>
          </a:endParaRPr>
        </a:p>
      </dgm:t>
    </dgm:pt>
    <dgm:pt modelId="{BF335E04-0F42-4658-A613-213448FC7925}">
      <dgm:prSet phldrT="[Text]" custT="1"/>
      <dgm:spPr/>
      <dgm:t>
        <a:bodyPr/>
        <a:lstStyle/>
        <a:p>
          <a:r>
            <a:rPr lang="en-US" sz="1600" dirty="0"/>
            <a:t>High Cost to Outsource</a:t>
          </a:r>
        </a:p>
      </dgm:t>
    </dgm:pt>
    <dgm:pt modelId="{235F78C8-6202-48AA-A03C-7BAFA3170622}" type="parTrans" cxnId="{D2F05159-EB46-4099-8326-56AF46903AD5}">
      <dgm:prSet/>
      <dgm:spPr/>
      <dgm:t>
        <a:bodyPr/>
        <a:lstStyle/>
        <a:p>
          <a:endParaRPr lang="en-US" sz="1600">
            <a:solidFill>
              <a:srgbClr val="002060"/>
            </a:solidFill>
          </a:endParaRPr>
        </a:p>
      </dgm:t>
    </dgm:pt>
    <dgm:pt modelId="{64A1266D-81AE-4984-BE60-FAEDE18F57AC}" type="sibTrans" cxnId="{D2F05159-EB46-4099-8326-56AF46903AD5}">
      <dgm:prSet/>
      <dgm:spPr/>
      <dgm:t>
        <a:bodyPr/>
        <a:lstStyle/>
        <a:p>
          <a:endParaRPr lang="en-US" sz="1600">
            <a:solidFill>
              <a:srgbClr val="002060"/>
            </a:solidFill>
          </a:endParaRPr>
        </a:p>
      </dgm:t>
    </dgm:pt>
    <dgm:pt modelId="{E93FEC3D-6C07-4D57-B482-AD9B327597D9}">
      <dgm:prSet phldrT="[Text]" custT="1"/>
      <dgm:spPr/>
      <dgm:t>
        <a:bodyPr/>
        <a:lstStyle/>
        <a:p>
          <a:r>
            <a:rPr lang="en-US" sz="1600" dirty="0"/>
            <a:t>Build $19 M </a:t>
          </a:r>
        </a:p>
        <a:p>
          <a:r>
            <a:rPr lang="en-US" sz="1600" dirty="0"/>
            <a:t>ASO Facility</a:t>
          </a:r>
        </a:p>
      </dgm:t>
    </dgm:pt>
    <dgm:pt modelId="{BA48DD13-70EB-481E-824C-B4A7046F3C14}" type="parTrans" cxnId="{49500F1D-1E00-4B70-B11E-9181E9C47757}">
      <dgm:prSet/>
      <dgm:spPr/>
      <dgm:t>
        <a:bodyPr/>
        <a:lstStyle/>
        <a:p>
          <a:endParaRPr lang="en-US" sz="1600">
            <a:solidFill>
              <a:srgbClr val="002060"/>
            </a:solidFill>
          </a:endParaRPr>
        </a:p>
      </dgm:t>
    </dgm:pt>
    <dgm:pt modelId="{27BCE7A4-1B56-482E-81F5-3AC18C59CACF}" type="sibTrans" cxnId="{49500F1D-1E00-4B70-B11E-9181E9C47757}">
      <dgm:prSet/>
      <dgm:spPr/>
      <dgm:t>
        <a:bodyPr/>
        <a:lstStyle/>
        <a:p>
          <a:endParaRPr lang="en-US" sz="1600">
            <a:solidFill>
              <a:srgbClr val="002060"/>
            </a:solidFill>
          </a:endParaRPr>
        </a:p>
      </dgm:t>
    </dgm:pt>
    <dgm:pt modelId="{7C38E854-AE59-4537-8A84-AE232E7006E4}">
      <dgm:prSet phldrT="[Text]" custT="1"/>
      <dgm:spPr/>
      <dgm:t>
        <a:bodyPr/>
        <a:lstStyle/>
        <a:p>
          <a:r>
            <a:rPr lang="en-US" sz="1600" dirty="0"/>
            <a:t>Supply Risk Mitigation</a:t>
          </a:r>
        </a:p>
      </dgm:t>
    </dgm:pt>
    <dgm:pt modelId="{6621C0C6-9321-4510-8688-0321BB807565}" type="parTrans" cxnId="{67C8F7D1-F7C5-44F9-A015-DF1C77464D42}">
      <dgm:prSet/>
      <dgm:spPr/>
      <dgm:t>
        <a:bodyPr/>
        <a:lstStyle/>
        <a:p>
          <a:endParaRPr lang="en-US"/>
        </a:p>
      </dgm:t>
    </dgm:pt>
    <dgm:pt modelId="{D7DAB557-852B-4270-BAA4-728B00E7C6FA}" type="sibTrans" cxnId="{67C8F7D1-F7C5-44F9-A015-DF1C77464D42}">
      <dgm:prSet/>
      <dgm:spPr/>
      <dgm:t>
        <a:bodyPr/>
        <a:lstStyle/>
        <a:p>
          <a:endParaRPr lang="en-US"/>
        </a:p>
      </dgm:t>
    </dgm:pt>
    <dgm:pt modelId="{05992E6B-6C1B-4899-B305-3368588D894F}">
      <dgm:prSet phldrT="[Text]" custT="1"/>
      <dgm:spPr/>
      <dgm:t>
        <a:bodyPr/>
        <a:lstStyle/>
        <a:p>
          <a:r>
            <a:rPr lang="en-US" sz="1600" dirty="0"/>
            <a:t>Limited CMO Capacity</a:t>
          </a:r>
        </a:p>
      </dgm:t>
    </dgm:pt>
    <dgm:pt modelId="{40E2AE37-FBF1-4DFE-A0DB-70AEA29006FB}" type="parTrans" cxnId="{01268273-F09D-4C03-BE86-4E3F2E0391A5}">
      <dgm:prSet/>
      <dgm:spPr/>
      <dgm:t>
        <a:bodyPr/>
        <a:lstStyle/>
        <a:p>
          <a:endParaRPr lang="en-US"/>
        </a:p>
      </dgm:t>
    </dgm:pt>
    <dgm:pt modelId="{2E3EA7BE-4854-4DB3-8CF3-333912BE043D}" type="sibTrans" cxnId="{01268273-F09D-4C03-BE86-4E3F2E0391A5}">
      <dgm:prSet/>
      <dgm:spPr/>
      <dgm:t>
        <a:bodyPr/>
        <a:lstStyle/>
        <a:p>
          <a:endParaRPr lang="en-US"/>
        </a:p>
      </dgm:t>
    </dgm:pt>
    <dgm:pt modelId="{E2431F09-3A0C-4FC3-B258-6FA5CE8FD4F2}">
      <dgm:prSet phldrT="[Text]" custT="1"/>
      <dgm:spPr/>
      <dgm:t>
        <a:bodyPr/>
        <a:lstStyle/>
        <a:p>
          <a:r>
            <a:rPr lang="en-US" sz="1600"/>
            <a:t>Limited </a:t>
          </a:r>
          <a:r>
            <a:rPr lang="en-US" sz="1600" dirty="0"/>
            <a:t>Flexibility and Significant Lead Time with CMO</a:t>
          </a:r>
        </a:p>
      </dgm:t>
    </dgm:pt>
    <dgm:pt modelId="{3BC3923F-DE8E-4C02-919F-86CCABB36FEC}" type="parTrans" cxnId="{258A4286-4FA0-4A97-863F-674CE0D132C5}">
      <dgm:prSet/>
      <dgm:spPr/>
      <dgm:t>
        <a:bodyPr/>
        <a:lstStyle/>
        <a:p>
          <a:endParaRPr lang="en-US"/>
        </a:p>
      </dgm:t>
    </dgm:pt>
    <dgm:pt modelId="{C72846D9-88BC-4EB4-828B-41C3A8B3C0BF}" type="sibTrans" cxnId="{258A4286-4FA0-4A97-863F-674CE0D132C5}">
      <dgm:prSet/>
      <dgm:spPr/>
      <dgm:t>
        <a:bodyPr/>
        <a:lstStyle/>
        <a:p>
          <a:endParaRPr lang="en-US"/>
        </a:p>
      </dgm:t>
    </dgm:pt>
    <dgm:pt modelId="{28E132E6-81F2-443C-B612-BE3B711AEAD0}" type="pres">
      <dgm:prSet presAssocID="{E0403505-9BB2-4A15-AC55-34B5BE8E8D75}" presName="cycle" presStyleCnt="0">
        <dgm:presLayoutVars>
          <dgm:chMax val="1"/>
          <dgm:dir/>
          <dgm:animLvl val="ctr"/>
          <dgm:resizeHandles val="exact"/>
        </dgm:presLayoutVars>
      </dgm:prSet>
      <dgm:spPr/>
    </dgm:pt>
    <dgm:pt modelId="{B9AD199C-6588-4258-BCA9-7ED71D8A3A3C}" type="pres">
      <dgm:prSet presAssocID="{E93FEC3D-6C07-4D57-B482-AD9B327597D9}" presName="centerShape" presStyleLbl="node0" presStyleIdx="0" presStyleCnt="1"/>
      <dgm:spPr/>
    </dgm:pt>
    <dgm:pt modelId="{742B8916-175F-4C82-9E51-0E455B1B5154}" type="pres">
      <dgm:prSet presAssocID="{EB7C0426-21CF-4B8D-AFBB-A72387152388}" presName="parTrans" presStyleLbl="bgSibTrans2D1" presStyleIdx="0" presStyleCnt="5"/>
      <dgm:spPr/>
    </dgm:pt>
    <dgm:pt modelId="{BA816ECF-067C-49CB-87B6-602E51F1797A}" type="pres">
      <dgm:prSet presAssocID="{A593E9DC-030D-40E4-8C81-849A7AC10265}" presName="node" presStyleLbl="node1" presStyleIdx="0" presStyleCnt="5">
        <dgm:presLayoutVars>
          <dgm:bulletEnabled val="1"/>
        </dgm:presLayoutVars>
      </dgm:prSet>
      <dgm:spPr/>
    </dgm:pt>
    <dgm:pt modelId="{26E5CAF9-C259-4FCC-B298-BEFD51AA4173}" type="pres">
      <dgm:prSet presAssocID="{6621C0C6-9321-4510-8688-0321BB807565}" presName="parTrans" presStyleLbl="bgSibTrans2D1" presStyleIdx="1" presStyleCnt="5"/>
      <dgm:spPr/>
    </dgm:pt>
    <dgm:pt modelId="{438E6A73-9100-4CF6-B1A9-CB9DF000099A}" type="pres">
      <dgm:prSet presAssocID="{7C38E854-AE59-4537-8A84-AE232E7006E4}" presName="node" presStyleLbl="node1" presStyleIdx="1" presStyleCnt="5">
        <dgm:presLayoutVars>
          <dgm:bulletEnabled val="1"/>
        </dgm:presLayoutVars>
      </dgm:prSet>
      <dgm:spPr/>
    </dgm:pt>
    <dgm:pt modelId="{A56BBD33-73BE-4029-896E-726F045195AC}" type="pres">
      <dgm:prSet presAssocID="{235F78C8-6202-48AA-A03C-7BAFA3170622}" presName="parTrans" presStyleLbl="bgSibTrans2D1" presStyleIdx="2" presStyleCnt="5"/>
      <dgm:spPr/>
    </dgm:pt>
    <dgm:pt modelId="{E6821192-2D0E-4197-87D4-633145DE49A1}" type="pres">
      <dgm:prSet presAssocID="{BF335E04-0F42-4658-A613-213448FC7925}" presName="node" presStyleLbl="node1" presStyleIdx="2" presStyleCnt="5">
        <dgm:presLayoutVars>
          <dgm:bulletEnabled val="1"/>
        </dgm:presLayoutVars>
      </dgm:prSet>
      <dgm:spPr/>
    </dgm:pt>
    <dgm:pt modelId="{771639CC-5310-4620-8A67-205F85C53F49}" type="pres">
      <dgm:prSet presAssocID="{3BC3923F-DE8E-4C02-919F-86CCABB36FEC}" presName="parTrans" presStyleLbl="bgSibTrans2D1" presStyleIdx="3" presStyleCnt="5"/>
      <dgm:spPr/>
    </dgm:pt>
    <dgm:pt modelId="{BD6857CE-D3F4-4227-8554-4A39EEF9C927}" type="pres">
      <dgm:prSet presAssocID="{E2431F09-3A0C-4FC3-B258-6FA5CE8FD4F2}" presName="node" presStyleLbl="node1" presStyleIdx="3" presStyleCnt="5">
        <dgm:presLayoutVars>
          <dgm:bulletEnabled val="1"/>
        </dgm:presLayoutVars>
      </dgm:prSet>
      <dgm:spPr/>
    </dgm:pt>
    <dgm:pt modelId="{FF2F54FC-2C8B-4C43-97F9-F8B141EED51A}" type="pres">
      <dgm:prSet presAssocID="{40E2AE37-FBF1-4DFE-A0DB-70AEA29006FB}" presName="parTrans" presStyleLbl="bgSibTrans2D1" presStyleIdx="4" presStyleCnt="5"/>
      <dgm:spPr/>
    </dgm:pt>
    <dgm:pt modelId="{118631F5-217A-4851-880B-28BFBD2B3F3E}" type="pres">
      <dgm:prSet presAssocID="{05992E6B-6C1B-4899-B305-3368588D894F}" presName="node" presStyleLbl="node1" presStyleIdx="4" presStyleCnt="5">
        <dgm:presLayoutVars>
          <dgm:bulletEnabled val="1"/>
        </dgm:presLayoutVars>
      </dgm:prSet>
      <dgm:spPr/>
    </dgm:pt>
  </dgm:ptLst>
  <dgm:cxnLst>
    <dgm:cxn modelId="{88490C00-9726-4A5F-832B-CF0CD9619BC2}" type="presOf" srcId="{E0403505-9BB2-4A15-AC55-34B5BE8E8D75}" destId="{28E132E6-81F2-443C-B612-BE3B711AEAD0}" srcOrd="0" destOrd="0" presId="urn:microsoft.com/office/officeart/2005/8/layout/radial4"/>
    <dgm:cxn modelId="{8D869E0A-94A8-4C88-A661-0B78030048FC}" type="presOf" srcId="{40E2AE37-FBF1-4DFE-A0DB-70AEA29006FB}" destId="{FF2F54FC-2C8B-4C43-97F9-F8B141EED51A}" srcOrd="0" destOrd="0" presId="urn:microsoft.com/office/officeart/2005/8/layout/radial4"/>
    <dgm:cxn modelId="{49500F1D-1E00-4B70-B11E-9181E9C47757}" srcId="{E0403505-9BB2-4A15-AC55-34B5BE8E8D75}" destId="{E93FEC3D-6C07-4D57-B482-AD9B327597D9}" srcOrd="0" destOrd="0" parTransId="{BA48DD13-70EB-481E-824C-B4A7046F3C14}" sibTransId="{27BCE7A4-1B56-482E-81F5-3AC18C59CACF}"/>
    <dgm:cxn modelId="{3D3C2D27-CA63-4369-987D-58B8D0030E55}" srcId="{E93FEC3D-6C07-4D57-B482-AD9B327597D9}" destId="{A593E9DC-030D-40E4-8C81-849A7AC10265}" srcOrd="0" destOrd="0" parTransId="{EB7C0426-21CF-4B8D-AFBB-A72387152388}" sibTransId="{8F9211E8-61CA-4A6E-840E-AC8ECDDEFADC}"/>
    <dgm:cxn modelId="{E2CB9262-F854-45D8-876F-37D84AC55273}" type="presOf" srcId="{A593E9DC-030D-40E4-8C81-849A7AC10265}" destId="{BA816ECF-067C-49CB-87B6-602E51F1797A}" srcOrd="0" destOrd="0" presId="urn:microsoft.com/office/officeart/2005/8/layout/radial4"/>
    <dgm:cxn modelId="{7819BE47-EE6B-4D51-89F5-AE8686B70C9D}" type="presOf" srcId="{E93FEC3D-6C07-4D57-B482-AD9B327597D9}" destId="{B9AD199C-6588-4258-BCA9-7ED71D8A3A3C}" srcOrd="0" destOrd="0" presId="urn:microsoft.com/office/officeart/2005/8/layout/radial4"/>
    <dgm:cxn modelId="{E311B46D-2489-4367-B898-AFCA548572D6}" type="presOf" srcId="{05992E6B-6C1B-4899-B305-3368588D894F}" destId="{118631F5-217A-4851-880B-28BFBD2B3F3E}" srcOrd="0" destOrd="0" presId="urn:microsoft.com/office/officeart/2005/8/layout/radial4"/>
    <dgm:cxn modelId="{01268273-F09D-4C03-BE86-4E3F2E0391A5}" srcId="{E93FEC3D-6C07-4D57-B482-AD9B327597D9}" destId="{05992E6B-6C1B-4899-B305-3368588D894F}" srcOrd="4" destOrd="0" parTransId="{40E2AE37-FBF1-4DFE-A0DB-70AEA29006FB}" sibTransId="{2E3EA7BE-4854-4DB3-8CF3-333912BE043D}"/>
    <dgm:cxn modelId="{D2F05159-EB46-4099-8326-56AF46903AD5}" srcId="{E93FEC3D-6C07-4D57-B482-AD9B327597D9}" destId="{BF335E04-0F42-4658-A613-213448FC7925}" srcOrd="2" destOrd="0" parTransId="{235F78C8-6202-48AA-A03C-7BAFA3170622}" sibTransId="{64A1266D-81AE-4984-BE60-FAEDE18F57AC}"/>
    <dgm:cxn modelId="{1F86C07C-09AF-45CD-A338-EE8F59FE1E49}" type="presOf" srcId="{3BC3923F-DE8E-4C02-919F-86CCABB36FEC}" destId="{771639CC-5310-4620-8A67-205F85C53F49}" srcOrd="0" destOrd="0" presId="urn:microsoft.com/office/officeart/2005/8/layout/radial4"/>
    <dgm:cxn modelId="{258A4286-4FA0-4A97-863F-674CE0D132C5}" srcId="{E93FEC3D-6C07-4D57-B482-AD9B327597D9}" destId="{E2431F09-3A0C-4FC3-B258-6FA5CE8FD4F2}" srcOrd="3" destOrd="0" parTransId="{3BC3923F-DE8E-4C02-919F-86CCABB36FEC}" sibTransId="{C72846D9-88BC-4EB4-828B-41C3A8B3C0BF}"/>
    <dgm:cxn modelId="{5778D58D-EA9E-4508-9CCD-02EF0804C8A5}" type="presOf" srcId="{6621C0C6-9321-4510-8688-0321BB807565}" destId="{26E5CAF9-C259-4FCC-B298-BEFD51AA4173}" srcOrd="0" destOrd="0" presId="urn:microsoft.com/office/officeart/2005/8/layout/radial4"/>
    <dgm:cxn modelId="{7C5E25B0-7992-404B-93FF-52523E1C7507}" type="presOf" srcId="{E2431F09-3A0C-4FC3-B258-6FA5CE8FD4F2}" destId="{BD6857CE-D3F4-4227-8554-4A39EEF9C927}" srcOrd="0" destOrd="0" presId="urn:microsoft.com/office/officeart/2005/8/layout/radial4"/>
    <dgm:cxn modelId="{844264B3-4348-4623-95AE-75C5ECFCA73E}" type="presOf" srcId="{235F78C8-6202-48AA-A03C-7BAFA3170622}" destId="{A56BBD33-73BE-4029-896E-726F045195AC}" srcOrd="0" destOrd="0" presId="urn:microsoft.com/office/officeart/2005/8/layout/radial4"/>
    <dgm:cxn modelId="{894563B6-5033-48E2-8465-0D880CB989C0}" type="presOf" srcId="{BF335E04-0F42-4658-A613-213448FC7925}" destId="{E6821192-2D0E-4197-87D4-633145DE49A1}" srcOrd="0" destOrd="0" presId="urn:microsoft.com/office/officeart/2005/8/layout/radial4"/>
    <dgm:cxn modelId="{500DD7BC-99F7-402A-9192-9E9221BB3F64}" type="presOf" srcId="{7C38E854-AE59-4537-8A84-AE232E7006E4}" destId="{438E6A73-9100-4CF6-B1A9-CB9DF000099A}" srcOrd="0" destOrd="0" presId="urn:microsoft.com/office/officeart/2005/8/layout/radial4"/>
    <dgm:cxn modelId="{67C8F7D1-F7C5-44F9-A015-DF1C77464D42}" srcId="{E93FEC3D-6C07-4D57-B482-AD9B327597D9}" destId="{7C38E854-AE59-4537-8A84-AE232E7006E4}" srcOrd="1" destOrd="0" parTransId="{6621C0C6-9321-4510-8688-0321BB807565}" sibTransId="{D7DAB557-852B-4270-BAA4-728B00E7C6FA}"/>
    <dgm:cxn modelId="{0DCDB7DA-101D-445C-9E59-FF5725FC62A7}" type="presOf" srcId="{EB7C0426-21CF-4B8D-AFBB-A72387152388}" destId="{742B8916-175F-4C82-9E51-0E455B1B5154}" srcOrd="0" destOrd="0" presId="urn:microsoft.com/office/officeart/2005/8/layout/radial4"/>
    <dgm:cxn modelId="{41981015-FC9C-4C8B-89A0-9AF5CF1C786D}" type="presParOf" srcId="{28E132E6-81F2-443C-B612-BE3B711AEAD0}" destId="{B9AD199C-6588-4258-BCA9-7ED71D8A3A3C}" srcOrd="0" destOrd="0" presId="urn:microsoft.com/office/officeart/2005/8/layout/radial4"/>
    <dgm:cxn modelId="{3A9F18CA-5DCD-48E9-BC72-53BDB64E962F}" type="presParOf" srcId="{28E132E6-81F2-443C-B612-BE3B711AEAD0}" destId="{742B8916-175F-4C82-9E51-0E455B1B5154}" srcOrd="1" destOrd="0" presId="urn:microsoft.com/office/officeart/2005/8/layout/radial4"/>
    <dgm:cxn modelId="{C7FA270E-FAC7-4DF7-8B02-C95994BEE548}" type="presParOf" srcId="{28E132E6-81F2-443C-B612-BE3B711AEAD0}" destId="{BA816ECF-067C-49CB-87B6-602E51F1797A}" srcOrd="2" destOrd="0" presId="urn:microsoft.com/office/officeart/2005/8/layout/radial4"/>
    <dgm:cxn modelId="{1720960E-DA2A-4B14-B0A3-C40868349451}" type="presParOf" srcId="{28E132E6-81F2-443C-B612-BE3B711AEAD0}" destId="{26E5CAF9-C259-4FCC-B298-BEFD51AA4173}" srcOrd="3" destOrd="0" presId="urn:microsoft.com/office/officeart/2005/8/layout/radial4"/>
    <dgm:cxn modelId="{D3161D05-DA78-4040-814D-1AE5B4059164}" type="presParOf" srcId="{28E132E6-81F2-443C-B612-BE3B711AEAD0}" destId="{438E6A73-9100-4CF6-B1A9-CB9DF000099A}" srcOrd="4" destOrd="0" presId="urn:microsoft.com/office/officeart/2005/8/layout/radial4"/>
    <dgm:cxn modelId="{39CDF6C9-393A-4295-A1AB-3316A25816AF}" type="presParOf" srcId="{28E132E6-81F2-443C-B612-BE3B711AEAD0}" destId="{A56BBD33-73BE-4029-896E-726F045195AC}" srcOrd="5" destOrd="0" presId="urn:microsoft.com/office/officeart/2005/8/layout/radial4"/>
    <dgm:cxn modelId="{A1CDDCCA-61DD-4BB8-A56D-16692FDB5222}" type="presParOf" srcId="{28E132E6-81F2-443C-B612-BE3B711AEAD0}" destId="{E6821192-2D0E-4197-87D4-633145DE49A1}" srcOrd="6" destOrd="0" presId="urn:microsoft.com/office/officeart/2005/8/layout/radial4"/>
    <dgm:cxn modelId="{BC5692B4-BA59-4A87-A8CA-ADE5DE62177D}" type="presParOf" srcId="{28E132E6-81F2-443C-B612-BE3B711AEAD0}" destId="{771639CC-5310-4620-8A67-205F85C53F49}" srcOrd="7" destOrd="0" presId="urn:microsoft.com/office/officeart/2005/8/layout/radial4"/>
    <dgm:cxn modelId="{6E442265-82C2-40A5-9481-2A35EC95B442}" type="presParOf" srcId="{28E132E6-81F2-443C-B612-BE3B711AEAD0}" destId="{BD6857CE-D3F4-4227-8554-4A39EEF9C927}" srcOrd="8" destOrd="0" presId="urn:microsoft.com/office/officeart/2005/8/layout/radial4"/>
    <dgm:cxn modelId="{BD30B70A-D5EC-43CC-9743-B8FB8B1E4C9C}" type="presParOf" srcId="{28E132E6-81F2-443C-B612-BE3B711AEAD0}" destId="{FF2F54FC-2C8B-4C43-97F9-F8B141EED51A}" srcOrd="9" destOrd="0" presId="urn:microsoft.com/office/officeart/2005/8/layout/radial4"/>
    <dgm:cxn modelId="{892B2F46-C9FE-4E85-B89E-7E425A0758F4}" type="presParOf" srcId="{28E132E6-81F2-443C-B612-BE3B711AEAD0}" destId="{118631F5-217A-4851-880B-28BFBD2B3F3E}" srcOrd="10"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A65E8A7-C52E-4F92-AD4B-BDED64A09184}" type="doc">
      <dgm:prSet loTypeId="urn:microsoft.com/office/officeart/2009/3/layout/StepUpProcess" loCatId="process" qsTypeId="urn:microsoft.com/office/officeart/2005/8/quickstyle/simple1" qsCatId="simple" csTypeId="urn:microsoft.com/office/officeart/2005/8/colors/colorful1" csCatId="colorful" phldr="1"/>
      <dgm:spPr/>
      <dgm:t>
        <a:bodyPr/>
        <a:lstStyle/>
        <a:p>
          <a:endParaRPr lang="en-US"/>
        </a:p>
      </dgm:t>
    </dgm:pt>
    <dgm:pt modelId="{1DB74ACC-BF70-4EC8-A712-134659B9D33F}">
      <dgm:prSet phldrT="[Text]" custT="1"/>
      <dgm:spPr/>
      <dgm:t>
        <a:bodyPr/>
        <a:lstStyle/>
        <a:p>
          <a:r>
            <a:rPr lang="en-US" sz="1600" b="1" dirty="0">
              <a:latin typeface="Calibri" panose="020F0502020204030204" pitchFamily="34" charset="0"/>
            </a:rPr>
            <a:t>Build technical capability and capacity</a:t>
          </a:r>
        </a:p>
      </dgm:t>
    </dgm:pt>
    <dgm:pt modelId="{DF7DCC0F-1553-4E2D-B4B8-1BE0CCB7EF54}" type="parTrans" cxnId="{AE109A6D-C1EA-4B4C-99A2-11D60B4365B4}">
      <dgm:prSet/>
      <dgm:spPr/>
      <dgm:t>
        <a:bodyPr/>
        <a:lstStyle/>
        <a:p>
          <a:endParaRPr lang="en-US"/>
        </a:p>
      </dgm:t>
    </dgm:pt>
    <dgm:pt modelId="{8602C122-7892-478C-958D-D7827319934D}" type="sibTrans" cxnId="{AE109A6D-C1EA-4B4C-99A2-11D60B4365B4}">
      <dgm:prSet/>
      <dgm:spPr/>
      <dgm:t>
        <a:bodyPr/>
        <a:lstStyle/>
        <a:p>
          <a:endParaRPr lang="en-US"/>
        </a:p>
      </dgm:t>
    </dgm:pt>
    <dgm:pt modelId="{C544E4DF-1B83-4EDF-83C2-1C116CF44B85}">
      <dgm:prSet phldrT="[Text]" custT="1"/>
      <dgm:spPr/>
      <dgm:t>
        <a:bodyPr/>
        <a:lstStyle/>
        <a:p>
          <a:r>
            <a:rPr lang="en-US" sz="1600" b="1" dirty="0">
              <a:latin typeface="Calibri" panose="020F0502020204030204" pitchFamily="34" charset="0"/>
            </a:rPr>
            <a:t>Provide pivotal clinical supply</a:t>
          </a:r>
          <a:endParaRPr lang="en-US" sz="1800" b="1" dirty="0">
            <a:latin typeface="Calibri" panose="020F0502020204030204" pitchFamily="34" charset="0"/>
          </a:endParaRPr>
        </a:p>
      </dgm:t>
    </dgm:pt>
    <dgm:pt modelId="{9777FCC2-BDAC-4010-9A6A-1C5BC988ADB8}" type="parTrans" cxnId="{B48FAD8A-25DE-4A15-ABD4-89C41542E884}">
      <dgm:prSet/>
      <dgm:spPr/>
      <dgm:t>
        <a:bodyPr/>
        <a:lstStyle/>
        <a:p>
          <a:endParaRPr lang="en-US"/>
        </a:p>
      </dgm:t>
    </dgm:pt>
    <dgm:pt modelId="{B7C49B94-CDEE-4A9D-8B5B-A12796D5B122}" type="sibTrans" cxnId="{B48FAD8A-25DE-4A15-ABD4-89C41542E884}">
      <dgm:prSet/>
      <dgm:spPr/>
      <dgm:t>
        <a:bodyPr/>
        <a:lstStyle/>
        <a:p>
          <a:endParaRPr lang="en-US"/>
        </a:p>
      </dgm:t>
    </dgm:pt>
    <dgm:pt modelId="{4E329401-2324-46A5-8977-FDC0EE60DA5F}">
      <dgm:prSet phldrT="[Text]" custT="1"/>
      <dgm:spPr/>
      <dgm:t>
        <a:bodyPr/>
        <a:lstStyle/>
        <a:p>
          <a:r>
            <a:rPr lang="en-US" sz="1600" b="1">
              <a:latin typeface="Calibri" panose="020F0502020204030204" pitchFamily="34" charset="0"/>
            </a:rPr>
            <a:t>Deliver commercial materials</a:t>
          </a:r>
          <a:endParaRPr lang="en-US" sz="1700" b="1" dirty="0">
            <a:latin typeface="Calibri" panose="020F0502020204030204" pitchFamily="34" charset="0"/>
          </a:endParaRPr>
        </a:p>
      </dgm:t>
    </dgm:pt>
    <dgm:pt modelId="{4565254A-715F-4355-910C-B63E082C166B}" type="parTrans" cxnId="{0A3259AD-21C2-434B-82D3-6EC976394030}">
      <dgm:prSet/>
      <dgm:spPr/>
      <dgm:t>
        <a:bodyPr/>
        <a:lstStyle/>
        <a:p>
          <a:endParaRPr lang="en-US"/>
        </a:p>
      </dgm:t>
    </dgm:pt>
    <dgm:pt modelId="{715FCF15-832E-4C54-A0CD-AAD802B37977}" type="sibTrans" cxnId="{0A3259AD-21C2-434B-82D3-6EC976394030}">
      <dgm:prSet/>
      <dgm:spPr/>
      <dgm:t>
        <a:bodyPr/>
        <a:lstStyle/>
        <a:p>
          <a:endParaRPr lang="en-US"/>
        </a:p>
      </dgm:t>
    </dgm:pt>
    <dgm:pt modelId="{F9FC7CB0-FD5F-4D83-90B1-0BA60A94CE6E}">
      <dgm:prSet custT="1"/>
      <dgm:spPr/>
      <dgm:t>
        <a:bodyPr/>
        <a:lstStyle/>
        <a:p>
          <a:r>
            <a:rPr lang="en-US" sz="1600" dirty="0">
              <a:latin typeface="Calibri" panose="020F0502020204030204" pitchFamily="34" charset="0"/>
            </a:rPr>
            <a:t>Plant operations</a:t>
          </a:r>
        </a:p>
      </dgm:t>
    </dgm:pt>
    <dgm:pt modelId="{C17C07A8-69F6-4D3F-867F-5E4F7AC9302F}" type="parTrans" cxnId="{4D7558C5-C412-4CE7-8478-D5F0A32B6D84}">
      <dgm:prSet/>
      <dgm:spPr/>
      <dgm:t>
        <a:bodyPr/>
        <a:lstStyle/>
        <a:p>
          <a:endParaRPr lang="en-US"/>
        </a:p>
      </dgm:t>
    </dgm:pt>
    <dgm:pt modelId="{4621D39D-E08E-4D26-B3B6-A37EC7B58BF4}" type="sibTrans" cxnId="{4D7558C5-C412-4CE7-8478-D5F0A32B6D84}">
      <dgm:prSet/>
      <dgm:spPr/>
      <dgm:t>
        <a:bodyPr/>
        <a:lstStyle/>
        <a:p>
          <a:endParaRPr lang="en-US"/>
        </a:p>
      </dgm:t>
    </dgm:pt>
    <dgm:pt modelId="{CE58D166-9E86-4EE8-8657-D253C8D492E4}">
      <dgm:prSet custT="1"/>
      <dgm:spPr/>
      <dgm:t>
        <a:bodyPr/>
        <a:lstStyle/>
        <a:p>
          <a:r>
            <a:rPr lang="en-US" sz="1600" dirty="0">
              <a:latin typeface="Calibri" panose="020F0502020204030204" pitchFamily="34" charset="0"/>
            </a:rPr>
            <a:t>Global reach</a:t>
          </a:r>
        </a:p>
      </dgm:t>
    </dgm:pt>
    <dgm:pt modelId="{FE6E4227-E57D-4A7C-8257-4785BD8AEDE4}" type="parTrans" cxnId="{8B38A054-6DF8-4C3A-9921-97F79ACC1F9F}">
      <dgm:prSet/>
      <dgm:spPr/>
      <dgm:t>
        <a:bodyPr/>
        <a:lstStyle/>
        <a:p>
          <a:endParaRPr lang="en-US"/>
        </a:p>
      </dgm:t>
    </dgm:pt>
    <dgm:pt modelId="{DE98EE0E-2417-4FAD-8C6B-DCC6243AE941}" type="sibTrans" cxnId="{8B38A054-6DF8-4C3A-9921-97F79ACC1F9F}">
      <dgm:prSet/>
      <dgm:spPr/>
      <dgm:t>
        <a:bodyPr/>
        <a:lstStyle/>
        <a:p>
          <a:endParaRPr lang="en-US"/>
        </a:p>
      </dgm:t>
    </dgm:pt>
    <dgm:pt modelId="{7F16812D-7E7E-411E-89A9-8BAACE0CB944}">
      <dgm:prSet custT="1"/>
      <dgm:spPr/>
      <dgm:t>
        <a:bodyPr/>
        <a:lstStyle/>
        <a:p>
          <a:r>
            <a:rPr lang="en-US" sz="1600" dirty="0">
              <a:latin typeface="Calibri" panose="020F0502020204030204" pitchFamily="34" charset="0"/>
            </a:rPr>
            <a:t>Manufacturing and Support staff</a:t>
          </a:r>
        </a:p>
      </dgm:t>
    </dgm:pt>
    <dgm:pt modelId="{59427271-3E37-41CA-BD9C-10DED2D996E7}" type="parTrans" cxnId="{5373D559-0714-4D62-97CE-6C79163E952A}">
      <dgm:prSet/>
      <dgm:spPr/>
      <dgm:t>
        <a:bodyPr/>
        <a:lstStyle/>
        <a:p>
          <a:endParaRPr lang="en-US"/>
        </a:p>
      </dgm:t>
    </dgm:pt>
    <dgm:pt modelId="{0F509C80-568A-487F-AD93-99CC364F8C76}" type="sibTrans" cxnId="{5373D559-0714-4D62-97CE-6C79163E952A}">
      <dgm:prSet/>
      <dgm:spPr/>
      <dgm:t>
        <a:bodyPr/>
        <a:lstStyle/>
        <a:p>
          <a:endParaRPr lang="en-US"/>
        </a:p>
      </dgm:t>
    </dgm:pt>
    <dgm:pt modelId="{C3C5EE7C-4C7A-4ABA-9E4E-ABA028938F10}">
      <dgm:prSet phldrT="[Text]" custT="1"/>
      <dgm:spPr/>
      <dgm:t>
        <a:bodyPr/>
        <a:lstStyle/>
        <a:p>
          <a:r>
            <a:rPr lang="en-US" sz="1600" dirty="0">
              <a:latin typeface="Calibri" panose="020F0502020204030204" pitchFamily="34" charset="0"/>
            </a:rPr>
            <a:t>Lab space</a:t>
          </a:r>
          <a:endParaRPr lang="en-US" sz="1600" b="1" dirty="0">
            <a:latin typeface="Calibri" panose="020F0502020204030204" pitchFamily="34" charset="0"/>
          </a:endParaRPr>
        </a:p>
      </dgm:t>
    </dgm:pt>
    <dgm:pt modelId="{E056949F-EB83-4F86-B0E1-ED0DEB6B25A9}" type="parTrans" cxnId="{2B282F54-64EE-41D0-B6F3-CBDAD39A4045}">
      <dgm:prSet/>
      <dgm:spPr/>
      <dgm:t>
        <a:bodyPr/>
        <a:lstStyle/>
        <a:p>
          <a:endParaRPr lang="en-US"/>
        </a:p>
      </dgm:t>
    </dgm:pt>
    <dgm:pt modelId="{EDB8E01B-F4F5-4614-8BB2-424188526145}" type="sibTrans" cxnId="{2B282F54-64EE-41D0-B6F3-CBDAD39A4045}">
      <dgm:prSet/>
      <dgm:spPr/>
      <dgm:t>
        <a:bodyPr/>
        <a:lstStyle/>
        <a:p>
          <a:endParaRPr lang="en-US"/>
        </a:p>
      </dgm:t>
    </dgm:pt>
    <dgm:pt modelId="{E988CCDB-C3D6-4E84-8866-1D6D581DB1DE}">
      <dgm:prSet phldrT="[Text]" custT="1"/>
      <dgm:spPr/>
      <dgm:t>
        <a:bodyPr/>
        <a:lstStyle/>
        <a:p>
          <a:r>
            <a:rPr lang="en-US" sz="1600" dirty="0">
              <a:latin typeface="Calibri" panose="020F0502020204030204" pitchFamily="34" charset="0"/>
            </a:rPr>
            <a:t>Scientists</a:t>
          </a:r>
          <a:endParaRPr lang="en-US" sz="1600" b="1" dirty="0">
            <a:latin typeface="Calibri" panose="020F0502020204030204" pitchFamily="34" charset="0"/>
          </a:endParaRPr>
        </a:p>
      </dgm:t>
    </dgm:pt>
    <dgm:pt modelId="{E5EAE1B4-3B62-4526-8C84-FFD449925FD6}" type="parTrans" cxnId="{EDC798E1-1667-4FA9-89BF-6015F6531D27}">
      <dgm:prSet/>
      <dgm:spPr/>
      <dgm:t>
        <a:bodyPr/>
        <a:lstStyle/>
        <a:p>
          <a:endParaRPr lang="en-US"/>
        </a:p>
      </dgm:t>
    </dgm:pt>
    <dgm:pt modelId="{FB274FE4-204C-4123-ABF2-6C49EFD69A0D}" type="sibTrans" cxnId="{EDC798E1-1667-4FA9-89BF-6015F6531D27}">
      <dgm:prSet/>
      <dgm:spPr/>
      <dgm:t>
        <a:bodyPr/>
        <a:lstStyle/>
        <a:p>
          <a:endParaRPr lang="en-US"/>
        </a:p>
      </dgm:t>
    </dgm:pt>
    <dgm:pt modelId="{B86461A9-FE96-4F69-9E9A-9566FBC7740C}">
      <dgm:prSet phldrT="[Text]" custT="1"/>
      <dgm:spPr/>
      <dgm:t>
        <a:bodyPr/>
        <a:lstStyle/>
        <a:p>
          <a:r>
            <a:rPr lang="en-US" sz="1600" dirty="0">
              <a:latin typeface="Calibri" panose="020F0502020204030204" pitchFamily="34" charset="0"/>
            </a:rPr>
            <a:t>Build cGMP Facility</a:t>
          </a:r>
          <a:endParaRPr lang="en-US" sz="1800" b="1" dirty="0">
            <a:latin typeface="Calibri" panose="020F0502020204030204" pitchFamily="34" charset="0"/>
          </a:endParaRPr>
        </a:p>
      </dgm:t>
    </dgm:pt>
    <dgm:pt modelId="{536FE5CF-2B7F-40F6-8C47-083F91AE1448}" type="sibTrans" cxnId="{2E5BFD12-BF1A-445D-A151-E661288B0198}">
      <dgm:prSet/>
      <dgm:spPr/>
      <dgm:t>
        <a:bodyPr/>
        <a:lstStyle/>
        <a:p>
          <a:endParaRPr lang="en-US"/>
        </a:p>
      </dgm:t>
    </dgm:pt>
    <dgm:pt modelId="{F197A0EF-CA02-4FDF-8A4B-4E02E78C9D49}" type="parTrans" cxnId="{2E5BFD12-BF1A-445D-A151-E661288B0198}">
      <dgm:prSet/>
      <dgm:spPr/>
      <dgm:t>
        <a:bodyPr/>
        <a:lstStyle/>
        <a:p>
          <a:endParaRPr lang="en-US"/>
        </a:p>
      </dgm:t>
    </dgm:pt>
    <dgm:pt modelId="{0E261A11-6332-4DC5-B560-9331AC9038CE}" type="pres">
      <dgm:prSet presAssocID="{4A65E8A7-C52E-4F92-AD4B-BDED64A09184}" presName="rootnode" presStyleCnt="0">
        <dgm:presLayoutVars>
          <dgm:chMax/>
          <dgm:chPref/>
          <dgm:dir/>
          <dgm:animLvl val="lvl"/>
        </dgm:presLayoutVars>
      </dgm:prSet>
      <dgm:spPr/>
    </dgm:pt>
    <dgm:pt modelId="{54785A3D-E104-4EA0-BEFE-C75AC138626D}" type="pres">
      <dgm:prSet presAssocID="{1DB74ACC-BF70-4EC8-A712-134659B9D33F}" presName="composite" presStyleCnt="0"/>
      <dgm:spPr/>
    </dgm:pt>
    <dgm:pt modelId="{1D20A0E9-1EA1-4813-BD8A-D89C6BE10D60}" type="pres">
      <dgm:prSet presAssocID="{1DB74ACC-BF70-4EC8-A712-134659B9D33F}" presName="LShape" presStyleLbl="alignNode1" presStyleIdx="0" presStyleCnt="5"/>
      <dgm:spPr/>
    </dgm:pt>
    <dgm:pt modelId="{D5A6B893-607E-416C-A4CD-D88A438F2A88}" type="pres">
      <dgm:prSet presAssocID="{1DB74ACC-BF70-4EC8-A712-134659B9D33F}" presName="ParentText" presStyleLbl="revTx" presStyleIdx="0" presStyleCnt="3">
        <dgm:presLayoutVars>
          <dgm:chMax val="0"/>
          <dgm:chPref val="0"/>
          <dgm:bulletEnabled val="1"/>
        </dgm:presLayoutVars>
      </dgm:prSet>
      <dgm:spPr/>
    </dgm:pt>
    <dgm:pt modelId="{0CF0AA34-CDEE-49F7-AFEF-EC5766BCFCC7}" type="pres">
      <dgm:prSet presAssocID="{1DB74ACC-BF70-4EC8-A712-134659B9D33F}" presName="Triangle" presStyleLbl="alignNode1" presStyleIdx="1" presStyleCnt="5"/>
      <dgm:spPr/>
    </dgm:pt>
    <dgm:pt modelId="{630244C6-9E4E-494A-9687-6F2C6D83A6D4}" type="pres">
      <dgm:prSet presAssocID="{8602C122-7892-478C-958D-D7827319934D}" presName="sibTrans" presStyleCnt="0"/>
      <dgm:spPr/>
    </dgm:pt>
    <dgm:pt modelId="{CC848013-FB5A-4AEA-9D85-706F6501A2DE}" type="pres">
      <dgm:prSet presAssocID="{8602C122-7892-478C-958D-D7827319934D}" presName="space" presStyleCnt="0"/>
      <dgm:spPr/>
    </dgm:pt>
    <dgm:pt modelId="{26CBCEBA-AA52-4F06-A366-E66DE05A87BE}" type="pres">
      <dgm:prSet presAssocID="{C544E4DF-1B83-4EDF-83C2-1C116CF44B85}" presName="composite" presStyleCnt="0"/>
      <dgm:spPr/>
    </dgm:pt>
    <dgm:pt modelId="{5E7B6CB0-7E9F-41F5-8C16-5FD58CC7311E}" type="pres">
      <dgm:prSet presAssocID="{C544E4DF-1B83-4EDF-83C2-1C116CF44B85}" presName="LShape" presStyleLbl="alignNode1" presStyleIdx="2" presStyleCnt="5"/>
      <dgm:spPr/>
    </dgm:pt>
    <dgm:pt modelId="{16B032A1-E23E-445B-82E1-ECAC5C151EDF}" type="pres">
      <dgm:prSet presAssocID="{C544E4DF-1B83-4EDF-83C2-1C116CF44B85}" presName="ParentText" presStyleLbl="revTx" presStyleIdx="1" presStyleCnt="3" custScaleX="101032" custScaleY="114247" custLinFactNeighborX="-251" custLinFactNeighborY="7471">
        <dgm:presLayoutVars>
          <dgm:chMax val="0"/>
          <dgm:chPref val="0"/>
          <dgm:bulletEnabled val="1"/>
        </dgm:presLayoutVars>
      </dgm:prSet>
      <dgm:spPr/>
    </dgm:pt>
    <dgm:pt modelId="{865E11E2-24E3-4BB7-B4A3-7482BB2465D9}" type="pres">
      <dgm:prSet presAssocID="{C544E4DF-1B83-4EDF-83C2-1C116CF44B85}" presName="Triangle" presStyleLbl="alignNode1" presStyleIdx="3" presStyleCnt="5"/>
      <dgm:spPr/>
    </dgm:pt>
    <dgm:pt modelId="{B9A5A495-344C-46EB-9A6C-806650F47190}" type="pres">
      <dgm:prSet presAssocID="{B7C49B94-CDEE-4A9D-8B5B-A12796D5B122}" presName="sibTrans" presStyleCnt="0"/>
      <dgm:spPr/>
    </dgm:pt>
    <dgm:pt modelId="{0000EA0F-2C15-46AC-83F1-802AE05FA711}" type="pres">
      <dgm:prSet presAssocID="{B7C49B94-CDEE-4A9D-8B5B-A12796D5B122}" presName="space" presStyleCnt="0"/>
      <dgm:spPr/>
    </dgm:pt>
    <dgm:pt modelId="{56CC65A5-418C-4678-837A-7942D770B1F4}" type="pres">
      <dgm:prSet presAssocID="{4E329401-2324-46A5-8977-FDC0EE60DA5F}" presName="composite" presStyleCnt="0"/>
      <dgm:spPr/>
    </dgm:pt>
    <dgm:pt modelId="{CDEBDA9C-D57A-477D-B417-F9C83EFC5CF2}" type="pres">
      <dgm:prSet presAssocID="{4E329401-2324-46A5-8977-FDC0EE60DA5F}" presName="LShape" presStyleLbl="alignNode1" presStyleIdx="4" presStyleCnt="5"/>
      <dgm:spPr/>
    </dgm:pt>
    <dgm:pt modelId="{4997F5AC-A0CF-4607-BDF0-F856ECCF9DF3}" type="pres">
      <dgm:prSet presAssocID="{4E329401-2324-46A5-8977-FDC0EE60DA5F}" presName="ParentText" presStyleLbl="revTx" presStyleIdx="2" presStyleCnt="3">
        <dgm:presLayoutVars>
          <dgm:chMax val="0"/>
          <dgm:chPref val="0"/>
          <dgm:bulletEnabled val="1"/>
        </dgm:presLayoutVars>
      </dgm:prSet>
      <dgm:spPr/>
    </dgm:pt>
  </dgm:ptLst>
  <dgm:cxnLst>
    <dgm:cxn modelId="{C23A0100-7009-4EE1-9993-966BBE8C52C2}" type="presOf" srcId="{F9FC7CB0-FD5F-4D83-90B1-0BA60A94CE6E}" destId="{4997F5AC-A0CF-4607-BDF0-F856ECCF9DF3}" srcOrd="0" destOrd="1" presId="urn:microsoft.com/office/officeart/2009/3/layout/StepUpProcess"/>
    <dgm:cxn modelId="{2E5BFD12-BF1A-445D-A151-E661288B0198}" srcId="{C544E4DF-1B83-4EDF-83C2-1C116CF44B85}" destId="{B86461A9-FE96-4F69-9E9A-9566FBC7740C}" srcOrd="0" destOrd="0" parTransId="{F197A0EF-CA02-4FDF-8A4B-4E02E78C9D49}" sibTransId="{536FE5CF-2B7F-40F6-8C47-083F91AE1448}"/>
    <dgm:cxn modelId="{97106D62-ECD8-42F8-A1F5-8E1EB30E1B0A}" type="presOf" srcId="{B86461A9-FE96-4F69-9E9A-9566FBC7740C}" destId="{16B032A1-E23E-445B-82E1-ECAC5C151EDF}" srcOrd="0" destOrd="1" presId="urn:microsoft.com/office/officeart/2009/3/layout/StepUpProcess"/>
    <dgm:cxn modelId="{6742F064-6806-4E80-8D1E-0B9CE245D909}" type="presOf" srcId="{E988CCDB-C3D6-4E84-8866-1D6D581DB1DE}" destId="{D5A6B893-607E-416C-A4CD-D88A438F2A88}" srcOrd="0" destOrd="2" presId="urn:microsoft.com/office/officeart/2009/3/layout/StepUpProcess"/>
    <dgm:cxn modelId="{AE109A6D-C1EA-4B4C-99A2-11D60B4365B4}" srcId="{4A65E8A7-C52E-4F92-AD4B-BDED64A09184}" destId="{1DB74ACC-BF70-4EC8-A712-134659B9D33F}" srcOrd="0" destOrd="0" parTransId="{DF7DCC0F-1553-4E2D-B4B8-1BE0CCB7EF54}" sibTransId="{8602C122-7892-478C-958D-D7827319934D}"/>
    <dgm:cxn modelId="{2B282F54-64EE-41D0-B6F3-CBDAD39A4045}" srcId="{1DB74ACC-BF70-4EC8-A712-134659B9D33F}" destId="{C3C5EE7C-4C7A-4ABA-9E4E-ABA028938F10}" srcOrd="0" destOrd="0" parTransId="{E056949F-EB83-4F86-B0E1-ED0DEB6B25A9}" sibTransId="{EDB8E01B-F4F5-4614-8BB2-424188526145}"/>
    <dgm:cxn modelId="{8B38A054-6DF8-4C3A-9921-97F79ACC1F9F}" srcId="{4E329401-2324-46A5-8977-FDC0EE60DA5F}" destId="{CE58D166-9E86-4EE8-8657-D253C8D492E4}" srcOrd="1" destOrd="0" parTransId="{FE6E4227-E57D-4A7C-8257-4785BD8AEDE4}" sibTransId="{DE98EE0E-2417-4FAD-8C6B-DCC6243AE941}"/>
    <dgm:cxn modelId="{67266E55-E84D-45F9-AADB-4369447BD66C}" type="presOf" srcId="{4A65E8A7-C52E-4F92-AD4B-BDED64A09184}" destId="{0E261A11-6332-4DC5-B560-9331AC9038CE}" srcOrd="0" destOrd="0" presId="urn:microsoft.com/office/officeart/2009/3/layout/StepUpProcess"/>
    <dgm:cxn modelId="{4C0C6756-5326-4AA8-AA10-D613C92F9282}" type="presOf" srcId="{7F16812D-7E7E-411E-89A9-8BAACE0CB944}" destId="{16B032A1-E23E-445B-82E1-ECAC5C151EDF}" srcOrd="0" destOrd="2" presId="urn:microsoft.com/office/officeart/2009/3/layout/StepUpProcess"/>
    <dgm:cxn modelId="{5373D559-0714-4D62-97CE-6C79163E952A}" srcId="{C544E4DF-1B83-4EDF-83C2-1C116CF44B85}" destId="{7F16812D-7E7E-411E-89A9-8BAACE0CB944}" srcOrd="1" destOrd="0" parTransId="{59427271-3E37-41CA-BD9C-10DED2D996E7}" sibTransId="{0F509C80-568A-487F-AD93-99CC364F8C76}"/>
    <dgm:cxn modelId="{B48FAD8A-25DE-4A15-ABD4-89C41542E884}" srcId="{4A65E8A7-C52E-4F92-AD4B-BDED64A09184}" destId="{C544E4DF-1B83-4EDF-83C2-1C116CF44B85}" srcOrd="1" destOrd="0" parTransId="{9777FCC2-BDAC-4010-9A6A-1C5BC988ADB8}" sibTransId="{B7C49B94-CDEE-4A9D-8B5B-A12796D5B122}"/>
    <dgm:cxn modelId="{B1035B98-4AB0-4A83-BD2A-830A611F9A92}" type="presOf" srcId="{4E329401-2324-46A5-8977-FDC0EE60DA5F}" destId="{4997F5AC-A0CF-4607-BDF0-F856ECCF9DF3}" srcOrd="0" destOrd="0" presId="urn:microsoft.com/office/officeart/2009/3/layout/StepUpProcess"/>
    <dgm:cxn modelId="{0A3259AD-21C2-434B-82D3-6EC976394030}" srcId="{4A65E8A7-C52E-4F92-AD4B-BDED64A09184}" destId="{4E329401-2324-46A5-8977-FDC0EE60DA5F}" srcOrd="2" destOrd="0" parTransId="{4565254A-715F-4355-910C-B63E082C166B}" sibTransId="{715FCF15-832E-4C54-A0CD-AAD802B37977}"/>
    <dgm:cxn modelId="{4D7558C5-C412-4CE7-8478-D5F0A32B6D84}" srcId="{4E329401-2324-46A5-8977-FDC0EE60DA5F}" destId="{F9FC7CB0-FD5F-4D83-90B1-0BA60A94CE6E}" srcOrd="0" destOrd="0" parTransId="{C17C07A8-69F6-4D3F-867F-5E4F7AC9302F}" sibTransId="{4621D39D-E08E-4D26-B3B6-A37EC7B58BF4}"/>
    <dgm:cxn modelId="{39C0A0D3-33B8-4779-8347-90785BBA8F09}" type="presOf" srcId="{C3C5EE7C-4C7A-4ABA-9E4E-ABA028938F10}" destId="{D5A6B893-607E-416C-A4CD-D88A438F2A88}" srcOrd="0" destOrd="1" presId="urn:microsoft.com/office/officeart/2009/3/layout/StepUpProcess"/>
    <dgm:cxn modelId="{E0C3F2DF-239F-4913-B69C-570C56CEAB3A}" type="presOf" srcId="{C544E4DF-1B83-4EDF-83C2-1C116CF44B85}" destId="{16B032A1-E23E-445B-82E1-ECAC5C151EDF}" srcOrd="0" destOrd="0" presId="urn:microsoft.com/office/officeart/2009/3/layout/StepUpProcess"/>
    <dgm:cxn modelId="{EDC798E1-1667-4FA9-89BF-6015F6531D27}" srcId="{1DB74ACC-BF70-4EC8-A712-134659B9D33F}" destId="{E988CCDB-C3D6-4E84-8866-1D6D581DB1DE}" srcOrd="1" destOrd="0" parTransId="{E5EAE1B4-3B62-4526-8C84-FFD449925FD6}" sibTransId="{FB274FE4-204C-4123-ABF2-6C49EFD69A0D}"/>
    <dgm:cxn modelId="{6933FFE9-53BD-4338-9043-21AA1FC6E9E1}" type="presOf" srcId="{CE58D166-9E86-4EE8-8657-D253C8D492E4}" destId="{4997F5AC-A0CF-4607-BDF0-F856ECCF9DF3}" srcOrd="0" destOrd="2" presId="urn:microsoft.com/office/officeart/2009/3/layout/StepUpProcess"/>
    <dgm:cxn modelId="{09D23FF3-9CFB-4496-97F4-1FFF7D5F97C2}" type="presOf" srcId="{1DB74ACC-BF70-4EC8-A712-134659B9D33F}" destId="{D5A6B893-607E-416C-A4CD-D88A438F2A88}" srcOrd="0" destOrd="0" presId="urn:microsoft.com/office/officeart/2009/3/layout/StepUpProcess"/>
    <dgm:cxn modelId="{662A9765-EF7A-4AF4-BCAE-67E68D75C0C3}" type="presParOf" srcId="{0E261A11-6332-4DC5-B560-9331AC9038CE}" destId="{54785A3D-E104-4EA0-BEFE-C75AC138626D}" srcOrd="0" destOrd="0" presId="urn:microsoft.com/office/officeart/2009/3/layout/StepUpProcess"/>
    <dgm:cxn modelId="{8D7C9FF6-98D1-4E47-AE36-E8B0A76E0D19}" type="presParOf" srcId="{54785A3D-E104-4EA0-BEFE-C75AC138626D}" destId="{1D20A0E9-1EA1-4813-BD8A-D89C6BE10D60}" srcOrd="0" destOrd="0" presId="urn:microsoft.com/office/officeart/2009/3/layout/StepUpProcess"/>
    <dgm:cxn modelId="{5816A27C-9376-4B29-90B7-080FF19A26F6}" type="presParOf" srcId="{54785A3D-E104-4EA0-BEFE-C75AC138626D}" destId="{D5A6B893-607E-416C-A4CD-D88A438F2A88}" srcOrd="1" destOrd="0" presId="urn:microsoft.com/office/officeart/2009/3/layout/StepUpProcess"/>
    <dgm:cxn modelId="{A6995200-6BEE-4483-8EAB-7AC5F4F79D4D}" type="presParOf" srcId="{54785A3D-E104-4EA0-BEFE-C75AC138626D}" destId="{0CF0AA34-CDEE-49F7-AFEF-EC5766BCFCC7}" srcOrd="2" destOrd="0" presId="urn:microsoft.com/office/officeart/2009/3/layout/StepUpProcess"/>
    <dgm:cxn modelId="{A63A00EA-F2CC-4BB1-8C42-0B86C925AA58}" type="presParOf" srcId="{0E261A11-6332-4DC5-B560-9331AC9038CE}" destId="{630244C6-9E4E-494A-9687-6F2C6D83A6D4}" srcOrd="1" destOrd="0" presId="urn:microsoft.com/office/officeart/2009/3/layout/StepUpProcess"/>
    <dgm:cxn modelId="{9CE72AAF-9AAD-4871-A0C0-DCADA06EA855}" type="presParOf" srcId="{630244C6-9E4E-494A-9687-6F2C6D83A6D4}" destId="{CC848013-FB5A-4AEA-9D85-706F6501A2DE}" srcOrd="0" destOrd="0" presId="urn:microsoft.com/office/officeart/2009/3/layout/StepUpProcess"/>
    <dgm:cxn modelId="{C1D084F7-1252-41BC-8351-289D0F244064}" type="presParOf" srcId="{0E261A11-6332-4DC5-B560-9331AC9038CE}" destId="{26CBCEBA-AA52-4F06-A366-E66DE05A87BE}" srcOrd="2" destOrd="0" presId="urn:microsoft.com/office/officeart/2009/3/layout/StepUpProcess"/>
    <dgm:cxn modelId="{1462AB3A-2F15-41D7-BE6B-656154B852A9}" type="presParOf" srcId="{26CBCEBA-AA52-4F06-A366-E66DE05A87BE}" destId="{5E7B6CB0-7E9F-41F5-8C16-5FD58CC7311E}" srcOrd="0" destOrd="0" presId="urn:microsoft.com/office/officeart/2009/3/layout/StepUpProcess"/>
    <dgm:cxn modelId="{256324A3-D449-4A04-A0F0-045981E76863}" type="presParOf" srcId="{26CBCEBA-AA52-4F06-A366-E66DE05A87BE}" destId="{16B032A1-E23E-445B-82E1-ECAC5C151EDF}" srcOrd="1" destOrd="0" presId="urn:microsoft.com/office/officeart/2009/3/layout/StepUpProcess"/>
    <dgm:cxn modelId="{97B04F47-2E03-4144-B9EC-93C3BF0546C4}" type="presParOf" srcId="{26CBCEBA-AA52-4F06-A366-E66DE05A87BE}" destId="{865E11E2-24E3-4BB7-B4A3-7482BB2465D9}" srcOrd="2" destOrd="0" presId="urn:microsoft.com/office/officeart/2009/3/layout/StepUpProcess"/>
    <dgm:cxn modelId="{26547216-58B3-4D8A-85A9-D9A308450D2D}" type="presParOf" srcId="{0E261A11-6332-4DC5-B560-9331AC9038CE}" destId="{B9A5A495-344C-46EB-9A6C-806650F47190}" srcOrd="3" destOrd="0" presId="urn:microsoft.com/office/officeart/2009/3/layout/StepUpProcess"/>
    <dgm:cxn modelId="{6E74427B-F67C-41E0-9F29-5E1FE8ECF5BB}" type="presParOf" srcId="{B9A5A495-344C-46EB-9A6C-806650F47190}" destId="{0000EA0F-2C15-46AC-83F1-802AE05FA711}" srcOrd="0" destOrd="0" presId="urn:microsoft.com/office/officeart/2009/3/layout/StepUpProcess"/>
    <dgm:cxn modelId="{6C563B10-845D-4BD5-BF2A-EB22F1C2DAAB}" type="presParOf" srcId="{0E261A11-6332-4DC5-B560-9331AC9038CE}" destId="{56CC65A5-418C-4678-837A-7942D770B1F4}" srcOrd="4" destOrd="0" presId="urn:microsoft.com/office/officeart/2009/3/layout/StepUpProcess"/>
    <dgm:cxn modelId="{F616E42B-73F9-4B57-AD72-20F45923C322}" type="presParOf" srcId="{56CC65A5-418C-4678-837A-7942D770B1F4}" destId="{CDEBDA9C-D57A-477D-B417-F9C83EFC5CF2}" srcOrd="0" destOrd="0" presId="urn:microsoft.com/office/officeart/2009/3/layout/StepUpProcess"/>
    <dgm:cxn modelId="{D9F231BC-54D4-4162-A0D8-F41C4F8F3C1B}" type="presParOf" srcId="{56CC65A5-418C-4678-837A-7942D770B1F4}" destId="{4997F5AC-A0CF-4607-BDF0-F856ECCF9DF3}"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27D9E94D-0D73-487E-80E6-44D1ABBA2C2D}" type="doc">
      <dgm:prSet loTypeId="urn:microsoft.com/office/officeart/2005/8/layout/cycle4" loCatId="matrix" qsTypeId="urn:microsoft.com/office/officeart/2005/8/quickstyle/simple1" qsCatId="simple" csTypeId="urn:microsoft.com/office/officeart/2005/8/colors/colorful2" csCatId="colorful" phldr="1"/>
      <dgm:spPr/>
      <dgm:t>
        <a:bodyPr/>
        <a:lstStyle/>
        <a:p>
          <a:endParaRPr lang="en-US"/>
        </a:p>
      </dgm:t>
    </dgm:pt>
    <dgm:pt modelId="{AB6E5134-ED81-483D-8759-B20384112DF6}">
      <dgm:prSet phldrT="[Text]"/>
      <dgm:spPr/>
      <dgm:t>
        <a:bodyPr/>
        <a:lstStyle/>
        <a:p>
          <a:r>
            <a:rPr lang="en-US" dirty="0"/>
            <a:t>EHS</a:t>
          </a:r>
        </a:p>
      </dgm:t>
    </dgm:pt>
    <dgm:pt modelId="{689C3EB7-661F-419F-8297-04FDBC654568}" type="parTrans" cxnId="{80EB6A52-5ADE-4ACB-A444-F0F57A2361B8}">
      <dgm:prSet/>
      <dgm:spPr/>
      <dgm:t>
        <a:bodyPr/>
        <a:lstStyle/>
        <a:p>
          <a:endParaRPr lang="en-US"/>
        </a:p>
      </dgm:t>
    </dgm:pt>
    <dgm:pt modelId="{B4B15A20-15C4-4F1B-92E6-97A7819CF06D}" type="sibTrans" cxnId="{80EB6A52-5ADE-4ACB-A444-F0F57A2361B8}">
      <dgm:prSet/>
      <dgm:spPr/>
      <dgm:t>
        <a:bodyPr/>
        <a:lstStyle/>
        <a:p>
          <a:endParaRPr lang="en-US"/>
        </a:p>
      </dgm:t>
    </dgm:pt>
    <dgm:pt modelId="{6C1AEE41-7B4C-44F1-BCDF-EF0EE962B1E7}">
      <dgm:prSet phldrT="[Text]"/>
      <dgm:spPr/>
      <dgm:t>
        <a:bodyPr/>
        <a:lstStyle/>
        <a:p>
          <a:r>
            <a:rPr lang="en-US" dirty="0"/>
            <a:t>Consultants</a:t>
          </a:r>
        </a:p>
      </dgm:t>
    </dgm:pt>
    <dgm:pt modelId="{5D74F4BE-C784-4C6A-A774-FBC78E95DCB7}" type="parTrans" cxnId="{333A141E-F6C7-43AB-B912-67E9A8004DD2}">
      <dgm:prSet/>
      <dgm:spPr/>
      <dgm:t>
        <a:bodyPr/>
        <a:lstStyle/>
        <a:p>
          <a:endParaRPr lang="en-US"/>
        </a:p>
      </dgm:t>
    </dgm:pt>
    <dgm:pt modelId="{20E8E263-077D-4831-AF76-E5AF7667A58A}" type="sibTrans" cxnId="{333A141E-F6C7-43AB-B912-67E9A8004DD2}">
      <dgm:prSet/>
      <dgm:spPr/>
      <dgm:t>
        <a:bodyPr/>
        <a:lstStyle/>
        <a:p>
          <a:endParaRPr lang="en-US"/>
        </a:p>
      </dgm:t>
    </dgm:pt>
    <dgm:pt modelId="{B49B75BF-6E5B-4A5E-ADB2-7E48B1BFDE85}">
      <dgm:prSet phldrT="[Text]"/>
      <dgm:spPr/>
      <dgm:t>
        <a:bodyPr/>
        <a:lstStyle/>
        <a:p>
          <a:r>
            <a:rPr lang="en-US" dirty="0"/>
            <a:t>Facility Design</a:t>
          </a:r>
        </a:p>
      </dgm:t>
    </dgm:pt>
    <dgm:pt modelId="{B447FE10-7C3E-488D-B510-C4EFED382FEB}" type="parTrans" cxnId="{00234E64-E04E-49FE-9F0D-DCFEA3524839}">
      <dgm:prSet/>
      <dgm:spPr/>
      <dgm:t>
        <a:bodyPr/>
        <a:lstStyle/>
        <a:p>
          <a:endParaRPr lang="en-US"/>
        </a:p>
      </dgm:t>
    </dgm:pt>
    <dgm:pt modelId="{4E9ABC62-861B-46B2-8CBF-3BB9DA4A5022}" type="sibTrans" cxnId="{00234E64-E04E-49FE-9F0D-DCFEA3524839}">
      <dgm:prSet/>
      <dgm:spPr/>
      <dgm:t>
        <a:bodyPr/>
        <a:lstStyle/>
        <a:p>
          <a:endParaRPr lang="en-US"/>
        </a:p>
      </dgm:t>
    </dgm:pt>
    <dgm:pt modelId="{5FC468E8-5426-4ED7-B118-54AEF139D337}">
      <dgm:prSet phldrT="[Text]"/>
      <dgm:spPr/>
      <dgm:t>
        <a:bodyPr/>
        <a:lstStyle/>
        <a:p>
          <a:r>
            <a:rPr lang="en-US" dirty="0"/>
            <a:t>ASO Experienced engineering firm</a:t>
          </a:r>
        </a:p>
      </dgm:t>
    </dgm:pt>
    <dgm:pt modelId="{74D8430E-5AF4-4462-82A3-B776BE367DCE}" type="parTrans" cxnId="{A6255AA6-5E1B-4154-BD9D-13A117649F97}">
      <dgm:prSet/>
      <dgm:spPr/>
      <dgm:t>
        <a:bodyPr/>
        <a:lstStyle/>
        <a:p>
          <a:endParaRPr lang="en-US"/>
        </a:p>
      </dgm:t>
    </dgm:pt>
    <dgm:pt modelId="{3AEF471C-1B1C-43A0-B895-CF794AE2C9DD}" type="sibTrans" cxnId="{A6255AA6-5E1B-4154-BD9D-13A117649F97}">
      <dgm:prSet/>
      <dgm:spPr/>
      <dgm:t>
        <a:bodyPr/>
        <a:lstStyle/>
        <a:p>
          <a:endParaRPr lang="en-US"/>
        </a:p>
      </dgm:t>
    </dgm:pt>
    <dgm:pt modelId="{71165F5F-D119-4F65-8A70-2A99650D3604}">
      <dgm:prSet phldrT="[Text]"/>
      <dgm:spPr/>
      <dgm:t>
        <a:bodyPr/>
        <a:lstStyle/>
        <a:p>
          <a:r>
            <a:rPr lang="en-US" dirty="0"/>
            <a:t>Operations</a:t>
          </a:r>
        </a:p>
      </dgm:t>
    </dgm:pt>
    <dgm:pt modelId="{7307F9BF-D38B-45C3-92C4-0CE3AD2E1E95}" type="parTrans" cxnId="{C30CACDF-9458-4D99-9528-6A7FDAB633A0}">
      <dgm:prSet/>
      <dgm:spPr/>
      <dgm:t>
        <a:bodyPr/>
        <a:lstStyle/>
        <a:p>
          <a:endParaRPr lang="en-US"/>
        </a:p>
      </dgm:t>
    </dgm:pt>
    <dgm:pt modelId="{3087932F-22A6-4EF6-9204-0FE7991EE71A}" type="sibTrans" cxnId="{C30CACDF-9458-4D99-9528-6A7FDAB633A0}">
      <dgm:prSet/>
      <dgm:spPr/>
      <dgm:t>
        <a:bodyPr/>
        <a:lstStyle/>
        <a:p>
          <a:endParaRPr lang="en-US"/>
        </a:p>
      </dgm:t>
    </dgm:pt>
    <dgm:pt modelId="{1D5F714D-019B-49C2-8D3C-1C34D04FC7CE}">
      <dgm:prSet phldrT="[Text]"/>
      <dgm:spPr/>
      <dgm:t>
        <a:bodyPr/>
        <a:lstStyle/>
        <a:p>
          <a:r>
            <a:rPr lang="en-US" dirty="0"/>
            <a:t>Chemical </a:t>
          </a:r>
          <a:r>
            <a:rPr lang="en-US" dirty="0" err="1"/>
            <a:t>mfg</a:t>
          </a:r>
          <a:r>
            <a:rPr lang="en-US" dirty="0"/>
            <a:t> experience</a:t>
          </a:r>
        </a:p>
      </dgm:t>
    </dgm:pt>
    <dgm:pt modelId="{99629AE5-C5FA-4ADB-9D88-A3ACAAF82624}" type="parTrans" cxnId="{4A75DB5C-92C2-417D-9B07-0B4B39897A89}">
      <dgm:prSet/>
      <dgm:spPr/>
      <dgm:t>
        <a:bodyPr/>
        <a:lstStyle/>
        <a:p>
          <a:endParaRPr lang="en-US"/>
        </a:p>
      </dgm:t>
    </dgm:pt>
    <dgm:pt modelId="{8EF82087-11B4-4638-A490-BB186F2ADD28}" type="sibTrans" cxnId="{4A75DB5C-92C2-417D-9B07-0B4B39897A89}">
      <dgm:prSet/>
      <dgm:spPr/>
      <dgm:t>
        <a:bodyPr/>
        <a:lstStyle/>
        <a:p>
          <a:endParaRPr lang="en-US"/>
        </a:p>
      </dgm:t>
    </dgm:pt>
    <dgm:pt modelId="{50B0A2BD-C20C-4EE8-8F7E-D48A6E707904}">
      <dgm:prSet phldrT="[Text]"/>
      <dgm:spPr/>
      <dgm:t>
        <a:bodyPr/>
        <a:lstStyle/>
        <a:p>
          <a:r>
            <a:rPr lang="en-US" dirty="0"/>
            <a:t>Process Engineering</a:t>
          </a:r>
        </a:p>
      </dgm:t>
    </dgm:pt>
    <dgm:pt modelId="{6EEB1FD2-BAD3-490F-A0BD-9190270B06C5}" type="parTrans" cxnId="{F09EDB60-52CB-4C6A-9AEC-EFA49FC5AD10}">
      <dgm:prSet/>
      <dgm:spPr/>
      <dgm:t>
        <a:bodyPr/>
        <a:lstStyle/>
        <a:p>
          <a:endParaRPr lang="en-US"/>
        </a:p>
      </dgm:t>
    </dgm:pt>
    <dgm:pt modelId="{CFE2D1E1-24BB-44FC-A180-67CD82CFF5AF}" type="sibTrans" cxnId="{F09EDB60-52CB-4C6A-9AEC-EFA49FC5AD10}">
      <dgm:prSet/>
      <dgm:spPr/>
      <dgm:t>
        <a:bodyPr/>
        <a:lstStyle/>
        <a:p>
          <a:endParaRPr lang="en-US"/>
        </a:p>
      </dgm:t>
    </dgm:pt>
    <dgm:pt modelId="{E400F822-8F1C-401D-8D3A-110D3508741B}">
      <dgm:prSet phldrT="[Text]"/>
      <dgm:spPr/>
      <dgm:t>
        <a:bodyPr/>
        <a:lstStyle/>
        <a:p>
          <a:r>
            <a:rPr lang="en-US" dirty="0"/>
            <a:t>Organic Chemistry</a:t>
          </a:r>
        </a:p>
      </dgm:t>
    </dgm:pt>
    <dgm:pt modelId="{94E0E140-4C87-45DE-B74C-CF4A68BED195}" type="parTrans" cxnId="{79E92868-AF3E-45C3-93CC-78F7338B5095}">
      <dgm:prSet/>
      <dgm:spPr/>
      <dgm:t>
        <a:bodyPr/>
        <a:lstStyle/>
        <a:p>
          <a:endParaRPr lang="en-US"/>
        </a:p>
      </dgm:t>
    </dgm:pt>
    <dgm:pt modelId="{2B5297CA-6715-4C5E-94D2-EA38CB4A6C58}" type="sibTrans" cxnId="{79E92868-AF3E-45C3-93CC-78F7338B5095}">
      <dgm:prSet/>
      <dgm:spPr/>
      <dgm:t>
        <a:bodyPr/>
        <a:lstStyle/>
        <a:p>
          <a:endParaRPr lang="en-US"/>
        </a:p>
      </dgm:t>
    </dgm:pt>
    <dgm:pt modelId="{02CFFF2B-B424-4A50-BE70-23436B7A4AA8}">
      <dgm:prSet phldrT="[Text]"/>
      <dgm:spPr/>
      <dgm:t>
        <a:bodyPr/>
        <a:lstStyle/>
        <a:p>
          <a:r>
            <a:rPr lang="en-US" dirty="0"/>
            <a:t>Learning Agility</a:t>
          </a:r>
        </a:p>
      </dgm:t>
    </dgm:pt>
    <dgm:pt modelId="{D6603B3C-48F3-4F7C-8D32-9B1413A400CC}" type="parTrans" cxnId="{33A2C0CC-3B54-4580-82D3-D7D9A6E9395A}">
      <dgm:prSet/>
      <dgm:spPr/>
      <dgm:t>
        <a:bodyPr/>
        <a:lstStyle/>
        <a:p>
          <a:endParaRPr lang="en-US"/>
        </a:p>
      </dgm:t>
    </dgm:pt>
    <dgm:pt modelId="{6BC80A64-F0A2-46AD-A92B-273B5EE81C15}" type="sibTrans" cxnId="{33A2C0CC-3B54-4580-82D3-D7D9A6E9395A}">
      <dgm:prSet/>
      <dgm:spPr/>
      <dgm:t>
        <a:bodyPr/>
        <a:lstStyle/>
        <a:p>
          <a:endParaRPr lang="en-US"/>
        </a:p>
      </dgm:t>
    </dgm:pt>
    <dgm:pt modelId="{C0E76211-BDA6-4882-9327-37C9E111483E}">
      <dgm:prSet phldrT="[Text]"/>
      <dgm:spPr/>
      <dgm:t>
        <a:bodyPr/>
        <a:lstStyle/>
        <a:p>
          <a:r>
            <a:rPr lang="en-US" dirty="0"/>
            <a:t>Questioning attitude</a:t>
          </a:r>
        </a:p>
      </dgm:t>
    </dgm:pt>
    <dgm:pt modelId="{33DF85BD-AD38-4B0E-9C57-695143AA541A}" type="parTrans" cxnId="{7C467D16-98C1-4BDF-A2A2-A0E64C18147B}">
      <dgm:prSet/>
      <dgm:spPr/>
      <dgm:t>
        <a:bodyPr/>
        <a:lstStyle/>
        <a:p>
          <a:endParaRPr lang="en-US"/>
        </a:p>
      </dgm:t>
    </dgm:pt>
    <dgm:pt modelId="{84316892-E204-46BA-A059-6621243AE0CD}" type="sibTrans" cxnId="{7C467D16-98C1-4BDF-A2A2-A0E64C18147B}">
      <dgm:prSet/>
      <dgm:spPr/>
      <dgm:t>
        <a:bodyPr/>
        <a:lstStyle/>
        <a:p>
          <a:endParaRPr lang="en-US"/>
        </a:p>
      </dgm:t>
    </dgm:pt>
    <dgm:pt modelId="{EE5F4607-F4A8-42EB-88FF-348586B67B28}">
      <dgm:prSet phldrT="[Text]"/>
      <dgm:spPr/>
      <dgm:t>
        <a:bodyPr/>
        <a:lstStyle/>
        <a:p>
          <a:r>
            <a:rPr lang="en-US" dirty="0"/>
            <a:t>Ionis Site Visits</a:t>
          </a:r>
        </a:p>
      </dgm:t>
    </dgm:pt>
    <dgm:pt modelId="{6CDE4D7D-C0A3-43CF-ADEC-56ACF254203F}" type="parTrans" cxnId="{74994CF1-8BA6-4154-8CCF-E34BB4958B67}">
      <dgm:prSet/>
      <dgm:spPr/>
      <dgm:t>
        <a:bodyPr/>
        <a:lstStyle/>
        <a:p>
          <a:endParaRPr lang="en-US"/>
        </a:p>
      </dgm:t>
    </dgm:pt>
    <dgm:pt modelId="{98FEFDBD-F3E6-4C07-AB4C-E13075965D66}" type="sibTrans" cxnId="{74994CF1-8BA6-4154-8CCF-E34BB4958B67}">
      <dgm:prSet/>
      <dgm:spPr/>
      <dgm:t>
        <a:bodyPr/>
        <a:lstStyle/>
        <a:p>
          <a:endParaRPr lang="en-US"/>
        </a:p>
      </dgm:t>
    </dgm:pt>
    <dgm:pt modelId="{E51A553B-A4DC-444C-A113-847B928C1223}">
      <dgm:prSet phldrT="[Text]"/>
      <dgm:spPr/>
      <dgm:t>
        <a:bodyPr/>
        <a:lstStyle/>
        <a:p>
          <a:r>
            <a:rPr lang="en-US" dirty="0"/>
            <a:t>Safety-conscious</a:t>
          </a:r>
        </a:p>
      </dgm:t>
    </dgm:pt>
    <dgm:pt modelId="{FA0CA6D8-B9AC-4D18-BAF4-CE8B9466C814}" type="parTrans" cxnId="{0CCF3AFA-9183-42DC-B095-41223E3A70E0}">
      <dgm:prSet/>
      <dgm:spPr/>
      <dgm:t>
        <a:bodyPr/>
        <a:lstStyle/>
        <a:p>
          <a:endParaRPr lang="en-US"/>
        </a:p>
      </dgm:t>
    </dgm:pt>
    <dgm:pt modelId="{5A5BFE39-D53C-41F1-9E41-93927A38177C}" type="sibTrans" cxnId="{0CCF3AFA-9183-42DC-B095-41223E3A70E0}">
      <dgm:prSet/>
      <dgm:spPr/>
      <dgm:t>
        <a:bodyPr/>
        <a:lstStyle/>
        <a:p>
          <a:endParaRPr lang="en-US"/>
        </a:p>
      </dgm:t>
    </dgm:pt>
    <dgm:pt modelId="{638F23C9-DAF8-4C34-9440-BC3448F06626}">
      <dgm:prSet phldrT="[Text]"/>
      <dgm:spPr/>
      <dgm:t>
        <a:bodyPr/>
        <a:lstStyle/>
        <a:p>
          <a:r>
            <a:rPr lang="en-US" dirty="0"/>
            <a:t>Ionis team</a:t>
          </a:r>
        </a:p>
      </dgm:t>
    </dgm:pt>
    <dgm:pt modelId="{C970C506-DE21-44C6-826D-87B22E7F3FFA}" type="parTrans" cxnId="{30B1119F-9579-4A0F-BCE8-63B1DA76446B}">
      <dgm:prSet/>
      <dgm:spPr/>
      <dgm:t>
        <a:bodyPr/>
        <a:lstStyle/>
        <a:p>
          <a:endParaRPr lang="en-US"/>
        </a:p>
      </dgm:t>
    </dgm:pt>
    <dgm:pt modelId="{92703B4C-FFAC-4B0B-98BB-9A55F11F4CC4}" type="sibTrans" cxnId="{30B1119F-9579-4A0F-BCE8-63B1DA76446B}">
      <dgm:prSet/>
      <dgm:spPr/>
      <dgm:t>
        <a:bodyPr/>
        <a:lstStyle/>
        <a:p>
          <a:endParaRPr lang="en-US"/>
        </a:p>
      </dgm:t>
    </dgm:pt>
    <dgm:pt modelId="{CB409BE1-03B7-4075-B86C-4CACD059076B}">
      <dgm:prSet phldrT="[Text]"/>
      <dgm:spPr/>
      <dgm:t>
        <a:bodyPr/>
        <a:lstStyle/>
        <a:p>
          <a:r>
            <a:rPr lang="en-US" dirty="0"/>
            <a:t>Systems approach</a:t>
          </a:r>
        </a:p>
      </dgm:t>
    </dgm:pt>
    <dgm:pt modelId="{0A171037-EC2E-47D3-9973-1FC7E02161F8}" type="parTrans" cxnId="{3589A7E5-BC3D-419F-8748-8849C23FA899}">
      <dgm:prSet/>
      <dgm:spPr/>
      <dgm:t>
        <a:bodyPr/>
        <a:lstStyle/>
        <a:p>
          <a:endParaRPr lang="en-US"/>
        </a:p>
      </dgm:t>
    </dgm:pt>
    <dgm:pt modelId="{22C8B712-E0F4-482A-B5B0-D8C4491CFC68}" type="sibTrans" cxnId="{3589A7E5-BC3D-419F-8748-8849C23FA899}">
      <dgm:prSet/>
      <dgm:spPr/>
      <dgm:t>
        <a:bodyPr/>
        <a:lstStyle/>
        <a:p>
          <a:endParaRPr lang="en-US"/>
        </a:p>
      </dgm:t>
    </dgm:pt>
    <dgm:pt modelId="{77E50B8A-9140-4C76-A683-4DC305F2B457}">
      <dgm:prSet phldrT="[Text]"/>
      <dgm:spPr/>
      <dgm:t>
        <a:bodyPr/>
        <a:lstStyle/>
        <a:p>
          <a:endParaRPr lang="en-US" dirty="0"/>
        </a:p>
      </dgm:t>
    </dgm:pt>
    <dgm:pt modelId="{6878B23D-3EFD-4CDD-996E-67B7572400CA}" type="parTrans" cxnId="{C4A952C8-643B-4D5B-99E0-2DE3E697557D}">
      <dgm:prSet/>
      <dgm:spPr/>
      <dgm:t>
        <a:bodyPr/>
        <a:lstStyle/>
        <a:p>
          <a:endParaRPr lang="en-US"/>
        </a:p>
      </dgm:t>
    </dgm:pt>
    <dgm:pt modelId="{5C21ACFB-4DFD-42E9-932F-B60624472430}" type="sibTrans" cxnId="{C4A952C8-643B-4D5B-99E0-2DE3E697557D}">
      <dgm:prSet/>
      <dgm:spPr/>
      <dgm:t>
        <a:bodyPr/>
        <a:lstStyle/>
        <a:p>
          <a:endParaRPr lang="en-US"/>
        </a:p>
      </dgm:t>
    </dgm:pt>
    <dgm:pt modelId="{F68C2FE4-00DC-4F62-B2FE-158F73B38E53}">
      <dgm:prSet phldrT="[Text]"/>
      <dgm:spPr/>
      <dgm:t>
        <a:bodyPr/>
        <a:lstStyle/>
        <a:p>
          <a:endParaRPr lang="en-US" dirty="0"/>
        </a:p>
      </dgm:t>
    </dgm:pt>
    <dgm:pt modelId="{23690D4A-7F9B-4F9C-B339-FA979FBB2C27}" type="parTrans" cxnId="{208594B5-FDBB-43FE-A041-F091C027345A}">
      <dgm:prSet/>
      <dgm:spPr/>
      <dgm:t>
        <a:bodyPr/>
        <a:lstStyle/>
        <a:p>
          <a:endParaRPr lang="en-US"/>
        </a:p>
      </dgm:t>
    </dgm:pt>
    <dgm:pt modelId="{54E28E93-CA4E-490B-BD2D-8D930E6B1223}" type="sibTrans" cxnId="{208594B5-FDBB-43FE-A041-F091C027345A}">
      <dgm:prSet/>
      <dgm:spPr/>
      <dgm:t>
        <a:bodyPr/>
        <a:lstStyle/>
        <a:p>
          <a:endParaRPr lang="en-US"/>
        </a:p>
      </dgm:t>
    </dgm:pt>
    <dgm:pt modelId="{B67183C6-4955-4146-A2BD-A8C0045D07C7}">
      <dgm:prSet phldrT="[Text]"/>
      <dgm:spPr/>
      <dgm:t>
        <a:bodyPr/>
        <a:lstStyle/>
        <a:p>
          <a:r>
            <a:rPr lang="en-US" dirty="0"/>
            <a:t>Hands-on</a:t>
          </a:r>
        </a:p>
      </dgm:t>
    </dgm:pt>
    <dgm:pt modelId="{BEC2540C-2496-42E7-A9C2-689AFF628F81}" type="parTrans" cxnId="{8FDFC506-6FA8-4200-9FBF-C57E83BC202E}">
      <dgm:prSet/>
      <dgm:spPr/>
      <dgm:t>
        <a:bodyPr/>
        <a:lstStyle/>
        <a:p>
          <a:endParaRPr lang="en-US"/>
        </a:p>
      </dgm:t>
    </dgm:pt>
    <dgm:pt modelId="{59AF4A09-C3D7-4359-AC16-CED728591C6B}" type="sibTrans" cxnId="{8FDFC506-6FA8-4200-9FBF-C57E83BC202E}">
      <dgm:prSet/>
      <dgm:spPr/>
      <dgm:t>
        <a:bodyPr/>
        <a:lstStyle/>
        <a:p>
          <a:endParaRPr lang="en-US"/>
        </a:p>
      </dgm:t>
    </dgm:pt>
    <dgm:pt modelId="{CEEA359D-3403-4FB2-BBB3-CC302A2BD3BB}">
      <dgm:prSet phldrT="[Text]"/>
      <dgm:spPr/>
      <dgm:t>
        <a:bodyPr/>
        <a:lstStyle/>
        <a:p>
          <a:r>
            <a:rPr lang="en-US" dirty="0"/>
            <a:t>Generalists</a:t>
          </a:r>
        </a:p>
      </dgm:t>
    </dgm:pt>
    <dgm:pt modelId="{77637415-9398-4B00-9D09-0B75A8B3B569}" type="parTrans" cxnId="{0A7E2563-1D1E-4E3E-9174-B1BEA2B86980}">
      <dgm:prSet/>
      <dgm:spPr/>
      <dgm:t>
        <a:bodyPr/>
        <a:lstStyle/>
        <a:p>
          <a:endParaRPr lang="en-US"/>
        </a:p>
      </dgm:t>
    </dgm:pt>
    <dgm:pt modelId="{39355C3A-894B-4E4A-A289-D5783F0CC099}" type="sibTrans" cxnId="{0A7E2563-1D1E-4E3E-9174-B1BEA2B86980}">
      <dgm:prSet/>
      <dgm:spPr/>
      <dgm:t>
        <a:bodyPr/>
        <a:lstStyle/>
        <a:p>
          <a:endParaRPr lang="en-US"/>
        </a:p>
      </dgm:t>
    </dgm:pt>
    <dgm:pt modelId="{1829E13E-1A69-4F40-9A7F-CF8B9ADD2AC1}">
      <dgm:prSet phldrT="[Text]"/>
      <dgm:spPr/>
      <dgm:t>
        <a:bodyPr/>
        <a:lstStyle/>
        <a:p>
          <a:r>
            <a:rPr lang="en-US" dirty="0"/>
            <a:t>Involve Tech Dev in design</a:t>
          </a:r>
        </a:p>
      </dgm:t>
    </dgm:pt>
    <dgm:pt modelId="{5B5BD1CE-7D9F-4BAA-B480-259E5C479EB3}" type="parTrans" cxnId="{13923DEE-2543-4A4D-A176-7909F69B6B77}">
      <dgm:prSet/>
      <dgm:spPr/>
      <dgm:t>
        <a:bodyPr/>
        <a:lstStyle/>
        <a:p>
          <a:endParaRPr lang="en-US"/>
        </a:p>
      </dgm:t>
    </dgm:pt>
    <dgm:pt modelId="{8237A287-D6F6-46EC-B88F-A439F19DDB9E}" type="sibTrans" cxnId="{13923DEE-2543-4A4D-A176-7909F69B6B77}">
      <dgm:prSet/>
      <dgm:spPr/>
      <dgm:t>
        <a:bodyPr/>
        <a:lstStyle/>
        <a:p>
          <a:endParaRPr lang="en-US"/>
        </a:p>
      </dgm:t>
    </dgm:pt>
    <dgm:pt modelId="{C50671B1-B199-4C9B-ADF0-02E631602CBF}" type="pres">
      <dgm:prSet presAssocID="{27D9E94D-0D73-487E-80E6-44D1ABBA2C2D}" presName="cycleMatrixDiagram" presStyleCnt="0">
        <dgm:presLayoutVars>
          <dgm:chMax val="1"/>
          <dgm:dir/>
          <dgm:animLvl val="lvl"/>
          <dgm:resizeHandles val="exact"/>
        </dgm:presLayoutVars>
      </dgm:prSet>
      <dgm:spPr/>
    </dgm:pt>
    <dgm:pt modelId="{208B8336-954D-4213-BECD-9C76099D89B5}" type="pres">
      <dgm:prSet presAssocID="{27D9E94D-0D73-487E-80E6-44D1ABBA2C2D}" presName="children" presStyleCnt="0"/>
      <dgm:spPr/>
    </dgm:pt>
    <dgm:pt modelId="{268A6D5F-9F9B-4430-9E9D-60563519D023}" type="pres">
      <dgm:prSet presAssocID="{27D9E94D-0D73-487E-80E6-44D1ABBA2C2D}" presName="child1group" presStyleCnt="0"/>
      <dgm:spPr/>
    </dgm:pt>
    <dgm:pt modelId="{2921F53B-01FD-4881-8881-C17F15AF4A53}" type="pres">
      <dgm:prSet presAssocID="{27D9E94D-0D73-487E-80E6-44D1ABBA2C2D}" presName="child1" presStyleLbl="bgAcc1" presStyleIdx="0" presStyleCnt="4" custLinFactNeighborX="-6706"/>
      <dgm:spPr/>
    </dgm:pt>
    <dgm:pt modelId="{F5EDB01E-131F-4236-8CAB-BFFD6B68880E}" type="pres">
      <dgm:prSet presAssocID="{27D9E94D-0D73-487E-80E6-44D1ABBA2C2D}" presName="child1Text" presStyleLbl="bgAcc1" presStyleIdx="0" presStyleCnt="4">
        <dgm:presLayoutVars>
          <dgm:bulletEnabled val="1"/>
        </dgm:presLayoutVars>
      </dgm:prSet>
      <dgm:spPr/>
    </dgm:pt>
    <dgm:pt modelId="{7F38606E-4879-4DE5-B187-232EBD1FDA66}" type="pres">
      <dgm:prSet presAssocID="{27D9E94D-0D73-487E-80E6-44D1ABBA2C2D}" presName="child2group" presStyleCnt="0"/>
      <dgm:spPr/>
    </dgm:pt>
    <dgm:pt modelId="{EE275903-7B08-4C66-A3CD-36EACD83EDA0}" type="pres">
      <dgm:prSet presAssocID="{27D9E94D-0D73-487E-80E6-44D1ABBA2C2D}" presName="child2" presStyleLbl="bgAcc1" presStyleIdx="1" presStyleCnt="4" custLinFactNeighborX="5961"/>
      <dgm:spPr/>
    </dgm:pt>
    <dgm:pt modelId="{7F22FE10-B8A3-4F53-8170-5EF374812A88}" type="pres">
      <dgm:prSet presAssocID="{27D9E94D-0D73-487E-80E6-44D1ABBA2C2D}" presName="child2Text" presStyleLbl="bgAcc1" presStyleIdx="1" presStyleCnt="4">
        <dgm:presLayoutVars>
          <dgm:bulletEnabled val="1"/>
        </dgm:presLayoutVars>
      </dgm:prSet>
      <dgm:spPr/>
    </dgm:pt>
    <dgm:pt modelId="{6F88FFD4-ECA8-4016-B5FC-35713E51F40C}" type="pres">
      <dgm:prSet presAssocID="{27D9E94D-0D73-487E-80E6-44D1ABBA2C2D}" presName="child3group" presStyleCnt="0"/>
      <dgm:spPr/>
    </dgm:pt>
    <dgm:pt modelId="{95289913-3E3D-4866-81A8-5653ED463A23}" type="pres">
      <dgm:prSet presAssocID="{27D9E94D-0D73-487E-80E6-44D1ABBA2C2D}" presName="child3" presStyleLbl="bgAcc1" presStyleIdx="2" presStyleCnt="4" custLinFactNeighborX="4849"/>
      <dgm:spPr/>
    </dgm:pt>
    <dgm:pt modelId="{14E9AEFD-6502-4D21-B9CD-E06C54232768}" type="pres">
      <dgm:prSet presAssocID="{27D9E94D-0D73-487E-80E6-44D1ABBA2C2D}" presName="child3Text" presStyleLbl="bgAcc1" presStyleIdx="2" presStyleCnt="4">
        <dgm:presLayoutVars>
          <dgm:bulletEnabled val="1"/>
        </dgm:presLayoutVars>
      </dgm:prSet>
      <dgm:spPr/>
    </dgm:pt>
    <dgm:pt modelId="{A2B90119-EDB7-4A47-8982-3A9CE50A082D}" type="pres">
      <dgm:prSet presAssocID="{27D9E94D-0D73-487E-80E6-44D1ABBA2C2D}" presName="child4group" presStyleCnt="0"/>
      <dgm:spPr/>
    </dgm:pt>
    <dgm:pt modelId="{BCBEA282-307B-4A8B-9D61-394A2490CF5D}" type="pres">
      <dgm:prSet presAssocID="{27D9E94D-0D73-487E-80E6-44D1ABBA2C2D}" presName="child4" presStyleLbl="bgAcc1" presStyleIdx="3" presStyleCnt="4" custLinFactNeighborX="-8196"/>
      <dgm:spPr/>
    </dgm:pt>
    <dgm:pt modelId="{4654D1AA-C45C-4B66-8319-CCA96CEEABE5}" type="pres">
      <dgm:prSet presAssocID="{27D9E94D-0D73-487E-80E6-44D1ABBA2C2D}" presName="child4Text" presStyleLbl="bgAcc1" presStyleIdx="3" presStyleCnt="4">
        <dgm:presLayoutVars>
          <dgm:bulletEnabled val="1"/>
        </dgm:presLayoutVars>
      </dgm:prSet>
      <dgm:spPr/>
    </dgm:pt>
    <dgm:pt modelId="{5FAB336E-EC29-4B1D-A683-134BC3811AB2}" type="pres">
      <dgm:prSet presAssocID="{27D9E94D-0D73-487E-80E6-44D1ABBA2C2D}" presName="childPlaceholder" presStyleCnt="0"/>
      <dgm:spPr/>
    </dgm:pt>
    <dgm:pt modelId="{06142AB6-EC34-49AD-B89B-A5622080C96B}" type="pres">
      <dgm:prSet presAssocID="{27D9E94D-0D73-487E-80E6-44D1ABBA2C2D}" presName="circle" presStyleCnt="0"/>
      <dgm:spPr/>
    </dgm:pt>
    <dgm:pt modelId="{C9BD61F2-2447-4CDE-A93E-6AC1814B0B34}" type="pres">
      <dgm:prSet presAssocID="{27D9E94D-0D73-487E-80E6-44D1ABBA2C2D}" presName="quadrant1" presStyleLbl="node1" presStyleIdx="0" presStyleCnt="4">
        <dgm:presLayoutVars>
          <dgm:chMax val="1"/>
          <dgm:bulletEnabled val="1"/>
        </dgm:presLayoutVars>
      </dgm:prSet>
      <dgm:spPr/>
    </dgm:pt>
    <dgm:pt modelId="{05285D70-98E3-42A7-9F4C-F24FA92ACC6A}" type="pres">
      <dgm:prSet presAssocID="{27D9E94D-0D73-487E-80E6-44D1ABBA2C2D}" presName="quadrant2" presStyleLbl="node1" presStyleIdx="1" presStyleCnt="4">
        <dgm:presLayoutVars>
          <dgm:chMax val="1"/>
          <dgm:bulletEnabled val="1"/>
        </dgm:presLayoutVars>
      </dgm:prSet>
      <dgm:spPr/>
    </dgm:pt>
    <dgm:pt modelId="{0F29D1E6-3AA7-436A-A1B0-6CDE53D6D2F6}" type="pres">
      <dgm:prSet presAssocID="{27D9E94D-0D73-487E-80E6-44D1ABBA2C2D}" presName="quadrant3" presStyleLbl="node1" presStyleIdx="2" presStyleCnt="4">
        <dgm:presLayoutVars>
          <dgm:chMax val="1"/>
          <dgm:bulletEnabled val="1"/>
        </dgm:presLayoutVars>
      </dgm:prSet>
      <dgm:spPr/>
    </dgm:pt>
    <dgm:pt modelId="{8272EBE2-43B9-4CE2-AF2C-FBBEB773ED32}" type="pres">
      <dgm:prSet presAssocID="{27D9E94D-0D73-487E-80E6-44D1ABBA2C2D}" presName="quadrant4" presStyleLbl="node1" presStyleIdx="3" presStyleCnt="4">
        <dgm:presLayoutVars>
          <dgm:chMax val="1"/>
          <dgm:bulletEnabled val="1"/>
        </dgm:presLayoutVars>
      </dgm:prSet>
      <dgm:spPr/>
    </dgm:pt>
    <dgm:pt modelId="{FF426538-4D37-4838-BA2F-656EA0B85977}" type="pres">
      <dgm:prSet presAssocID="{27D9E94D-0D73-487E-80E6-44D1ABBA2C2D}" presName="quadrantPlaceholder" presStyleCnt="0"/>
      <dgm:spPr/>
    </dgm:pt>
    <dgm:pt modelId="{5E1FEDB6-3536-4A37-B3F0-934CA99B08D4}" type="pres">
      <dgm:prSet presAssocID="{27D9E94D-0D73-487E-80E6-44D1ABBA2C2D}" presName="center1" presStyleLbl="fgShp" presStyleIdx="0" presStyleCnt="2"/>
      <dgm:spPr/>
    </dgm:pt>
    <dgm:pt modelId="{CFB2C2C4-13CC-4F57-872F-0F710CF521B0}" type="pres">
      <dgm:prSet presAssocID="{27D9E94D-0D73-487E-80E6-44D1ABBA2C2D}" presName="center2" presStyleLbl="fgShp" presStyleIdx="1" presStyleCnt="2"/>
      <dgm:spPr/>
    </dgm:pt>
  </dgm:ptLst>
  <dgm:cxnLst>
    <dgm:cxn modelId="{D0DB2001-5128-4B68-8C1A-ABBA62294FE1}" type="presOf" srcId="{71165F5F-D119-4F65-8A70-2A99650D3604}" destId="{0F29D1E6-3AA7-436A-A1B0-6CDE53D6D2F6}" srcOrd="0" destOrd="0" presId="urn:microsoft.com/office/officeart/2005/8/layout/cycle4"/>
    <dgm:cxn modelId="{8FDFC506-6FA8-4200-9FBF-C57E83BC202E}" srcId="{50B0A2BD-C20C-4EE8-8F7E-D48A6E707904}" destId="{B67183C6-4955-4146-A2BD-A8C0045D07C7}" srcOrd="3" destOrd="0" parTransId="{BEC2540C-2496-42E7-A9C2-689AFF628F81}" sibTransId="{59AF4A09-C3D7-4359-AC16-CED728591C6B}"/>
    <dgm:cxn modelId="{1C7FAF09-F71F-4D21-97F9-D1AE821733A9}" type="presOf" srcId="{50B0A2BD-C20C-4EE8-8F7E-D48A6E707904}" destId="{8272EBE2-43B9-4CE2-AF2C-FBBEB773ED32}" srcOrd="0" destOrd="0" presId="urn:microsoft.com/office/officeart/2005/8/layout/cycle4"/>
    <dgm:cxn modelId="{3FE4DC15-1475-4748-817A-378A6292C7B6}" type="presOf" srcId="{77E50B8A-9140-4C76-A683-4DC305F2B457}" destId="{2921F53B-01FD-4881-8881-C17F15AF4A53}" srcOrd="0" destOrd="0" presId="urn:microsoft.com/office/officeart/2005/8/layout/cycle4"/>
    <dgm:cxn modelId="{7C467D16-98C1-4BDF-A2A2-A0E64C18147B}" srcId="{50B0A2BD-C20C-4EE8-8F7E-D48A6E707904}" destId="{C0E76211-BDA6-4882-9327-37C9E111483E}" srcOrd="1" destOrd="0" parTransId="{33DF85BD-AD38-4B0E-9C57-695143AA541A}" sibTransId="{84316892-E204-46BA-A059-6621243AE0CD}"/>
    <dgm:cxn modelId="{B9D5FF18-EC95-464D-84E4-7BBA37A88DED}" type="presOf" srcId="{E51A553B-A4DC-444C-A113-847B928C1223}" destId="{95289913-3E3D-4866-81A8-5653ED463A23}" srcOrd="0" destOrd="2" presId="urn:microsoft.com/office/officeart/2005/8/layout/cycle4"/>
    <dgm:cxn modelId="{333A141E-F6C7-43AB-B912-67E9A8004DD2}" srcId="{AB6E5134-ED81-483D-8759-B20384112DF6}" destId="{6C1AEE41-7B4C-44F1-BCDF-EF0EE962B1E7}" srcOrd="1" destOrd="0" parTransId="{5D74F4BE-C784-4C6A-A774-FBC78E95DCB7}" sibTransId="{20E8E263-077D-4831-AF76-E5AF7667A58A}"/>
    <dgm:cxn modelId="{D833422C-8E0F-4E39-B768-74DDF53019A4}" type="presOf" srcId="{C0E76211-BDA6-4882-9327-37C9E111483E}" destId="{4654D1AA-C45C-4B66-8319-CCA96CEEABE5}" srcOrd="1" destOrd="1" presId="urn:microsoft.com/office/officeart/2005/8/layout/cycle4"/>
    <dgm:cxn modelId="{26A83E2D-74B1-40D5-B7AF-6E89C4633570}" type="presOf" srcId="{F68C2FE4-00DC-4F62-B2FE-158F73B38E53}" destId="{EE275903-7B08-4C66-A3CD-36EACD83EDA0}" srcOrd="0" destOrd="0" presId="urn:microsoft.com/office/officeart/2005/8/layout/cycle4"/>
    <dgm:cxn modelId="{56977B30-C298-41E5-89A0-AD7FB4529277}" type="presOf" srcId="{27D9E94D-0D73-487E-80E6-44D1ABBA2C2D}" destId="{C50671B1-B199-4C9B-ADF0-02E631602CBF}" srcOrd="0" destOrd="0" presId="urn:microsoft.com/office/officeart/2005/8/layout/cycle4"/>
    <dgm:cxn modelId="{48AA9837-864E-45D2-B6D4-58B994A25F9F}" type="presOf" srcId="{CB409BE1-03B7-4075-B86C-4CACD059076B}" destId="{F5EDB01E-131F-4236-8CAB-BFFD6B68880E}" srcOrd="1" destOrd="3" presId="urn:microsoft.com/office/officeart/2005/8/layout/cycle4"/>
    <dgm:cxn modelId="{99224A3D-9FBD-40BE-89DD-D6B267F699F1}" type="presOf" srcId="{77E50B8A-9140-4C76-A683-4DC305F2B457}" destId="{F5EDB01E-131F-4236-8CAB-BFFD6B68880E}" srcOrd="1" destOrd="0" presId="urn:microsoft.com/office/officeart/2005/8/layout/cycle4"/>
    <dgm:cxn modelId="{AC54943D-BC3C-484D-9BFF-735B2D9F346C}" type="presOf" srcId="{E400F822-8F1C-401D-8D3A-110D3508741B}" destId="{4654D1AA-C45C-4B66-8319-CCA96CEEABE5}" srcOrd="1" destOrd="0" presId="urn:microsoft.com/office/officeart/2005/8/layout/cycle4"/>
    <dgm:cxn modelId="{6F94C25C-ACB8-4B78-B65F-D933C7C64BD3}" type="presOf" srcId="{6C1AEE41-7B4C-44F1-BCDF-EF0EE962B1E7}" destId="{2921F53B-01FD-4881-8881-C17F15AF4A53}" srcOrd="0" destOrd="1" presId="urn:microsoft.com/office/officeart/2005/8/layout/cycle4"/>
    <dgm:cxn modelId="{4A75DB5C-92C2-417D-9B07-0B4B39897A89}" srcId="{71165F5F-D119-4F65-8A70-2A99650D3604}" destId="{1D5F714D-019B-49C2-8D3C-1C34D04FC7CE}" srcOrd="0" destOrd="0" parTransId="{99629AE5-C5FA-4ADB-9D88-A3ACAAF82624}" sibTransId="{8EF82087-11B4-4638-A490-BB186F2ADD28}"/>
    <dgm:cxn modelId="{8495CF5F-C80A-4DE5-851D-6B4FC88A590E}" type="presOf" srcId="{5FC468E8-5426-4ED7-B118-54AEF139D337}" destId="{EE275903-7B08-4C66-A3CD-36EACD83EDA0}" srcOrd="0" destOrd="1" presId="urn:microsoft.com/office/officeart/2005/8/layout/cycle4"/>
    <dgm:cxn modelId="{F09EDB60-52CB-4C6A-9AEC-EFA49FC5AD10}" srcId="{27D9E94D-0D73-487E-80E6-44D1ABBA2C2D}" destId="{50B0A2BD-C20C-4EE8-8F7E-D48A6E707904}" srcOrd="3" destOrd="0" parTransId="{6EEB1FD2-BAD3-490F-A0BD-9190270B06C5}" sibTransId="{CFE2D1E1-24BB-44FC-A180-67CD82CFF5AF}"/>
    <dgm:cxn modelId="{0A7E2563-1D1E-4E3E-9174-B1BEA2B86980}" srcId="{50B0A2BD-C20C-4EE8-8F7E-D48A6E707904}" destId="{CEEA359D-3403-4FB2-BBB3-CC302A2BD3BB}" srcOrd="2" destOrd="0" parTransId="{77637415-9398-4B00-9D09-0B75A8B3B569}" sibTransId="{39355C3A-894B-4E4A-A289-D5783F0CC099}"/>
    <dgm:cxn modelId="{00234E64-E04E-49FE-9F0D-DCFEA3524839}" srcId="{27D9E94D-0D73-487E-80E6-44D1ABBA2C2D}" destId="{B49B75BF-6E5B-4A5E-ADB2-7E48B1BFDE85}" srcOrd="1" destOrd="0" parTransId="{B447FE10-7C3E-488D-B510-C4EFED382FEB}" sibTransId="{4E9ABC62-861B-46B2-8CBF-3BB9DA4A5022}"/>
    <dgm:cxn modelId="{946EE564-36F2-43D4-9F86-CA6072028417}" type="presOf" srcId="{CEEA359D-3403-4FB2-BBB3-CC302A2BD3BB}" destId="{BCBEA282-307B-4A8B-9D61-394A2490CF5D}" srcOrd="0" destOrd="2" presId="urn:microsoft.com/office/officeart/2005/8/layout/cycle4"/>
    <dgm:cxn modelId="{A30E3D67-109F-4815-A676-7C820525E14C}" type="presOf" srcId="{C0E76211-BDA6-4882-9327-37C9E111483E}" destId="{BCBEA282-307B-4A8B-9D61-394A2490CF5D}" srcOrd="0" destOrd="1" presId="urn:microsoft.com/office/officeart/2005/8/layout/cycle4"/>
    <dgm:cxn modelId="{79E92868-AF3E-45C3-93CC-78F7338B5095}" srcId="{50B0A2BD-C20C-4EE8-8F7E-D48A6E707904}" destId="{E400F822-8F1C-401D-8D3A-110D3508741B}" srcOrd="0" destOrd="0" parTransId="{94E0E140-4C87-45DE-B74C-CF4A68BED195}" sibTransId="{2B5297CA-6715-4C5E-94D2-EA38CB4A6C58}"/>
    <dgm:cxn modelId="{A356416B-96A8-4A84-B7A7-0D19E51864D0}" type="presOf" srcId="{02CFFF2B-B424-4A50-BE70-23436B7A4AA8}" destId="{95289913-3E3D-4866-81A8-5653ED463A23}" srcOrd="0" destOrd="1" presId="urn:microsoft.com/office/officeart/2005/8/layout/cycle4"/>
    <dgm:cxn modelId="{90CD684C-03B5-4DBE-B799-94975912F90D}" type="presOf" srcId="{6C1AEE41-7B4C-44F1-BCDF-EF0EE962B1E7}" destId="{F5EDB01E-131F-4236-8CAB-BFFD6B68880E}" srcOrd="1" destOrd="1" presId="urn:microsoft.com/office/officeart/2005/8/layout/cycle4"/>
    <dgm:cxn modelId="{42790D4D-3110-43F9-8816-0693045B5F12}" type="presOf" srcId="{1829E13E-1A69-4F40-9A7F-CF8B9ADD2AC1}" destId="{EE275903-7B08-4C66-A3CD-36EACD83EDA0}" srcOrd="0" destOrd="3" presId="urn:microsoft.com/office/officeart/2005/8/layout/cycle4"/>
    <dgm:cxn modelId="{80EB6A52-5ADE-4ACB-A444-F0F57A2361B8}" srcId="{27D9E94D-0D73-487E-80E6-44D1ABBA2C2D}" destId="{AB6E5134-ED81-483D-8759-B20384112DF6}" srcOrd="0" destOrd="0" parTransId="{689C3EB7-661F-419F-8297-04FDBC654568}" sibTransId="{B4B15A20-15C4-4F1B-92E6-97A7819CF06D}"/>
    <dgm:cxn modelId="{16EE0B58-1109-4CFA-9C08-5A4C306E12A6}" type="presOf" srcId="{5FC468E8-5426-4ED7-B118-54AEF139D337}" destId="{7F22FE10-B8A3-4F53-8170-5EF374812A88}" srcOrd="1" destOrd="1" presId="urn:microsoft.com/office/officeart/2005/8/layout/cycle4"/>
    <dgm:cxn modelId="{05C73A7A-813C-4BA5-A519-25B2F2BAA3CC}" type="presOf" srcId="{E400F822-8F1C-401D-8D3A-110D3508741B}" destId="{BCBEA282-307B-4A8B-9D61-394A2490CF5D}" srcOrd="0" destOrd="0" presId="urn:microsoft.com/office/officeart/2005/8/layout/cycle4"/>
    <dgm:cxn modelId="{3C97AF85-C96F-4A21-B402-BC70E461022E}" type="presOf" srcId="{B49B75BF-6E5B-4A5E-ADB2-7E48B1BFDE85}" destId="{05285D70-98E3-42A7-9F4C-F24FA92ACC6A}" srcOrd="0" destOrd="0" presId="urn:microsoft.com/office/officeart/2005/8/layout/cycle4"/>
    <dgm:cxn modelId="{0421D98A-189F-4501-8927-D0CB959E7B44}" type="presOf" srcId="{CEEA359D-3403-4FB2-BBB3-CC302A2BD3BB}" destId="{4654D1AA-C45C-4B66-8319-CCA96CEEABE5}" srcOrd="1" destOrd="2" presId="urn:microsoft.com/office/officeart/2005/8/layout/cycle4"/>
    <dgm:cxn modelId="{41FE4990-7671-49E4-8A68-DA5AB90C1FD9}" type="presOf" srcId="{1829E13E-1A69-4F40-9A7F-CF8B9ADD2AC1}" destId="{7F22FE10-B8A3-4F53-8170-5EF374812A88}" srcOrd="1" destOrd="3" presId="urn:microsoft.com/office/officeart/2005/8/layout/cycle4"/>
    <dgm:cxn modelId="{BB5EF49D-5F1C-4D96-8561-4A2989C95B25}" type="presOf" srcId="{AB6E5134-ED81-483D-8759-B20384112DF6}" destId="{C9BD61F2-2447-4CDE-A93E-6AC1814B0B34}" srcOrd="0" destOrd="0" presId="urn:microsoft.com/office/officeart/2005/8/layout/cycle4"/>
    <dgm:cxn modelId="{CEAF859E-8C24-46D5-94D0-9E99549858AD}" type="presOf" srcId="{1D5F714D-019B-49C2-8D3C-1C34D04FC7CE}" destId="{95289913-3E3D-4866-81A8-5653ED463A23}" srcOrd="0" destOrd="0" presId="urn:microsoft.com/office/officeart/2005/8/layout/cycle4"/>
    <dgm:cxn modelId="{30B1119F-9579-4A0F-BCE8-63B1DA76446B}" srcId="{AB6E5134-ED81-483D-8759-B20384112DF6}" destId="{638F23C9-DAF8-4C34-9440-BC3448F06626}" srcOrd="2" destOrd="0" parTransId="{C970C506-DE21-44C6-826D-87B22E7F3FFA}" sibTransId="{92703B4C-FFAC-4B0B-98BB-9A55F11F4CC4}"/>
    <dgm:cxn modelId="{1CAADAA1-BB45-4A96-BD80-89FABB3FAD29}" type="presOf" srcId="{02CFFF2B-B424-4A50-BE70-23436B7A4AA8}" destId="{14E9AEFD-6502-4D21-B9CD-E06C54232768}" srcOrd="1" destOrd="1" presId="urn:microsoft.com/office/officeart/2005/8/layout/cycle4"/>
    <dgm:cxn modelId="{A6255AA6-5E1B-4154-BD9D-13A117649F97}" srcId="{B49B75BF-6E5B-4A5E-ADB2-7E48B1BFDE85}" destId="{5FC468E8-5426-4ED7-B118-54AEF139D337}" srcOrd="1" destOrd="0" parTransId="{74D8430E-5AF4-4462-82A3-B776BE367DCE}" sibTransId="{3AEF471C-1B1C-43A0-B895-CF794AE2C9DD}"/>
    <dgm:cxn modelId="{512FD2AA-0A38-43CE-BA23-FC5DD0F43E9F}" type="presOf" srcId="{B67183C6-4955-4146-A2BD-A8C0045D07C7}" destId="{4654D1AA-C45C-4B66-8319-CCA96CEEABE5}" srcOrd="1" destOrd="3" presId="urn:microsoft.com/office/officeart/2005/8/layout/cycle4"/>
    <dgm:cxn modelId="{220FFFAE-E477-4AEA-829C-CEAE94C9C00A}" type="presOf" srcId="{F68C2FE4-00DC-4F62-B2FE-158F73B38E53}" destId="{7F22FE10-B8A3-4F53-8170-5EF374812A88}" srcOrd="1" destOrd="0" presId="urn:microsoft.com/office/officeart/2005/8/layout/cycle4"/>
    <dgm:cxn modelId="{E01953B2-4DA2-45B5-A8FD-2C288763004D}" type="presOf" srcId="{EE5F4607-F4A8-42EB-88FF-348586B67B28}" destId="{7F22FE10-B8A3-4F53-8170-5EF374812A88}" srcOrd="1" destOrd="2" presId="urn:microsoft.com/office/officeart/2005/8/layout/cycle4"/>
    <dgm:cxn modelId="{208594B5-FDBB-43FE-A041-F091C027345A}" srcId="{B49B75BF-6E5B-4A5E-ADB2-7E48B1BFDE85}" destId="{F68C2FE4-00DC-4F62-B2FE-158F73B38E53}" srcOrd="0" destOrd="0" parTransId="{23690D4A-7F9B-4F9C-B339-FA979FBB2C27}" sibTransId="{54E28E93-CA4E-490B-BD2D-8D930E6B1223}"/>
    <dgm:cxn modelId="{AA48E4C0-42CB-4E0F-A65E-E81DFE557667}" type="presOf" srcId="{EE5F4607-F4A8-42EB-88FF-348586B67B28}" destId="{EE275903-7B08-4C66-A3CD-36EACD83EDA0}" srcOrd="0" destOrd="2" presId="urn:microsoft.com/office/officeart/2005/8/layout/cycle4"/>
    <dgm:cxn modelId="{CA282AC3-572B-4FCC-9083-C318CE3E42EA}" type="presOf" srcId="{638F23C9-DAF8-4C34-9440-BC3448F06626}" destId="{2921F53B-01FD-4881-8881-C17F15AF4A53}" srcOrd="0" destOrd="2" presId="urn:microsoft.com/office/officeart/2005/8/layout/cycle4"/>
    <dgm:cxn modelId="{C4A952C8-643B-4D5B-99E0-2DE3E697557D}" srcId="{AB6E5134-ED81-483D-8759-B20384112DF6}" destId="{77E50B8A-9140-4C76-A683-4DC305F2B457}" srcOrd="0" destOrd="0" parTransId="{6878B23D-3EFD-4CDD-996E-67B7572400CA}" sibTransId="{5C21ACFB-4DFD-42E9-932F-B60624472430}"/>
    <dgm:cxn modelId="{33A2C0CC-3B54-4580-82D3-D7D9A6E9395A}" srcId="{71165F5F-D119-4F65-8A70-2A99650D3604}" destId="{02CFFF2B-B424-4A50-BE70-23436B7A4AA8}" srcOrd="1" destOrd="0" parTransId="{D6603B3C-48F3-4F7C-8D32-9B1413A400CC}" sibTransId="{6BC80A64-F0A2-46AD-A92B-273B5EE81C15}"/>
    <dgm:cxn modelId="{1540D0D9-3B7D-4846-8236-608EBEF8FE5B}" type="presOf" srcId="{B67183C6-4955-4146-A2BD-A8C0045D07C7}" destId="{BCBEA282-307B-4A8B-9D61-394A2490CF5D}" srcOrd="0" destOrd="3" presId="urn:microsoft.com/office/officeart/2005/8/layout/cycle4"/>
    <dgm:cxn modelId="{0025C3DD-3F67-4D79-9A0E-7C612695B84A}" type="presOf" srcId="{638F23C9-DAF8-4C34-9440-BC3448F06626}" destId="{F5EDB01E-131F-4236-8CAB-BFFD6B68880E}" srcOrd="1" destOrd="2" presId="urn:microsoft.com/office/officeart/2005/8/layout/cycle4"/>
    <dgm:cxn modelId="{C30CACDF-9458-4D99-9528-6A7FDAB633A0}" srcId="{27D9E94D-0D73-487E-80E6-44D1ABBA2C2D}" destId="{71165F5F-D119-4F65-8A70-2A99650D3604}" srcOrd="2" destOrd="0" parTransId="{7307F9BF-D38B-45C3-92C4-0CE3AD2E1E95}" sibTransId="{3087932F-22A6-4EF6-9204-0FE7991EE71A}"/>
    <dgm:cxn modelId="{3589A7E5-BC3D-419F-8748-8849C23FA899}" srcId="{AB6E5134-ED81-483D-8759-B20384112DF6}" destId="{CB409BE1-03B7-4075-B86C-4CACD059076B}" srcOrd="3" destOrd="0" parTransId="{0A171037-EC2E-47D3-9973-1FC7E02161F8}" sibTransId="{22C8B712-E0F4-482A-B5B0-D8C4491CFC68}"/>
    <dgm:cxn modelId="{861B71EA-285A-4455-B220-0EA8A5F8D342}" type="presOf" srcId="{CB409BE1-03B7-4075-B86C-4CACD059076B}" destId="{2921F53B-01FD-4881-8881-C17F15AF4A53}" srcOrd="0" destOrd="3" presId="urn:microsoft.com/office/officeart/2005/8/layout/cycle4"/>
    <dgm:cxn modelId="{178591EA-D9F8-4243-8C3D-C9944374A99B}" type="presOf" srcId="{E51A553B-A4DC-444C-A113-847B928C1223}" destId="{14E9AEFD-6502-4D21-B9CD-E06C54232768}" srcOrd="1" destOrd="2" presId="urn:microsoft.com/office/officeart/2005/8/layout/cycle4"/>
    <dgm:cxn modelId="{13923DEE-2543-4A4D-A176-7909F69B6B77}" srcId="{B49B75BF-6E5B-4A5E-ADB2-7E48B1BFDE85}" destId="{1829E13E-1A69-4F40-9A7F-CF8B9ADD2AC1}" srcOrd="3" destOrd="0" parTransId="{5B5BD1CE-7D9F-4BAA-B480-259E5C479EB3}" sibTransId="{8237A287-D6F6-46EC-B88F-A439F19DDB9E}"/>
    <dgm:cxn modelId="{FA7F85EF-74E5-43D9-B4D8-5363DEC29383}" type="presOf" srcId="{1D5F714D-019B-49C2-8D3C-1C34D04FC7CE}" destId="{14E9AEFD-6502-4D21-B9CD-E06C54232768}" srcOrd="1" destOrd="0" presId="urn:microsoft.com/office/officeart/2005/8/layout/cycle4"/>
    <dgm:cxn modelId="{74994CF1-8BA6-4154-8CCF-E34BB4958B67}" srcId="{B49B75BF-6E5B-4A5E-ADB2-7E48B1BFDE85}" destId="{EE5F4607-F4A8-42EB-88FF-348586B67B28}" srcOrd="2" destOrd="0" parTransId="{6CDE4D7D-C0A3-43CF-ADEC-56ACF254203F}" sibTransId="{98FEFDBD-F3E6-4C07-AB4C-E13075965D66}"/>
    <dgm:cxn modelId="{0CCF3AFA-9183-42DC-B095-41223E3A70E0}" srcId="{71165F5F-D119-4F65-8A70-2A99650D3604}" destId="{E51A553B-A4DC-444C-A113-847B928C1223}" srcOrd="2" destOrd="0" parTransId="{FA0CA6D8-B9AC-4D18-BAF4-CE8B9466C814}" sibTransId="{5A5BFE39-D53C-41F1-9E41-93927A38177C}"/>
    <dgm:cxn modelId="{53002E6B-F82B-4594-8747-4C2F0F491CD6}" type="presParOf" srcId="{C50671B1-B199-4C9B-ADF0-02E631602CBF}" destId="{208B8336-954D-4213-BECD-9C76099D89B5}" srcOrd="0" destOrd="0" presId="urn:microsoft.com/office/officeart/2005/8/layout/cycle4"/>
    <dgm:cxn modelId="{34553AC8-E1F2-479E-BA50-430EBF3A4073}" type="presParOf" srcId="{208B8336-954D-4213-BECD-9C76099D89B5}" destId="{268A6D5F-9F9B-4430-9E9D-60563519D023}" srcOrd="0" destOrd="0" presId="urn:microsoft.com/office/officeart/2005/8/layout/cycle4"/>
    <dgm:cxn modelId="{4E4F4E9B-B754-45F8-88F9-30A7B6C98ED6}" type="presParOf" srcId="{268A6D5F-9F9B-4430-9E9D-60563519D023}" destId="{2921F53B-01FD-4881-8881-C17F15AF4A53}" srcOrd="0" destOrd="0" presId="urn:microsoft.com/office/officeart/2005/8/layout/cycle4"/>
    <dgm:cxn modelId="{D1AE68A5-BD07-4BA3-9E01-0EF85DAF20E1}" type="presParOf" srcId="{268A6D5F-9F9B-4430-9E9D-60563519D023}" destId="{F5EDB01E-131F-4236-8CAB-BFFD6B68880E}" srcOrd="1" destOrd="0" presId="urn:microsoft.com/office/officeart/2005/8/layout/cycle4"/>
    <dgm:cxn modelId="{7604AA60-7FE1-4D60-80CE-4F3E74D38AB4}" type="presParOf" srcId="{208B8336-954D-4213-BECD-9C76099D89B5}" destId="{7F38606E-4879-4DE5-B187-232EBD1FDA66}" srcOrd="1" destOrd="0" presId="urn:microsoft.com/office/officeart/2005/8/layout/cycle4"/>
    <dgm:cxn modelId="{80B0D594-0058-4E0D-9D04-1E46D524A097}" type="presParOf" srcId="{7F38606E-4879-4DE5-B187-232EBD1FDA66}" destId="{EE275903-7B08-4C66-A3CD-36EACD83EDA0}" srcOrd="0" destOrd="0" presId="urn:microsoft.com/office/officeart/2005/8/layout/cycle4"/>
    <dgm:cxn modelId="{6E8B3B82-D0E9-4980-8F72-987D738BDE74}" type="presParOf" srcId="{7F38606E-4879-4DE5-B187-232EBD1FDA66}" destId="{7F22FE10-B8A3-4F53-8170-5EF374812A88}" srcOrd="1" destOrd="0" presId="urn:microsoft.com/office/officeart/2005/8/layout/cycle4"/>
    <dgm:cxn modelId="{9FB2F605-A5C0-4D15-AB14-1FF0E3CE2176}" type="presParOf" srcId="{208B8336-954D-4213-BECD-9C76099D89B5}" destId="{6F88FFD4-ECA8-4016-B5FC-35713E51F40C}" srcOrd="2" destOrd="0" presId="urn:microsoft.com/office/officeart/2005/8/layout/cycle4"/>
    <dgm:cxn modelId="{D3BEA06B-604B-4732-9C99-7658AE47B56B}" type="presParOf" srcId="{6F88FFD4-ECA8-4016-B5FC-35713E51F40C}" destId="{95289913-3E3D-4866-81A8-5653ED463A23}" srcOrd="0" destOrd="0" presId="urn:microsoft.com/office/officeart/2005/8/layout/cycle4"/>
    <dgm:cxn modelId="{6B6D5693-8D4A-4576-91CB-6ED4A050E788}" type="presParOf" srcId="{6F88FFD4-ECA8-4016-B5FC-35713E51F40C}" destId="{14E9AEFD-6502-4D21-B9CD-E06C54232768}" srcOrd="1" destOrd="0" presId="urn:microsoft.com/office/officeart/2005/8/layout/cycle4"/>
    <dgm:cxn modelId="{BE4AE31C-232D-479D-829A-352D9CBBABD1}" type="presParOf" srcId="{208B8336-954D-4213-BECD-9C76099D89B5}" destId="{A2B90119-EDB7-4A47-8982-3A9CE50A082D}" srcOrd="3" destOrd="0" presId="urn:microsoft.com/office/officeart/2005/8/layout/cycle4"/>
    <dgm:cxn modelId="{22E18050-B49E-40BE-87B0-8754DFAF59FA}" type="presParOf" srcId="{A2B90119-EDB7-4A47-8982-3A9CE50A082D}" destId="{BCBEA282-307B-4A8B-9D61-394A2490CF5D}" srcOrd="0" destOrd="0" presId="urn:microsoft.com/office/officeart/2005/8/layout/cycle4"/>
    <dgm:cxn modelId="{E1B684AF-8CFA-4A1A-B715-0914E7194509}" type="presParOf" srcId="{A2B90119-EDB7-4A47-8982-3A9CE50A082D}" destId="{4654D1AA-C45C-4B66-8319-CCA96CEEABE5}" srcOrd="1" destOrd="0" presId="urn:microsoft.com/office/officeart/2005/8/layout/cycle4"/>
    <dgm:cxn modelId="{1A5B67F2-69A0-4D44-A237-1F210C772A59}" type="presParOf" srcId="{208B8336-954D-4213-BECD-9C76099D89B5}" destId="{5FAB336E-EC29-4B1D-A683-134BC3811AB2}" srcOrd="4" destOrd="0" presId="urn:microsoft.com/office/officeart/2005/8/layout/cycle4"/>
    <dgm:cxn modelId="{1DE28619-1959-4FDB-A623-F2BDBE94BF57}" type="presParOf" srcId="{C50671B1-B199-4C9B-ADF0-02E631602CBF}" destId="{06142AB6-EC34-49AD-B89B-A5622080C96B}" srcOrd="1" destOrd="0" presId="urn:microsoft.com/office/officeart/2005/8/layout/cycle4"/>
    <dgm:cxn modelId="{D11FDC38-1A29-46BA-BAA6-17E67EC23DEE}" type="presParOf" srcId="{06142AB6-EC34-49AD-B89B-A5622080C96B}" destId="{C9BD61F2-2447-4CDE-A93E-6AC1814B0B34}" srcOrd="0" destOrd="0" presId="urn:microsoft.com/office/officeart/2005/8/layout/cycle4"/>
    <dgm:cxn modelId="{CEBAB188-0446-455A-92A7-807217A50861}" type="presParOf" srcId="{06142AB6-EC34-49AD-B89B-A5622080C96B}" destId="{05285D70-98E3-42A7-9F4C-F24FA92ACC6A}" srcOrd="1" destOrd="0" presId="urn:microsoft.com/office/officeart/2005/8/layout/cycle4"/>
    <dgm:cxn modelId="{30EB2FC0-9104-4F8E-9391-B99E48373F67}" type="presParOf" srcId="{06142AB6-EC34-49AD-B89B-A5622080C96B}" destId="{0F29D1E6-3AA7-436A-A1B0-6CDE53D6D2F6}" srcOrd="2" destOrd="0" presId="urn:microsoft.com/office/officeart/2005/8/layout/cycle4"/>
    <dgm:cxn modelId="{1760A507-8E87-42E0-A871-3E720EE6AF04}" type="presParOf" srcId="{06142AB6-EC34-49AD-B89B-A5622080C96B}" destId="{8272EBE2-43B9-4CE2-AF2C-FBBEB773ED32}" srcOrd="3" destOrd="0" presId="urn:microsoft.com/office/officeart/2005/8/layout/cycle4"/>
    <dgm:cxn modelId="{4FC90C40-25B9-4E45-B75F-886002207946}" type="presParOf" srcId="{06142AB6-EC34-49AD-B89B-A5622080C96B}" destId="{FF426538-4D37-4838-BA2F-656EA0B85977}" srcOrd="4" destOrd="0" presId="urn:microsoft.com/office/officeart/2005/8/layout/cycle4"/>
    <dgm:cxn modelId="{41A32EF9-7490-4521-A840-47D68A1AFFC2}" type="presParOf" srcId="{C50671B1-B199-4C9B-ADF0-02E631602CBF}" destId="{5E1FEDB6-3536-4A37-B3F0-934CA99B08D4}" srcOrd="2" destOrd="0" presId="urn:microsoft.com/office/officeart/2005/8/layout/cycle4"/>
    <dgm:cxn modelId="{A8F7CA2B-9E6E-4FBF-BCED-E7FFBF9308E9}" type="presParOf" srcId="{C50671B1-B199-4C9B-ADF0-02E631602CBF}" destId="{CFB2C2C4-13CC-4F57-872F-0F710CF521B0}"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A98425A-2250-4F6F-B8DB-844115598B9F}" type="doc">
      <dgm:prSet loTypeId="urn:microsoft.com/office/officeart/2005/8/layout/cycle8" loCatId="cycle" qsTypeId="urn:microsoft.com/office/officeart/2005/8/quickstyle/3d3" qsCatId="3D" csTypeId="urn:microsoft.com/office/officeart/2005/8/colors/colorful2" csCatId="colorful" phldr="1"/>
      <dgm:spPr/>
      <dgm:t>
        <a:bodyPr/>
        <a:lstStyle/>
        <a:p>
          <a:endParaRPr lang="en-US"/>
        </a:p>
      </dgm:t>
    </dgm:pt>
    <dgm:pt modelId="{1AB515FB-1E9E-441A-8D80-9B533644586D}">
      <dgm:prSet phldrT="[Text]" custT="1"/>
      <dgm:spPr/>
      <dgm:t>
        <a:bodyPr/>
        <a:lstStyle/>
        <a:p>
          <a:r>
            <a:rPr lang="en-US" sz="1200" dirty="0">
              <a:latin typeface="Arial" panose="020B0604020202020204" pitchFamily="34" charset="0"/>
              <a:cs typeface="Arial" panose="020B0604020202020204" pitchFamily="34" charset="0"/>
            </a:rPr>
            <a:t>Expert mentors: Ionis &amp; technical development scientists</a:t>
          </a:r>
          <a:endParaRPr lang="en-US" sz="1200" dirty="0"/>
        </a:p>
      </dgm:t>
    </dgm:pt>
    <dgm:pt modelId="{94344FB0-6DE5-45D1-8BEC-F71692607D9B}" type="parTrans" cxnId="{91B26633-BEBE-4861-8603-A4D154EA9DEF}">
      <dgm:prSet/>
      <dgm:spPr/>
      <dgm:t>
        <a:bodyPr/>
        <a:lstStyle/>
        <a:p>
          <a:endParaRPr lang="en-US" sz="2800"/>
        </a:p>
      </dgm:t>
    </dgm:pt>
    <dgm:pt modelId="{E99A20D4-02B3-4038-97BD-3E2D713FA10C}" type="sibTrans" cxnId="{91B26633-BEBE-4861-8603-A4D154EA9DEF}">
      <dgm:prSet/>
      <dgm:spPr/>
      <dgm:t>
        <a:bodyPr/>
        <a:lstStyle/>
        <a:p>
          <a:endParaRPr lang="en-US" sz="2800"/>
        </a:p>
      </dgm:t>
    </dgm:pt>
    <dgm:pt modelId="{87099D6D-A37D-4E15-A0C2-838F81463714}">
      <dgm:prSet phldrT="[Text]" custT="1"/>
      <dgm:spPr/>
      <dgm:t>
        <a:bodyPr/>
        <a:lstStyle/>
        <a:p>
          <a:r>
            <a:rPr lang="en-US" sz="1200" dirty="0">
              <a:latin typeface="Arial" panose="020B0604020202020204" pitchFamily="34" charset="0"/>
              <a:cs typeface="Arial" panose="020B0604020202020204" pitchFamily="34" charset="0"/>
            </a:rPr>
            <a:t>Attended live batch run at Ionis</a:t>
          </a:r>
          <a:endParaRPr lang="en-US" sz="1200" dirty="0"/>
        </a:p>
      </dgm:t>
    </dgm:pt>
    <dgm:pt modelId="{4C42CA86-F290-4633-8572-A332F53FFD71}" type="parTrans" cxnId="{9CCF87F2-F6CB-49A9-A820-5AA919EFB95A}">
      <dgm:prSet/>
      <dgm:spPr/>
      <dgm:t>
        <a:bodyPr/>
        <a:lstStyle/>
        <a:p>
          <a:endParaRPr lang="en-US" sz="2800"/>
        </a:p>
      </dgm:t>
    </dgm:pt>
    <dgm:pt modelId="{8E97FEDE-04A0-4944-A790-C871DBFB782A}" type="sibTrans" cxnId="{9CCF87F2-F6CB-49A9-A820-5AA919EFB95A}">
      <dgm:prSet/>
      <dgm:spPr/>
      <dgm:t>
        <a:bodyPr/>
        <a:lstStyle/>
        <a:p>
          <a:endParaRPr lang="en-US" sz="2800"/>
        </a:p>
      </dgm:t>
    </dgm:pt>
    <dgm:pt modelId="{272D5A79-26C8-47B4-B6F4-D2B3F8886E94}">
      <dgm:prSet phldrT="[Text]" custT="1"/>
      <dgm:spPr/>
      <dgm:t>
        <a:bodyPr/>
        <a:lstStyle/>
        <a:p>
          <a:r>
            <a:rPr lang="en-US" sz="1200" dirty="0">
              <a:latin typeface="Arial" panose="020B0604020202020204" pitchFamily="34" charset="0"/>
              <a:cs typeface="Arial" panose="020B0604020202020204" pitchFamily="34" charset="0"/>
            </a:rPr>
            <a:t>Seamless knowledge transfer from Ionis</a:t>
          </a:r>
          <a:endParaRPr lang="en-US" sz="1200" dirty="0"/>
        </a:p>
      </dgm:t>
    </dgm:pt>
    <dgm:pt modelId="{2F38C391-2D0F-42E2-8318-AF6B43E966D1}" type="parTrans" cxnId="{FB19DA28-1F07-45EA-A570-6A5A1B31D79B}">
      <dgm:prSet/>
      <dgm:spPr/>
      <dgm:t>
        <a:bodyPr/>
        <a:lstStyle/>
        <a:p>
          <a:endParaRPr lang="en-US" sz="2800"/>
        </a:p>
      </dgm:t>
    </dgm:pt>
    <dgm:pt modelId="{BE8E715A-7025-451F-BAAB-53B636ED1EBF}" type="sibTrans" cxnId="{FB19DA28-1F07-45EA-A570-6A5A1B31D79B}">
      <dgm:prSet/>
      <dgm:spPr/>
      <dgm:t>
        <a:bodyPr/>
        <a:lstStyle/>
        <a:p>
          <a:endParaRPr lang="en-US" sz="2800"/>
        </a:p>
      </dgm:t>
    </dgm:pt>
    <dgm:pt modelId="{926D84B0-9B17-4E68-9EA7-21337BA23473}">
      <dgm:prSet phldrT="[Text]" custT="1"/>
      <dgm:spPr/>
      <dgm:t>
        <a:bodyPr/>
        <a:lstStyle/>
        <a:p>
          <a:r>
            <a:rPr lang="en-US" sz="1200" dirty="0"/>
            <a:t>Practice Time: water runs, solvent runs, engineering batch</a:t>
          </a:r>
        </a:p>
      </dgm:t>
    </dgm:pt>
    <dgm:pt modelId="{50965478-199E-40DF-899B-A14256ACFBC7}" type="parTrans" cxnId="{5DC9052F-504A-4A85-9ED1-0461D2E7DFF1}">
      <dgm:prSet/>
      <dgm:spPr/>
      <dgm:t>
        <a:bodyPr/>
        <a:lstStyle/>
        <a:p>
          <a:endParaRPr lang="en-US" sz="2800"/>
        </a:p>
      </dgm:t>
    </dgm:pt>
    <dgm:pt modelId="{7C70E248-56E1-4021-8C8E-623FC0F9E787}" type="sibTrans" cxnId="{5DC9052F-504A-4A85-9ED1-0461D2E7DFF1}">
      <dgm:prSet/>
      <dgm:spPr/>
      <dgm:t>
        <a:bodyPr/>
        <a:lstStyle/>
        <a:p>
          <a:endParaRPr lang="en-US" sz="2800"/>
        </a:p>
      </dgm:t>
    </dgm:pt>
    <dgm:pt modelId="{8472F735-4AC1-4915-9A9D-22FFC7348C5B}">
      <dgm:prSet phldrT="[Text]" custT="1"/>
      <dgm:spPr/>
      <dgm:t>
        <a:bodyPr/>
        <a:lstStyle/>
        <a:p>
          <a:r>
            <a:rPr lang="en-US" sz="1200"/>
            <a:t>Hands-on </a:t>
          </a:r>
          <a:r>
            <a:rPr lang="en-US" sz="1200" dirty="0"/>
            <a:t>training at Cambridge Pilot Plant</a:t>
          </a:r>
        </a:p>
      </dgm:t>
    </dgm:pt>
    <dgm:pt modelId="{C3056F67-83BB-4A46-8F4C-6F127F88D939}" type="parTrans" cxnId="{5F627480-D45C-43BF-A3A5-4099EED82084}">
      <dgm:prSet/>
      <dgm:spPr/>
      <dgm:t>
        <a:bodyPr/>
        <a:lstStyle/>
        <a:p>
          <a:endParaRPr lang="en-US"/>
        </a:p>
      </dgm:t>
    </dgm:pt>
    <dgm:pt modelId="{90B85316-C673-4697-8A33-36FF6F4AA87B}" type="sibTrans" cxnId="{5F627480-D45C-43BF-A3A5-4099EED82084}">
      <dgm:prSet/>
      <dgm:spPr/>
      <dgm:t>
        <a:bodyPr/>
        <a:lstStyle/>
        <a:p>
          <a:endParaRPr lang="en-US"/>
        </a:p>
      </dgm:t>
    </dgm:pt>
    <dgm:pt modelId="{CBDA1116-CD50-4E0C-9B2F-236DF47B1404}" type="pres">
      <dgm:prSet presAssocID="{9A98425A-2250-4F6F-B8DB-844115598B9F}" presName="compositeShape" presStyleCnt="0">
        <dgm:presLayoutVars>
          <dgm:chMax val="7"/>
          <dgm:dir/>
          <dgm:resizeHandles val="exact"/>
        </dgm:presLayoutVars>
      </dgm:prSet>
      <dgm:spPr/>
    </dgm:pt>
    <dgm:pt modelId="{2222936C-8488-408F-98F3-B934B443AF64}" type="pres">
      <dgm:prSet presAssocID="{9A98425A-2250-4F6F-B8DB-844115598B9F}" presName="wedge1" presStyleLbl="node1" presStyleIdx="0" presStyleCnt="5"/>
      <dgm:spPr/>
    </dgm:pt>
    <dgm:pt modelId="{B55DB476-232F-4B68-89E1-687CDF7E7CA3}" type="pres">
      <dgm:prSet presAssocID="{9A98425A-2250-4F6F-B8DB-844115598B9F}" presName="dummy1a" presStyleCnt="0"/>
      <dgm:spPr/>
    </dgm:pt>
    <dgm:pt modelId="{621349E3-8E83-412F-AC71-A766E736071C}" type="pres">
      <dgm:prSet presAssocID="{9A98425A-2250-4F6F-B8DB-844115598B9F}" presName="dummy1b" presStyleCnt="0"/>
      <dgm:spPr/>
    </dgm:pt>
    <dgm:pt modelId="{F2FB06B8-D2D8-45EF-92BA-2B0E0DC7FFF7}" type="pres">
      <dgm:prSet presAssocID="{9A98425A-2250-4F6F-B8DB-844115598B9F}" presName="wedge1Tx" presStyleLbl="node1" presStyleIdx="0" presStyleCnt="5">
        <dgm:presLayoutVars>
          <dgm:chMax val="0"/>
          <dgm:chPref val="0"/>
          <dgm:bulletEnabled val="1"/>
        </dgm:presLayoutVars>
      </dgm:prSet>
      <dgm:spPr/>
    </dgm:pt>
    <dgm:pt modelId="{2F32D0A1-FD62-4A7B-BDCF-91A9788C5DEA}" type="pres">
      <dgm:prSet presAssocID="{9A98425A-2250-4F6F-B8DB-844115598B9F}" presName="wedge2" presStyleLbl="node1" presStyleIdx="1" presStyleCnt="5"/>
      <dgm:spPr/>
    </dgm:pt>
    <dgm:pt modelId="{DB29E556-0CE8-4129-8491-10B196F6D6A6}" type="pres">
      <dgm:prSet presAssocID="{9A98425A-2250-4F6F-B8DB-844115598B9F}" presName="dummy2a" presStyleCnt="0"/>
      <dgm:spPr/>
    </dgm:pt>
    <dgm:pt modelId="{6D639AB8-8F6E-4E8F-8791-BC48136AE0CD}" type="pres">
      <dgm:prSet presAssocID="{9A98425A-2250-4F6F-B8DB-844115598B9F}" presName="dummy2b" presStyleCnt="0"/>
      <dgm:spPr/>
    </dgm:pt>
    <dgm:pt modelId="{BBF1F057-E5A6-423E-AD68-9B31ACC6DCD9}" type="pres">
      <dgm:prSet presAssocID="{9A98425A-2250-4F6F-B8DB-844115598B9F}" presName="wedge2Tx" presStyleLbl="node1" presStyleIdx="1" presStyleCnt="5">
        <dgm:presLayoutVars>
          <dgm:chMax val="0"/>
          <dgm:chPref val="0"/>
          <dgm:bulletEnabled val="1"/>
        </dgm:presLayoutVars>
      </dgm:prSet>
      <dgm:spPr/>
    </dgm:pt>
    <dgm:pt modelId="{2000D6E9-74CE-4A31-B028-8F251C87E596}" type="pres">
      <dgm:prSet presAssocID="{9A98425A-2250-4F6F-B8DB-844115598B9F}" presName="wedge3" presStyleLbl="node1" presStyleIdx="2" presStyleCnt="5"/>
      <dgm:spPr/>
    </dgm:pt>
    <dgm:pt modelId="{98A740A2-8801-46FA-A45E-96312913BC58}" type="pres">
      <dgm:prSet presAssocID="{9A98425A-2250-4F6F-B8DB-844115598B9F}" presName="dummy3a" presStyleCnt="0"/>
      <dgm:spPr/>
    </dgm:pt>
    <dgm:pt modelId="{D34B13CD-CEF9-47CD-8B86-4062386C2C0E}" type="pres">
      <dgm:prSet presAssocID="{9A98425A-2250-4F6F-B8DB-844115598B9F}" presName="dummy3b" presStyleCnt="0"/>
      <dgm:spPr/>
    </dgm:pt>
    <dgm:pt modelId="{9A8A8771-80A2-4A7B-BA06-5A8888BA8A9F}" type="pres">
      <dgm:prSet presAssocID="{9A98425A-2250-4F6F-B8DB-844115598B9F}" presName="wedge3Tx" presStyleLbl="node1" presStyleIdx="2" presStyleCnt="5">
        <dgm:presLayoutVars>
          <dgm:chMax val="0"/>
          <dgm:chPref val="0"/>
          <dgm:bulletEnabled val="1"/>
        </dgm:presLayoutVars>
      </dgm:prSet>
      <dgm:spPr/>
    </dgm:pt>
    <dgm:pt modelId="{9DC246E1-50EF-4409-AB61-4DF674F8A7B5}" type="pres">
      <dgm:prSet presAssocID="{9A98425A-2250-4F6F-B8DB-844115598B9F}" presName="wedge4" presStyleLbl="node1" presStyleIdx="3" presStyleCnt="5"/>
      <dgm:spPr/>
    </dgm:pt>
    <dgm:pt modelId="{F9B8BD3B-0691-4B19-8DB7-AC86CC9020EA}" type="pres">
      <dgm:prSet presAssocID="{9A98425A-2250-4F6F-B8DB-844115598B9F}" presName="dummy4a" presStyleCnt="0"/>
      <dgm:spPr/>
    </dgm:pt>
    <dgm:pt modelId="{31425C8A-7ACC-4E1C-828D-5F73BA9A4DBC}" type="pres">
      <dgm:prSet presAssocID="{9A98425A-2250-4F6F-B8DB-844115598B9F}" presName="dummy4b" presStyleCnt="0"/>
      <dgm:spPr/>
    </dgm:pt>
    <dgm:pt modelId="{F7778F2C-0E83-4406-B0A6-5D949C43B1FE}" type="pres">
      <dgm:prSet presAssocID="{9A98425A-2250-4F6F-B8DB-844115598B9F}" presName="wedge4Tx" presStyleLbl="node1" presStyleIdx="3" presStyleCnt="5">
        <dgm:presLayoutVars>
          <dgm:chMax val="0"/>
          <dgm:chPref val="0"/>
          <dgm:bulletEnabled val="1"/>
        </dgm:presLayoutVars>
      </dgm:prSet>
      <dgm:spPr/>
    </dgm:pt>
    <dgm:pt modelId="{454E28EB-A15F-4F9B-A362-291BE69A78A5}" type="pres">
      <dgm:prSet presAssocID="{9A98425A-2250-4F6F-B8DB-844115598B9F}" presName="wedge5" presStyleLbl="node1" presStyleIdx="4" presStyleCnt="5"/>
      <dgm:spPr/>
    </dgm:pt>
    <dgm:pt modelId="{A34D5A9F-91CB-46B5-B662-6DAB0DF33A5D}" type="pres">
      <dgm:prSet presAssocID="{9A98425A-2250-4F6F-B8DB-844115598B9F}" presName="dummy5a" presStyleCnt="0"/>
      <dgm:spPr/>
    </dgm:pt>
    <dgm:pt modelId="{016B46DE-6C6A-41AF-9741-2103ACAB802D}" type="pres">
      <dgm:prSet presAssocID="{9A98425A-2250-4F6F-B8DB-844115598B9F}" presName="dummy5b" presStyleCnt="0"/>
      <dgm:spPr/>
    </dgm:pt>
    <dgm:pt modelId="{D78DF789-5D8E-4757-8190-1BA11966D245}" type="pres">
      <dgm:prSet presAssocID="{9A98425A-2250-4F6F-B8DB-844115598B9F}" presName="wedge5Tx" presStyleLbl="node1" presStyleIdx="4" presStyleCnt="5">
        <dgm:presLayoutVars>
          <dgm:chMax val="0"/>
          <dgm:chPref val="0"/>
          <dgm:bulletEnabled val="1"/>
        </dgm:presLayoutVars>
      </dgm:prSet>
      <dgm:spPr/>
    </dgm:pt>
    <dgm:pt modelId="{81C460E9-56F5-4937-B149-39ED001289DB}" type="pres">
      <dgm:prSet presAssocID="{E99A20D4-02B3-4038-97BD-3E2D713FA10C}" presName="arrowWedge1" presStyleLbl="fgSibTrans2D1" presStyleIdx="0" presStyleCnt="5"/>
      <dgm:spPr/>
    </dgm:pt>
    <dgm:pt modelId="{1832632E-3B1C-4C9A-96A2-7CDB1EF7AD48}" type="pres">
      <dgm:prSet presAssocID="{8E97FEDE-04A0-4944-A790-C871DBFB782A}" presName="arrowWedge2" presStyleLbl="fgSibTrans2D1" presStyleIdx="1" presStyleCnt="5"/>
      <dgm:spPr/>
    </dgm:pt>
    <dgm:pt modelId="{07028D3E-3315-44F9-9796-C908AE54C7DD}" type="pres">
      <dgm:prSet presAssocID="{90B85316-C673-4697-8A33-36FF6F4AA87B}" presName="arrowWedge3" presStyleLbl="fgSibTrans2D1" presStyleIdx="2" presStyleCnt="5"/>
      <dgm:spPr/>
    </dgm:pt>
    <dgm:pt modelId="{F8C3C545-608F-43CC-9FAB-28ED1A8F6E3D}" type="pres">
      <dgm:prSet presAssocID="{BE8E715A-7025-451F-BAAB-53B636ED1EBF}" presName="arrowWedge4" presStyleLbl="fgSibTrans2D1" presStyleIdx="3" presStyleCnt="5"/>
      <dgm:spPr/>
    </dgm:pt>
    <dgm:pt modelId="{5A554C61-C62A-4A4B-83AC-3F283EA8D2C7}" type="pres">
      <dgm:prSet presAssocID="{7C70E248-56E1-4021-8C8E-623FC0F9E787}" presName="arrowWedge5" presStyleLbl="fgSibTrans2D1" presStyleIdx="4" presStyleCnt="5"/>
      <dgm:spPr/>
    </dgm:pt>
  </dgm:ptLst>
  <dgm:cxnLst>
    <dgm:cxn modelId="{FB19DA28-1F07-45EA-A570-6A5A1B31D79B}" srcId="{9A98425A-2250-4F6F-B8DB-844115598B9F}" destId="{272D5A79-26C8-47B4-B6F4-D2B3F8886E94}" srcOrd="3" destOrd="0" parTransId="{2F38C391-2D0F-42E2-8318-AF6B43E966D1}" sibTransId="{BE8E715A-7025-451F-BAAB-53B636ED1EBF}"/>
    <dgm:cxn modelId="{5DC9052F-504A-4A85-9ED1-0461D2E7DFF1}" srcId="{9A98425A-2250-4F6F-B8DB-844115598B9F}" destId="{926D84B0-9B17-4E68-9EA7-21337BA23473}" srcOrd="4" destOrd="0" parTransId="{50965478-199E-40DF-899B-A14256ACFBC7}" sibTransId="{7C70E248-56E1-4021-8C8E-623FC0F9E787}"/>
    <dgm:cxn modelId="{91B26633-BEBE-4861-8603-A4D154EA9DEF}" srcId="{9A98425A-2250-4F6F-B8DB-844115598B9F}" destId="{1AB515FB-1E9E-441A-8D80-9B533644586D}" srcOrd="0" destOrd="0" parTransId="{94344FB0-6DE5-45D1-8BEC-F71692607D9B}" sibTransId="{E99A20D4-02B3-4038-97BD-3E2D713FA10C}"/>
    <dgm:cxn modelId="{06EAAB35-BF92-4ED4-BEE0-4EDDD850CBEE}" type="presOf" srcId="{8472F735-4AC1-4915-9A9D-22FFC7348C5B}" destId="{2000D6E9-74CE-4A31-B028-8F251C87E596}" srcOrd="0" destOrd="0" presId="urn:microsoft.com/office/officeart/2005/8/layout/cycle8"/>
    <dgm:cxn modelId="{0221223D-49D0-474C-BDC3-9D3D09630450}" type="presOf" srcId="{272D5A79-26C8-47B4-B6F4-D2B3F8886E94}" destId="{9DC246E1-50EF-4409-AB61-4DF674F8A7B5}" srcOrd="0" destOrd="0" presId="urn:microsoft.com/office/officeart/2005/8/layout/cycle8"/>
    <dgm:cxn modelId="{81CB435D-1F5E-4064-8D25-FABCE3A4301F}" type="presOf" srcId="{87099D6D-A37D-4E15-A0C2-838F81463714}" destId="{2F32D0A1-FD62-4A7B-BDCF-91A9788C5DEA}" srcOrd="0" destOrd="0" presId="urn:microsoft.com/office/officeart/2005/8/layout/cycle8"/>
    <dgm:cxn modelId="{36BF9843-62FB-4F10-8EF8-A163BF3F2EC2}" type="presOf" srcId="{87099D6D-A37D-4E15-A0C2-838F81463714}" destId="{BBF1F057-E5A6-423E-AD68-9B31ACC6DCD9}" srcOrd="1" destOrd="0" presId="urn:microsoft.com/office/officeart/2005/8/layout/cycle8"/>
    <dgm:cxn modelId="{EDFC4E6B-55A4-4CF4-9BA0-5B9D01BBEE19}" type="presOf" srcId="{1AB515FB-1E9E-441A-8D80-9B533644586D}" destId="{2222936C-8488-408F-98F3-B934B443AF64}" srcOrd="0" destOrd="0" presId="urn:microsoft.com/office/officeart/2005/8/layout/cycle8"/>
    <dgm:cxn modelId="{DE0D544F-9859-4B3E-A4C7-178F229BAC63}" type="presOf" srcId="{8472F735-4AC1-4915-9A9D-22FFC7348C5B}" destId="{9A8A8771-80A2-4A7B-BA06-5A8888BA8A9F}" srcOrd="1" destOrd="0" presId="urn:microsoft.com/office/officeart/2005/8/layout/cycle8"/>
    <dgm:cxn modelId="{E1F6C775-00ED-4FDE-8FAA-6641A9B7E9D5}" type="presOf" srcId="{9A98425A-2250-4F6F-B8DB-844115598B9F}" destId="{CBDA1116-CD50-4E0C-9B2F-236DF47B1404}" srcOrd="0" destOrd="0" presId="urn:microsoft.com/office/officeart/2005/8/layout/cycle8"/>
    <dgm:cxn modelId="{C7B9915A-86CF-474F-BBE9-2645F41140DC}" type="presOf" srcId="{926D84B0-9B17-4E68-9EA7-21337BA23473}" destId="{454E28EB-A15F-4F9B-A362-291BE69A78A5}" srcOrd="0" destOrd="0" presId="urn:microsoft.com/office/officeart/2005/8/layout/cycle8"/>
    <dgm:cxn modelId="{5F627480-D45C-43BF-A3A5-4099EED82084}" srcId="{9A98425A-2250-4F6F-B8DB-844115598B9F}" destId="{8472F735-4AC1-4915-9A9D-22FFC7348C5B}" srcOrd="2" destOrd="0" parTransId="{C3056F67-83BB-4A46-8F4C-6F127F88D939}" sibTransId="{90B85316-C673-4697-8A33-36FF6F4AA87B}"/>
    <dgm:cxn modelId="{A28344BB-F7C6-4635-AB4A-F7C8C2785E2F}" type="presOf" srcId="{926D84B0-9B17-4E68-9EA7-21337BA23473}" destId="{D78DF789-5D8E-4757-8190-1BA11966D245}" srcOrd="1" destOrd="0" presId="urn:microsoft.com/office/officeart/2005/8/layout/cycle8"/>
    <dgm:cxn modelId="{ECEDA8DB-EE3D-433C-92D8-EA9D3A49AD9A}" type="presOf" srcId="{272D5A79-26C8-47B4-B6F4-D2B3F8886E94}" destId="{F7778F2C-0E83-4406-B0A6-5D949C43B1FE}" srcOrd="1" destOrd="0" presId="urn:microsoft.com/office/officeart/2005/8/layout/cycle8"/>
    <dgm:cxn modelId="{9CCF87F2-F6CB-49A9-A820-5AA919EFB95A}" srcId="{9A98425A-2250-4F6F-B8DB-844115598B9F}" destId="{87099D6D-A37D-4E15-A0C2-838F81463714}" srcOrd="1" destOrd="0" parTransId="{4C42CA86-F290-4633-8572-A332F53FFD71}" sibTransId="{8E97FEDE-04A0-4944-A790-C871DBFB782A}"/>
    <dgm:cxn modelId="{35F464FB-BEDC-4D68-9AD0-0111BDA10363}" type="presOf" srcId="{1AB515FB-1E9E-441A-8D80-9B533644586D}" destId="{F2FB06B8-D2D8-45EF-92BA-2B0E0DC7FFF7}" srcOrd="1" destOrd="0" presId="urn:microsoft.com/office/officeart/2005/8/layout/cycle8"/>
    <dgm:cxn modelId="{551F0A98-BEF4-4181-8D33-497381A89F82}" type="presParOf" srcId="{CBDA1116-CD50-4E0C-9B2F-236DF47B1404}" destId="{2222936C-8488-408F-98F3-B934B443AF64}" srcOrd="0" destOrd="0" presId="urn:microsoft.com/office/officeart/2005/8/layout/cycle8"/>
    <dgm:cxn modelId="{CA3FD817-F463-4B4F-8F9E-F7914F67429D}" type="presParOf" srcId="{CBDA1116-CD50-4E0C-9B2F-236DF47B1404}" destId="{B55DB476-232F-4B68-89E1-687CDF7E7CA3}" srcOrd="1" destOrd="0" presId="urn:microsoft.com/office/officeart/2005/8/layout/cycle8"/>
    <dgm:cxn modelId="{942D2097-CCF4-45E0-8A69-D9A27D154D97}" type="presParOf" srcId="{CBDA1116-CD50-4E0C-9B2F-236DF47B1404}" destId="{621349E3-8E83-412F-AC71-A766E736071C}" srcOrd="2" destOrd="0" presId="urn:microsoft.com/office/officeart/2005/8/layout/cycle8"/>
    <dgm:cxn modelId="{E41C8220-CD1E-40E3-9732-020A9E885B88}" type="presParOf" srcId="{CBDA1116-CD50-4E0C-9B2F-236DF47B1404}" destId="{F2FB06B8-D2D8-45EF-92BA-2B0E0DC7FFF7}" srcOrd="3" destOrd="0" presId="urn:microsoft.com/office/officeart/2005/8/layout/cycle8"/>
    <dgm:cxn modelId="{0B5A4464-CD2F-494E-93B1-9C5EAF9D2CA8}" type="presParOf" srcId="{CBDA1116-CD50-4E0C-9B2F-236DF47B1404}" destId="{2F32D0A1-FD62-4A7B-BDCF-91A9788C5DEA}" srcOrd="4" destOrd="0" presId="urn:microsoft.com/office/officeart/2005/8/layout/cycle8"/>
    <dgm:cxn modelId="{E89D09DB-322A-43FF-9780-CDDE85905E67}" type="presParOf" srcId="{CBDA1116-CD50-4E0C-9B2F-236DF47B1404}" destId="{DB29E556-0CE8-4129-8491-10B196F6D6A6}" srcOrd="5" destOrd="0" presId="urn:microsoft.com/office/officeart/2005/8/layout/cycle8"/>
    <dgm:cxn modelId="{D1A2E990-7D5F-4FED-B460-5471E3BFB6B8}" type="presParOf" srcId="{CBDA1116-CD50-4E0C-9B2F-236DF47B1404}" destId="{6D639AB8-8F6E-4E8F-8791-BC48136AE0CD}" srcOrd="6" destOrd="0" presId="urn:microsoft.com/office/officeart/2005/8/layout/cycle8"/>
    <dgm:cxn modelId="{D939D669-8698-4B27-9CE2-F590E02E7CE6}" type="presParOf" srcId="{CBDA1116-CD50-4E0C-9B2F-236DF47B1404}" destId="{BBF1F057-E5A6-423E-AD68-9B31ACC6DCD9}" srcOrd="7" destOrd="0" presId="urn:microsoft.com/office/officeart/2005/8/layout/cycle8"/>
    <dgm:cxn modelId="{CF253F97-6B78-4EBF-AD28-57E6F1D4350E}" type="presParOf" srcId="{CBDA1116-CD50-4E0C-9B2F-236DF47B1404}" destId="{2000D6E9-74CE-4A31-B028-8F251C87E596}" srcOrd="8" destOrd="0" presId="urn:microsoft.com/office/officeart/2005/8/layout/cycle8"/>
    <dgm:cxn modelId="{7A02413E-2851-40A1-BCCD-6D5661D4AC2B}" type="presParOf" srcId="{CBDA1116-CD50-4E0C-9B2F-236DF47B1404}" destId="{98A740A2-8801-46FA-A45E-96312913BC58}" srcOrd="9" destOrd="0" presId="urn:microsoft.com/office/officeart/2005/8/layout/cycle8"/>
    <dgm:cxn modelId="{18BFAC54-9830-42AE-B2A0-0B6CF4E233AC}" type="presParOf" srcId="{CBDA1116-CD50-4E0C-9B2F-236DF47B1404}" destId="{D34B13CD-CEF9-47CD-8B86-4062386C2C0E}" srcOrd="10" destOrd="0" presId="urn:microsoft.com/office/officeart/2005/8/layout/cycle8"/>
    <dgm:cxn modelId="{69300AA3-F54F-4CAA-915F-E0A6BF0917A7}" type="presParOf" srcId="{CBDA1116-CD50-4E0C-9B2F-236DF47B1404}" destId="{9A8A8771-80A2-4A7B-BA06-5A8888BA8A9F}" srcOrd="11" destOrd="0" presId="urn:microsoft.com/office/officeart/2005/8/layout/cycle8"/>
    <dgm:cxn modelId="{87D8C149-DDB5-40E3-AB10-A11E0D1EE86B}" type="presParOf" srcId="{CBDA1116-CD50-4E0C-9B2F-236DF47B1404}" destId="{9DC246E1-50EF-4409-AB61-4DF674F8A7B5}" srcOrd="12" destOrd="0" presId="urn:microsoft.com/office/officeart/2005/8/layout/cycle8"/>
    <dgm:cxn modelId="{679C3B46-C5B9-4912-AEA2-1EDACB09F42A}" type="presParOf" srcId="{CBDA1116-CD50-4E0C-9B2F-236DF47B1404}" destId="{F9B8BD3B-0691-4B19-8DB7-AC86CC9020EA}" srcOrd="13" destOrd="0" presId="urn:microsoft.com/office/officeart/2005/8/layout/cycle8"/>
    <dgm:cxn modelId="{2E3A3869-72C4-4278-A266-578C250D2A85}" type="presParOf" srcId="{CBDA1116-CD50-4E0C-9B2F-236DF47B1404}" destId="{31425C8A-7ACC-4E1C-828D-5F73BA9A4DBC}" srcOrd="14" destOrd="0" presId="urn:microsoft.com/office/officeart/2005/8/layout/cycle8"/>
    <dgm:cxn modelId="{B80A60A2-E8C0-4A02-BBC6-C645E5988156}" type="presParOf" srcId="{CBDA1116-CD50-4E0C-9B2F-236DF47B1404}" destId="{F7778F2C-0E83-4406-B0A6-5D949C43B1FE}" srcOrd="15" destOrd="0" presId="urn:microsoft.com/office/officeart/2005/8/layout/cycle8"/>
    <dgm:cxn modelId="{3F4E6758-27F0-46C0-9892-33A2AC5AA1E2}" type="presParOf" srcId="{CBDA1116-CD50-4E0C-9B2F-236DF47B1404}" destId="{454E28EB-A15F-4F9B-A362-291BE69A78A5}" srcOrd="16" destOrd="0" presId="urn:microsoft.com/office/officeart/2005/8/layout/cycle8"/>
    <dgm:cxn modelId="{EDEC2116-B247-4D14-ADA3-A39957D42C44}" type="presParOf" srcId="{CBDA1116-CD50-4E0C-9B2F-236DF47B1404}" destId="{A34D5A9F-91CB-46B5-B662-6DAB0DF33A5D}" srcOrd="17" destOrd="0" presId="urn:microsoft.com/office/officeart/2005/8/layout/cycle8"/>
    <dgm:cxn modelId="{65B9D473-DAC3-4DD3-B239-AD05964D3A5C}" type="presParOf" srcId="{CBDA1116-CD50-4E0C-9B2F-236DF47B1404}" destId="{016B46DE-6C6A-41AF-9741-2103ACAB802D}" srcOrd="18" destOrd="0" presId="urn:microsoft.com/office/officeart/2005/8/layout/cycle8"/>
    <dgm:cxn modelId="{9AF962C1-575C-429A-8500-912077E18700}" type="presParOf" srcId="{CBDA1116-CD50-4E0C-9B2F-236DF47B1404}" destId="{D78DF789-5D8E-4757-8190-1BA11966D245}" srcOrd="19" destOrd="0" presId="urn:microsoft.com/office/officeart/2005/8/layout/cycle8"/>
    <dgm:cxn modelId="{699DCA45-840C-4ECE-951F-5016874D571E}" type="presParOf" srcId="{CBDA1116-CD50-4E0C-9B2F-236DF47B1404}" destId="{81C460E9-56F5-4937-B149-39ED001289DB}" srcOrd="20" destOrd="0" presId="urn:microsoft.com/office/officeart/2005/8/layout/cycle8"/>
    <dgm:cxn modelId="{78B55315-9BDF-43E6-B8D4-511367DEB77C}" type="presParOf" srcId="{CBDA1116-CD50-4E0C-9B2F-236DF47B1404}" destId="{1832632E-3B1C-4C9A-96A2-7CDB1EF7AD48}" srcOrd="21" destOrd="0" presId="urn:microsoft.com/office/officeart/2005/8/layout/cycle8"/>
    <dgm:cxn modelId="{354F23C1-4206-4A3F-BF15-6E69CC1E8FA5}" type="presParOf" srcId="{CBDA1116-CD50-4E0C-9B2F-236DF47B1404}" destId="{07028D3E-3315-44F9-9796-C908AE54C7DD}" srcOrd="22" destOrd="0" presId="urn:microsoft.com/office/officeart/2005/8/layout/cycle8"/>
    <dgm:cxn modelId="{C09A4241-C808-41AB-ADC3-8A6A2906A1ED}" type="presParOf" srcId="{CBDA1116-CD50-4E0C-9B2F-236DF47B1404}" destId="{F8C3C545-608F-43CC-9FAB-28ED1A8F6E3D}" srcOrd="23" destOrd="0" presId="urn:microsoft.com/office/officeart/2005/8/layout/cycle8"/>
    <dgm:cxn modelId="{F88565B0-2916-4519-BD4D-2B2BC19E605D}" type="presParOf" srcId="{CBDA1116-CD50-4E0C-9B2F-236DF47B1404}" destId="{5A554C61-C62A-4A4B-83AC-3F283EA8D2C7}" srcOrd="2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1CE9089-21BD-4E9A-B22B-56895EC2AC5B}" type="doc">
      <dgm:prSet loTypeId="urn:microsoft.com/office/officeart/2009/3/layout/CircleRelationship" loCatId="relationship" qsTypeId="urn:microsoft.com/office/officeart/2005/8/quickstyle/simple1" qsCatId="simple" csTypeId="urn:microsoft.com/office/officeart/2005/8/colors/colorful2" csCatId="colorful" phldr="1"/>
      <dgm:spPr/>
      <dgm:t>
        <a:bodyPr/>
        <a:lstStyle/>
        <a:p>
          <a:endParaRPr lang="en-US"/>
        </a:p>
      </dgm:t>
    </dgm:pt>
    <dgm:pt modelId="{8CB437A0-E8D0-418D-9989-2B3F7D6F759A}">
      <dgm:prSet phldrT="[Text]" custT="1"/>
      <dgm:spPr/>
      <dgm:t>
        <a:bodyPr/>
        <a:lstStyle/>
        <a:p>
          <a:r>
            <a:rPr lang="en-US" sz="1800" dirty="0">
              <a:solidFill>
                <a:schemeClr val="bg1"/>
              </a:solidFill>
            </a:rPr>
            <a:t>Transition from Fear to Confidence</a:t>
          </a:r>
        </a:p>
      </dgm:t>
    </dgm:pt>
    <dgm:pt modelId="{FE79D7B0-4B53-4003-BE1D-74492FEE82D7}" type="parTrans" cxnId="{DCCAAEFB-8967-48B0-A9E0-4846DA1255D7}">
      <dgm:prSet/>
      <dgm:spPr/>
      <dgm:t>
        <a:bodyPr/>
        <a:lstStyle/>
        <a:p>
          <a:endParaRPr lang="en-US" sz="2400">
            <a:solidFill>
              <a:schemeClr val="tx1"/>
            </a:solidFill>
          </a:endParaRPr>
        </a:p>
      </dgm:t>
    </dgm:pt>
    <dgm:pt modelId="{E8310F58-F2AE-47B5-B278-EE7F0FC91646}" type="sibTrans" cxnId="{DCCAAEFB-8967-48B0-A9E0-4846DA1255D7}">
      <dgm:prSet/>
      <dgm:spPr/>
      <dgm:t>
        <a:bodyPr/>
        <a:lstStyle/>
        <a:p>
          <a:endParaRPr lang="en-US" sz="2400">
            <a:solidFill>
              <a:schemeClr val="tx1"/>
            </a:solidFill>
          </a:endParaRPr>
        </a:p>
      </dgm:t>
    </dgm:pt>
    <dgm:pt modelId="{3F83EF2D-5E6B-4328-8FAF-96C2A2424849}">
      <dgm:prSet phldrT="[Text]" custT="1"/>
      <dgm:spPr/>
      <dgm:t>
        <a:bodyPr/>
        <a:lstStyle/>
        <a:p>
          <a:r>
            <a:rPr lang="en-US" sz="1000" dirty="0">
              <a:solidFill>
                <a:schemeClr val="tx1"/>
              </a:solidFill>
            </a:rPr>
            <a:t>Go/No Go Meetings</a:t>
          </a:r>
        </a:p>
      </dgm:t>
    </dgm:pt>
    <dgm:pt modelId="{C26900BE-5C50-4C40-A22C-32CBD4DEE8C5}" type="parTrans" cxnId="{AE601D71-9A38-45C9-A4E0-DAA7FEAD4E85}">
      <dgm:prSet/>
      <dgm:spPr/>
      <dgm:t>
        <a:bodyPr/>
        <a:lstStyle/>
        <a:p>
          <a:endParaRPr lang="en-US" sz="2400">
            <a:solidFill>
              <a:schemeClr val="tx1"/>
            </a:solidFill>
          </a:endParaRPr>
        </a:p>
      </dgm:t>
    </dgm:pt>
    <dgm:pt modelId="{3A69A386-0B75-466F-82FB-B1A67AD34815}" type="sibTrans" cxnId="{AE601D71-9A38-45C9-A4E0-DAA7FEAD4E85}">
      <dgm:prSet/>
      <dgm:spPr/>
      <dgm:t>
        <a:bodyPr/>
        <a:lstStyle/>
        <a:p>
          <a:endParaRPr lang="en-US" sz="2400">
            <a:solidFill>
              <a:schemeClr val="tx1"/>
            </a:solidFill>
          </a:endParaRPr>
        </a:p>
      </dgm:t>
    </dgm:pt>
    <dgm:pt modelId="{E0817A97-4072-42F9-B225-C4F9F5F0D371}">
      <dgm:prSet phldrT="[Text]" custT="1"/>
      <dgm:spPr/>
      <dgm:t>
        <a:bodyPr/>
        <a:lstStyle/>
        <a:p>
          <a:r>
            <a:rPr lang="en-US" sz="1000" dirty="0">
              <a:solidFill>
                <a:schemeClr val="tx1"/>
              </a:solidFill>
            </a:rPr>
            <a:t>New Safety Tools / Systems</a:t>
          </a:r>
        </a:p>
      </dgm:t>
    </dgm:pt>
    <dgm:pt modelId="{D063ACBB-E08A-4E36-85AC-7E50BDE3A9CE}" type="parTrans" cxnId="{4392DD66-1F32-4988-BE35-27C19B9317F1}">
      <dgm:prSet/>
      <dgm:spPr/>
      <dgm:t>
        <a:bodyPr/>
        <a:lstStyle/>
        <a:p>
          <a:endParaRPr lang="en-US" sz="2400">
            <a:solidFill>
              <a:schemeClr val="tx1"/>
            </a:solidFill>
          </a:endParaRPr>
        </a:p>
      </dgm:t>
    </dgm:pt>
    <dgm:pt modelId="{9FC6B458-153C-4BD1-BF7C-F3B03773DE03}" type="sibTrans" cxnId="{4392DD66-1F32-4988-BE35-27C19B9317F1}">
      <dgm:prSet/>
      <dgm:spPr/>
      <dgm:t>
        <a:bodyPr/>
        <a:lstStyle/>
        <a:p>
          <a:endParaRPr lang="en-US" sz="2400">
            <a:solidFill>
              <a:schemeClr val="tx1"/>
            </a:solidFill>
          </a:endParaRPr>
        </a:p>
      </dgm:t>
    </dgm:pt>
    <dgm:pt modelId="{A9644ACA-16F5-4FA9-93D3-C4483293219C}">
      <dgm:prSet phldrT="[Text]" custT="1"/>
      <dgm:spPr/>
      <dgm:t>
        <a:bodyPr/>
        <a:lstStyle/>
        <a:p>
          <a:r>
            <a:rPr lang="en-US" sz="1000" dirty="0">
              <a:solidFill>
                <a:schemeClr val="tx1"/>
              </a:solidFill>
            </a:rPr>
            <a:t>Expert Confirmation</a:t>
          </a:r>
        </a:p>
      </dgm:t>
    </dgm:pt>
    <dgm:pt modelId="{EEA435EE-FCA0-471F-8FBD-0B575233145E}" type="parTrans" cxnId="{D8ED2A8F-73F3-4761-B59B-426C973313D8}">
      <dgm:prSet/>
      <dgm:spPr/>
      <dgm:t>
        <a:bodyPr/>
        <a:lstStyle/>
        <a:p>
          <a:endParaRPr lang="en-US" sz="2400">
            <a:solidFill>
              <a:schemeClr val="tx1"/>
            </a:solidFill>
          </a:endParaRPr>
        </a:p>
      </dgm:t>
    </dgm:pt>
    <dgm:pt modelId="{A9FECC57-50EA-4DDE-9014-35C348042479}" type="sibTrans" cxnId="{D8ED2A8F-73F3-4761-B59B-426C973313D8}">
      <dgm:prSet/>
      <dgm:spPr/>
      <dgm:t>
        <a:bodyPr/>
        <a:lstStyle/>
        <a:p>
          <a:endParaRPr lang="en-US" sz="2400">
            <a:solidFill>
              <a:schemeClr val="tx1"/>
            </a:solidFill>
          </a:endParaRPr>
        </a:p>
      </dgm:t>
    </dgm:pt>
    <dgm:pt modelId="{FED18EF8-17F5-46AC-94EC-B654D1E34665}">
      <dgm:prSet phldrT="[Text]" custT="1"/>
      <dgm:spPr/>
      <dgm:t>
        <a:bodyPr/>
        <a:lstStyle/>
        <a:p>
          <a:r>
            <a:rPr lang="en-US" sz="1000" dirty="0">
              <a:solidFill>
                <a:schemeClr val="tx1"/>
              </a:solidFill>
            </a:rPr>
            <a:t>Practice Opportunities / Small Wins</a:t>
          </a:r>
        </a:p>
      </dgm:t>
    </dgm:pt>
    <dgm:pt modelId="{2A40D114-3757-46DE-835C-A4F08FB7457F}" type="parTrans" cxnId="{59955553-0CB5-4628-A15A-C33E9F7E9152}">
      <dgm:prSet/>
      <dgm:spPr/>
      <dgm:t>
        <a:bodyPr/>
        <a:lstStyle/>
        <a:p>
          <a:endParaRPr lang="en-US" sz="2400">
            <a:solidFill>
              <a:schemeClr val="tx1"/>
            </a:solidFill>
          </a:endParaRPr>
        </a:p>
      </dgm:t>
    </dgm:pt>
    <dgm:pt modelId="{7E948DCA-5F98-4371-8913-E1E74710AB36}" type="sibTrans" cxnId="{59955553-0CB5-4628-A15A-C33E9F7E9152}">
      <dgm:prSet/>
      <dgm:spPr/>
      <dgm:t>
        <a:bodyPr/>
        <a:lstStyle/>
        <a:p>
          <a:endParaRPr lang="en-US" sz="2400">
            <a:solidFill>
              <a:schemeClr val="tx1"/>
            </a:solidFill>
          </a:endParaRPr>
        </a:p>
      </dgm:t>
    </dgm:pt>
    <dgm:pt modelId="{9F9894F8-E66E-4C9D-A7B6-F845D4D66FB0}">
      <dgm:prSet phldrT="[Text]" custT="1"/>
      <dgm:spPr/>
      <dgm:t>
        <a:bodyPr/>
        <a:lstStyle/>
        <a:p>
          <a:r>
            <a:rPr lang="en-US" sz="1000" dirty="0">
              <a:solidFill>
                <a:schemeClr val="tx1"/>
              </a:solidFill>
            </a:rPr>
            <a:t>Constant Reinforcement</a:t>
          </a:r>
        </a:p>
      </dgm:t>
    </dgm:pt>
    <dgm:pt modelId="{39D7707B-DC80-4DB8-807E-F104845D0A52}" type="parTrans" cxnId="{DBD34B5B-DFA2-4104-8F77-034E5A5DE605}">
      <dgm:prSet/>
      <dgm:spPr/>
      <dgm:t>
        <a:bodyPr/>
        <a:lstStyle/>
        <a:p>
          <a:endParaRPr lang="en-US">
            <a:solidFill>
              <a:schemeClr val="tx1"/>
            </a:solidFill>
          </a:endParaRPr>
        </a:p>
      </dgm:t>
    </dgm:pt>
    <dgm:pt modelId="{3AD45456-AB95-41CC-99F5-1BAABD232D69}" type="sibTrans" cxnId="{DBD34B5B-DFA2-4104-8F77-034E5A5DE605}">
      <dgm:prSet/>
      <dgm:spPr/>
      <dgm:t>
        <a:bodyPr/>
        <a:lstStyle/>
        <a:p>
          <a:endParaRPr lang="en-US">
            <a:solidFill>
              <a:schemeClr val="tx1"/>
            </a:solidFill>
          </a:endParaRPr>
        </a:p>
      </dgm:t>
    </dgm:pt>
    <dgm:pt modelId="{C7AD3C39-9AD3-4B35-88BF-9BDAFB4CCAF9}" type="pres">
      <dgm:prSet presAssocID="{71CE9089-21BD-4E9A-B22B-56895EC2AC5B}" presName="Name0" presStyleCnt="0">
        <dgm:presLayoutVars>
          <dgm:chMax val="1"/>
          <dgm:chPref val="1"/>
        </dgm:presLayoutVars>
      </dgm:prSet>
      <dgm:spPr/>
    </dgm:pt>
    <dgm:pt modelId="{61BA2E84-A73C-4CA3-ADE8-D784C27CD5F4}" type="pres">
      <dgm:prSet presAssocID="{8CB437A0-E8D0-418D-9989-2B3F7D6F759A}" presName="Parent" presStyleLbl="node0" presStyleIdx="0" presStyleCnt="1">
        <dgm:presLayoutVars>
          <dgm:chMax val="5"/>
          <dgm:chPref val="5"/>
        </dgm:presLayoutVars>
      </dgm:prSet>
      <dgm:spPr/>
    </dgm:pt>
    <dgm:pt modelId="{647E12A9-5DEF-4C61-8BFC-F77DC15F83FB}" type="pres">
      <dgm:prSet presAssocID="{8CB437A0-E8D0-418D-9989-2B3F7D6F759A}" presName="Accent2" presStyleLbl="node1" presStyleIdx="0" presStyleCnt="19"/>
      <dgm:spPr/>
    </dgm:pt>
    <dgm:pt modelId="{8BA6A595-4F8F-4480-8591-812CD7B2807F}" type="pres">
      <dgm:prSet presAssocID="{8CB437A0-E8D0-418D-9989-2B3F7D6F759A}" presName="Accent3" presStyleLbl="node1" presStyleIdx="1" presStyleCnt="19"/>
      <dgm:spPr/>
    </dgm:pt>
    <dgm:pt modelId="{DE90C2A1-1763-4B1C-8548-1A8A62892DB3}" type="pres">
      <dgm:prSet presAssocID="{8CB437A0-E8D0-418D-9989-2B3F7D6F759A}" presName="Accent4" presStyleLbl="node1" presStyleIdx="2" presStyleCnt="19"/>
      <dgm:spPr/>
    </dgm:pt>
    <dgm:pt modelId="{3B133DB1-0B73-4C26-91D1-903873DCD0A3}" type="pres">
      <dgm:prSet presAssocID="{8CB437A0-E8D0-418D-9989-2B3F7D6F759A}" presName="Accent5" presStyleLbl="node1" presStyleIdx="3" presStyleCnt="19"/>
      <dgm:spPr/>
    </dgm:pt>
    <dgm:pt modelId="{FCBBBFEC-9636-492B-A493-BADB03F88FD6}" type="pres">
      <dgm:prSet presAssocID="{8CB437A0-E8D0-418D-9989-2B3F7D6F759A}" presName="Accent6" presStyleLbl="node1" presStyleIdx="4" presStyleCnt="19"/>
      <dgm:spPr/>
    </dgm:pt>
    <dgm:pt modelId="{47944A0D-EE66-4BAE-8139-5E833FC69839}" type="pres">
      <dgm:prSet presAssocID="{3F83EF2D-5E6B-4328-8FAF-96C2A2424849}" presName="Child1" presStyleLbl="node1" presStyleIdx="5" presStyleCnt="19">
        <dgm:presLayoutVars>
          <dgm:chMax val="0"/>
          <dgm:chPref val="0"/>
        </dgm:presLayoutVars>
      </dgm:prSet>
      <dgm:spPr/>
    </dgm:pt>
    <dgm:pt modelId="{216C1529-451C-43CB-B9BD-734BBE4CF14C}" type="pres">
      <dgm:prSet presAssocID="{3F83EF2D-5E6B-4328-8FAF-96C2A2424849}" presName="Accent7" presStyleCnt="0"/>
      <dgm:spPr/>
    </dgm:pt>
    <dgm:pt modelId="{26D67989-FEE4-4474-9D7A-DAFF69D7B7A0}" type="pres">
      <dgm:prSet presAssocID="{3F83EF2D-5E6B-4328-8FAF-96C2A2424849}" presName="AccentHold1" presStyleLbl="node1" presStyleIdx="6" presStyleCnt="19"/>
      <dgm:spPr/>
    </dgm:pt>
    <dgm:pt modelId="{3E9E429B-DBC9-4355-92B6-086C7805C468}" type="pres">
      <dgm:prSet presAssocID="{3F83EF2D-5E6B-4328-8FAF-96C2A2424849}" presName="Accent8" presStyleCnt="0"/>
      <dgm:spPr/>
    </dgm:pt>
    <dgm:pt modelId="{C5E328A5-4448-4E97-A453-EAC73C9F7428}" type="pres">
      <dgm:prSet presAssocID="{3F83EF2D-5E6B-4328-8FAF-96C2A2424849}" presName="AccentHold2" presStyleLbl="node1" presStyleIdx="7" presStyleCnt="19"/>
      <dgm:spPr/>
    </dgm:pt>
    <dgm:pt modelId="{1E393F11-4222-4063-9D61-B0711DBBE767}" type="pres">
      <dgm:prSet presAssocID="{E0817A97-4072-42F9-B225-C4F9F5F0D371}" presName="Child2" presStyleLbl="node1" presStyleIdx="8" presStyleCnt="19">
        <dgm:presLayoutVars>
          <dgm:chMax val="0"/>
          <dgm:chPref val="0"/>
        </dgm:presLayoutVars>
      </dgm:prSet>
      <dgm:spPr/>
    </dgm:pt>
    <dgm:pt modelId="{78FEFB0B-3F92-428A-996D-84624C2E5F26}" type="pres">
      <dgm:prSet presAssocID="{E0817A97-4072-42F9-B225-C4F9F5F0D371}" presName="Accent9" presStyleCnt="0"/>
      <dgm:spPr/>
    </dgm:pt>
    <dgm:pt modelId="{9E0910C3-C64F-4061-8FFE-C6665F4D5E31}" type="pres">
      <dgm:prSet presAssocID="{E0817A97-4072-42F9-B225-C4F9F5F0D371}" presName="AccentHold1" presStyleLbl="node1" presStyleIdx="9" presStyleCnt="19"/>
      <dgm:spPr/>
    </dgm:pt>
    <dgm:pt modelId="{490EB5F6-6A69-4802-ACA4-DE3EE9D4080D}" type="pres">
      <dgm:prSet presAssocID="{E0817A97-4072-42F9-B225-C4F9F5F0D371}" presName="Accent10" presStyleCnt="0"/>
      <dgm:spPr/>
    </dgm:pt>
    <dgm:pt modelId="{76F03A36-E038-48AB-9358-E2969489C6D2}" type="pres">
      <dgm:prSet presAssocID="{E0817A97-4072-42F9-B225-C4F9F5F0D371}" presName="AccentHold2" presStyleLbl="node1" presStyleIdx="10" presStyleCnt="19"/>
      <dgm:spPr/>
    </dgm:pt>
    <dgm:pt modelId="{32A941C0-C2FA-47BC-A124-59FE3804FB16}" type="pres">
      <dgm:prSet presAssocID="{E0817A97-4072-42F9-B225-C4F9F5F0D371}" presName="Accent11" presStyleCnt="0"/>
      <dgm:spPr/>
    </dgm:pt>
    <dgm:pt modelId="{0DE60553-7177-488D-8F2E-D09611D05C6C}" type="pres">
      <dgm:prSet presAssocID="{E0817A97-4072-42F9-B225-C4F9F5F0D371}" presName="AccentHold3" presStyleLbl="node1" presStyleIdx="11" presStyleCnt="19"/>
      <dgm:spPr/>
    </dgm:pt>
    <dgm:pt modelId="{F1C267AE-7F18-4A46-BF26-CBA5984DB58C}" type="pres">
      <dgm:prSet presAssocID="{A9644ACA-16F5-4FA9-93D3-C4483293219C}" presName="Child3" presStyleLbl="node1" presStyleIdx="12" presStyleCnt="19">
        <dgm:presLayoutVars>
          <dgm:chMax val="0"/>
          <dgm:chPref val="0"/>
        </dgm:presLayoutVars>
      </dgm:prSet>
      <dgm:spPr/>
    </dgm:pt>
    <dgm:pt modelId="{18E61772-49C2-4D74-86CA-32322EB614A1}" type="pres">
      <dgm:prSet presAssocID="{A9644ACA-16F5-4FA9-93D3-C4483293219C}" presName="Accent12" presStyleCnt="0"/>
      <dgm:spPr/>
    </dgm:pt>
    <dgm:pt modelId="{79EEF56D-946C-4158-A222-FA59C9F7EDC7}" type="pres">
      <dgm:prSet presAssocID="{A9644ACA-16F5-4FA9-93D3-C4483293219C}" presName="AccentHold1" presStyleLbl="node1" presStyleIdx="13" presStyleCnt="19"/>
      <dgm:spPr/>
    </dgm:pt>
    <dgm:pt modelId="{5D17B153-5D40-4C2F-8F08-6E8281887712}" type="pres">
      <dgm:prSet presAssocID="{FED18EF8-17F5-46AC-94EC-B654D1E34665}" presName="Child4" presStyleLbl="node1" presStyleIdx="14" presStyleCnt="19" custScaleX="109813">
        <dgm:presLayoutVars>
          <dgm:chMax val="0"/>
          <dgm:chPref val="0"/>
        </dgm:presLayoutVars>
      </dgm:prSet>
      <dgm:spPr/>
    </dgm:pt>
    <dgm:pt modelId="{FA45A252-ED8A-4B89-969F-6C2B187A25B6}" type="pres">
      <dgm:prSet presAssocID="{FED18EF8-17F5-46AC-94EC-B654D1E34665}" presName="Accent13" presStyleCnt="0"/>
      <dgm:spPr/>
    </dgm:pt>
    <dgm:pt modelId="{A6F32EF3-CCF1-4B76-96F2-09FDE576E1F7}" type="pres">
      <dgm:prSet presAssocID="{FED18EF8-17F5-46AC-94EC-B654D1E34665}" presName="AccentHold1" presStyleLbl="node1" presStyleIdx="15" presStyleCnt="19"/>
      <dgm:spPr/>
    </dgm:pt>
    <dgm:pt modelId="{CF1B5EC0-124C-42EA-8498-D1C4C183E043}" type="pres">
      <dgm:prSet presAssocID="{9F9894F8-E66E-4C9D-A7B6-F845D4D66FB0}" presName="Child5" presStyleLbl="node1" presStyleIdx="16" presStyleCnt="19" custScaleX="115506">
        <dgm:presLayoutVars>
          <dgm:chMax val="0"/>
          <dgm:chPref val="0"/>
        </dgm:presLayoutVars>
      </dgm:prSet>
      <dgm:spPr/>
    </dgm:pt>
    <dgm:pt modelId="{67A3113C-B359-4063-BE3A-B32FCC128603}" type="pres">
      <dgm:prSet presAssocID="{9F9894F8-E66E-4C9D-A7B6-F845D4D66FB0}" presName="Accent15" presStyleCnt="0"/>
      <dgm:spPr/>
    </dgm:pt>
    <dgm:pt modelId="{55169663-5A82-4441-AC14-0754085F749D}" type="pres">
      <dgm:prSet presAssocID="{9F9894F8-E66E-4C9D-A7B6-F845D4D66FB0}" presName="AccentHold2" presStyleLbl="node1" presStyleIdx="17" presStyleCnt="19"/>
      <dgm:spPr/>
    </dgm:pt>
    <dgm:pt modelId="{67E78606-B42C-4266-A17F-7DAC3FF80E46}" type="pres">
      <dgm:prSet presAssocID="{9F9894F8-E66E-4C9D-A7B6-F845D4D66FB0}" presName="Accent16" presStyleCnt="0"/>
      <dgm:spPr/>
    </dgm:pt>
    <dgm:pt modelId="{95360EF6-8FE6-4F37-B3E8-95B0700B83A9}" type="pres">
      <dgm:prSet presAssocID="{9F9894F8-E66E-4C9D-A7B6-F845D4D66FB0}" presName="AccentHold3" presStyleLbl="node1" presStyleIdx="18" presStyleCnt="19"/>
      <dgm:spPr/>
    </dgm:pt>
  </dgm:ptLst>
  <dgm:cxnLst>
    <dgm:cxn modelId="{B3C5303E-9BFF-4BDC-91A3-29AF19D75F85}" type="presOf" srcId="{A9644ACA-16F5-4FA9-93D3-C4483293219C}" destId="{F1C267AE-7F18-4A46-BF26-CBA5984DB58C}" srcOrd="0" destOrd="0" presId="urn:microsoft.com/office/officeart/2009/3/layout/CircleRelationship"/>
    <dgm:cxn modelId="{DBD34B5B-DFA2-4104-8F77-034E5A5DE605}" srcId="{8CB437A0-E8D0-418D-9989-2B3F7D6F759A}" destId="{9F9894F8-E66E-4C9D-A7B6-F845D4D66FB0}" srcOrd="4" destOrd="0" parTransId="{39D7707B-DC80-4DB8-807E-F104845D0A52}" sibTransId="{3AD45456-AB95-41CC-99F5-1BAABD232D69}"/>
    <dgm:cxn modelId="{C4353542-285E-4164-82DE-F68924123CEC}" type="presOf" srcId="{9F9894F8-E66E-4C9D-A7B6-F845D4D66FB0}" destId="{CF1B5EC0-124C-42EA-8498-D1C4C183E043}" srcOrd="0" destOrd="0" presId="urn:microsoft.com/office/officeart/2009/3/layout/CircleRelationship"/>
    <dgm:cxn modelId="{4392DD66-1F32-4988-BE35-27C19B9317F1}" srcId="{8CB437A0-E8D0-418D-9989-2B3F7D6F759A}" destId="{E0817A97-4072-42F9-B225-C4F9F5F0D371}" srcOrd="1" destOrd="0" parTransId="{D063ACBB-E08A-4E36-85AC-7E50BDE3A9CE}" sibTransId="{9FC6B458-153C-4BD1-BF7C-F3B03773DE03}"/>
    <dgm:cxn modelId="{4EFC9168-51A1-4201-818E-C38CDB44777E}" type="presOf" srcId="{8CB437A0-E8D0-418D-9989-2B3F7D6F759A}" destId="{61BA2E84-A73C-4CA3-ADE8-D784C27CD5F4}" srcOrd="0" destOrd="0" presId="urn:microsoft.com/office/officeart/2009/3/layout/CircleRelationship"/>
    <dgm:cxn modelId="{DF51B569-A1B9-4D3C-9D2B-81644867F14A}" type="presOf" srcId="{71CE9089-21BD-4E9A-B22B-56895EC2AC5B}" destId="{C7AD3C39-9AD3-4B35-88BF-9BDAFB4CCAF9}" srcOrd="0" destOrd="0" presId="urn:microsoft.com/office/officeart/2009/3/layout/CircleRelationship"/>
    <dgm:cxn modelId="{0CAE436D-9EE1-41CA-B460-DE2840ED8F0D}" type="presOf" srcId="{E0817A97-4072-42F9-B225-C4F9F5F0D371}" destId="{1E393F11-4222-4063-9D61-B0711DBBE767}" srcOrd="0" destOrd="0" presId="urn:microsoft.com/office/officeart/2009/3/layout/CircleRelationship"/>
    <dgm:cxn modelId="{AE601D71-9A38-45C9-A4E0-DAA7FEAD4E85}" srcId="{8CB437A0-E8D0-418D-9989-2B3F7D6F759A}" destId="{3F83EF2D-5E6B-4328-8FAF-96C2A2424849}" srcOrd="0" destOrd="0" parTransId="{C26900BE-5C50-4C40-A22C-32CBD4DEE8C5}" sibTransId="{3A69A386-0B75-466F-82FB-B1A67AD34815}"/>
    <dgm:cxn modelId="{59955553-0CB5-4628-A15A-C33E9F7E9152}" srcId="{8CB437A0-E8D0-418D-9989-2B3F7D6F759A}" destId="{FED18EF8-17F5-46AC-94EC-B654D1E34665}" srcOrd="3" destOrd="0" parTransId="{2A40D114-3757-46DE-835C-A4F08FB7457F}" sibTransId="{7E948DCA-5F98-4371-8913-E1E74710AB36}"/>
    <dgm:cxn modelId="{8255BD54-8D97-4FC6-80B7-97E981257642}" type="presOf" srcId="{FED18EF8-17F5-46AC-94EC-B654D1E34665}" destId="{5D17B153-5D40-4C2F-8F08-6E8281887712}" srcOrd="0" destOrd="0" presId="urn:microsoft.com/office/officeart/2009/3/layout/CircleRelationship"/>
    <dgm:cxn modelId="{D8ED2A8F-73F3-4761-B59B-426C973313D8}" srcId="{8CB437A0-E8D0-418D-9989-2B3F7D6F759A}" destId="{A9644ACA-16F5-4FA9-93D3-C4483293219C}" srcOrd="2" destOrd="0" parTransId="{EEA435EE-FCA0-471F-8FBD-0B575233145E}" sibTransId="{A9FECC57-50EA-4DDE-9014-35C348042479}"/>
    <dgm:cxn modelId="{B9C107AA-3BC7-42E0-BD57-1795299066EA}" type="presOf" srcId="{3F83EF2D-5E6B-4328-8FAF-96C2A2424849}" destId="{47944A0D-EE66-4BAE-8139-5E833FC69839}" srcOrd="0" destOrd="0" presId="urn:microsoft.com/office/officeart/2009/3/layout/CircleRelationship"/>
    <dgm:cxn modelId="{DCCAAEFB-8967-48B0-A9E0-4846DA1255D7}" srcId="{71CE9089-21BD-4E9A-B22B-56895EC2AC5B}" destId="{8CB437A0-E8D0-418D-9989-2B3F7D6F759A}" srcOrd="0" destOrd="0" parTransId="{FE79D7B0-4B53-4003-BE1D-74492FEE82D7}" sibTransId="{E8310F58-F2AE-47B5-B278-EE7F0FC91646}"/>
    <dgm:cxn modelId="{77C85521-550E-432C-A9D7-1FB9C89D700D}" type="presParOf" srcId="{C7AD3C39-9AD3-4B35-88BF-9BDAFB4CCAF9}" destId="{61BA2E84-A73C-4CA3-ADE8-D784C27CD5F4}" srcOrd="0" destOrd="0" presId="urn:microsoft.com/office/officeart/2009/3/layout/CircleRelationship"/>
    <dgm:cxn modelId="{5CDDCE00-9E88-40C2-9FBD-F6D6E1ECF1B7}" type="presParOf" srcId="{C7AD3C39-9AD3-4B35-88BF-9BDAFB4CCAF9}" destId="{647E12A9-5DEF-4C61-8BFC-F77DC15F83FB}" srcOrd="1" destOrd="0" presId="urn:microsoft.com/office/officeart/2009/3/layout/CircleRelationship"/>
    <dgm:cxn modelId="{9E805E05-9741-4C53-B887-BD442A63F424}" type="presParOf" srcId="{C7AD3C39-9AD3-4B35-88BF-9BDAFB4CCAF9}" destId="{8BA6A595-4F8F-4480-8591-812CD7B2807F}" srcOrd="2" destOrd="0" presId="urn:microsoft.com/office/officeart/2009/3/layout/CircleRelationship"/>
    <dgm:cxn modelId="{2D39B257-95A5-4AB8-8202-CBB3DD0DDD72}" type="presParOf" srcId="{C7AD3C39-9AD3-4B35-88BF-9BDAFB4CCAF9}" destId="{DE90C2A1-1763-4B1C-8548-1A8A62892DB3}" srcOrd="3" destOrd="0" presId="urn:microsoft.com/office/officeart/2009/3/layout/CircleRelationship"/>
    <dgm:cxn modelId="{7F03DC87-F896-47D2-B057-02C506264E4D}" type="presParOf" srcId="{C7AD3C39-9AD3-4B35-88BF-9BDAFB4CCAF9}" destId="{3B133DB1-0B73-4C26-91D1-903873DCD0A3}" srcOrd="4" destOrd="0" presId="urn:microsoft.com/office/officeart/2009/3/layout/CircleRelationship"/>
    <dgm:cxn modelId="{C7AB27BC-0DF4-4C97-A32F-CFA7FFDB7859}" type="presParOf" srcId="{C7AD3C39-9AD3-4B35-88BF-9BDAFB4CCAF9}" destId="{FCBBBFEC-9636-492B-A493-BADB03F88FD6}" srcOrd="5" destOrd="0" presId="urn:microsoft.com/office/officeart/2009/3/layout/CircleRelationship"/>
    <dgm:cxn modelId="{8F562C0D-8BBB-4B5B-B70C-40016ABB0BBC}" type="presParOf" srcId="{C7AD3C39-9AD3-4B35-88BF-9BDAFB4CCAF9}" destId="{47944A0D-EE66-4BAE-8139-5E833FC69839}" srcOrd="6" destOrd="0" presId="urn:microsoft.com/office/officeart/2009/3/layout/CircleRelationship"/>
    <dgm:cxn modelId="{86E46AB8-9A09-4BC1-A381-A6260E2DB384}" type="presParOf" srcId="{C7AD3C39-9AD3-4B35-88BF-9BDAFB4CCAF9}" destId="{216C1529-451C-43CB-B9BD-734BBE4CF14C}" srcOrd="7" destOrd="0" presId="urn:microsoft.com/office/officeart/2009/3/layout/CircleRelationship"/>
    <dgm:cxn modelId="{B161B8E7-811D-4963-B06B-85B5210EF2D9}" type="presParOf" srcId="{216C1529-451C-43CB-B9BD-734BBE4CF14C}" destId="{26D67989-FEE4-4474-9D7A-DAFF69D7B7A0}" srcOrd="0" destOrd="0" presId="urn:microsoft.com/office/officeart/2009/3/layout/CircleRelationship"/>
    <dgm:cxn modelId="{A8D698D3-41D1-4D76-B6FB-5D416AA9431A}" type="presParOf" srcId="{C7AD3C39-9AD3-4B35-88BF-9BDAFB4CCAF9}" destId="{3E9E429B-DBC9-4355-92B6-086C7805C468}" srcOrd="8" destOrd="0" presId="urn:microsoft.com/office/officeart/2009/3/layout/CircleRelationship"/>
    <dgm:cxn modelId="{611DED11-9B12-47F1-A3B4-940B1C00907D}" type="presParOf" srcId="{3E9E429B-DBC9-4355-92B6-086C7805C468}" destId="{C5E328A5-4448-4E97-A453-EAC73C9F7428}" srcOrd="0" destOrd="0" presId="urn:microsoft.com/office/officeart/2009/3/layout/CircleRelationship"/>
    <dgm:cxn modelId="{0EA45C87-B8F5-43F5-AD27-24E76E34E37B}" type="presParOf" srcId="{C7AD3C39-9AD3-4B35-88BF-9BDAFB4CCAF9}" destId="{1E393F11-4222-4063-9D61-B0711DBBE767}" srcOrd="9" destOrd="0" presId="urn:microsoft.com/office/officeart/2009/3/layout/CircleRelationship"/>
    <dgm:cxn modelId="{5FD3EB6C-40A6-4015-AB95-EFAFBB21EB6D}" type="presParOf" srcId="{C7AD3C39-9AD3-4B35-88BF-9BDAFB4CCAF9}" destId="{78FEFB0B-3F92-428A-996D-84624C2E5F26}" srcOrd="10" destOrd="0" presId="urn:microsoft.com/office/officeart/2009/3/layout/CircleRelationship"/>
    <dgm:cxn modelId="{C637BEAB-47C4-490E-9F92-C585021496D7}" type="presParOf" srcId="{78FEFB0B-3F92-428A-996D-84624C2E5F26}" destId="{9E0910C3-C64F-4061-8FFE-C6665F4D5E31}" srcOrd="0" destOrd="0" presId="urn:microsoft.com/office/officeart/2009/3/layout/CircleRelationship"/>
    <dgm:cxn modelId="{17581561-7694-446D-9F8D-ADE9EE7AF6A4}" type="presParOf" srcId="{C7AD3C39-9AD3-4B35-88BF-9BDAFB4CCAF9}" destId="{490EB5F6-6A69-4802-ACA4-DE3EE9D4080D}" srcOrd="11" destOrd="0" presId="urn:microsoft.com/office/officeart/2009/3/layout/CircleRelationship"/>
    <dgm:cxn modelId="{00D6551E-CF38-494B-964B-FA31B5E307B6}" type="presParOf" srcId="{490EB5F6-6A69-4802-ACA4-DE3EE9D4080D}" destId="{76F03A36-E038-48AB-9358-E2969489C6D2}" srcOrd="0" destOrd="0" presId="urn:microsoft.com/office/officeart/2009/3/layout/CircleRelationship"/>
    <dgm:cxn modelId="{1C3141F9-CA6D-4BD1-B565-B2F4914A87F4}" type="presParOf" srcId="{C7AD3C39-9AD3-4B35-88BF-9BDAFB4CCAF9}" destId="{32A941C0-C2FA-47BC-A124-59FE3804FB16}" srcOrd="12" destOrd="0" presId="urn:microsoft.com/office/officeart/2009/3/layout/CircleRelationship"/>
    <dgm:cxn modelId="{B4537581-EC4D-49F7-BCA8-AD479939A802}" type="presParOf" srcId="{32A941C0-C2FA-47BC-A124-59FE3804FB16}" destId="{0DE60553-7177-488D-8F2E-D09611D05C6C}" srcOrd="0" destOrd="0" presId="urn:microsoft.com/office/officeart/2009/3/layout/CircleRelationship"/>
    <dgm:cxn modelId="{19BEA2BC-4A45-425A-9093-8E8019B3F7D8}" type="presParOf" srcId="{C7AD3C39-9AD3-4B35-88BF-9BDAFB4CCAF9}" destId="{F1C267AE-7F18-4A46-BF26-CBA5984DB58C}" srcOrd="13" destOrd="0" presId="urn:microsoft.com/office/officeart/2009/3/layout/CircleRelationship"/>
    <dgm:cxn modelId="{853F471F-AC71-489B-9103-B7E41338652E}" type="presParOf" srcId="{C7AD3C39-9AD3-4B35-88BF-9BDAFB4CCAF9}" destId="{18E61772-49C2-4D74-86CA-32322EB614A1}" srcOrd="14" destOrd="0" presId="urn:microsoft.com/office/officeart/2009/3/layout/CircleRelationship"/>
    <dgm:cxn modelId="{2D534104-4EE3-4D4D-AF4E-7A6CC6495AE8}" type="presParOf" srcId="{18E61772-49C2-4D74-86CA-32322EB614A1}" destId="{79EEF56D-946C-4158-A222-FA59C9F7EDC7}" srcOrd="0" destOrd="0" presId="urn:microsoft.com/office/officeart/2009/3/layout/CircleRelationship"/>
    <dgm:cxn modelId="{8CD5AF6C-564A-4129-A60A-8D6D98EBD364}" type="presParOf" srcId="{C7AD3C39-9AD3-4B35-88BF-9BDAFB4CCAF9}" destId="{5D17B153-5D40-4C2F-8F08-6E8281887712}" srcOrd="15" destOrd="0" presId="urn:microsoft.com/office/officeart/2009/3/layout/CircleRelationship"/>
    <dgm:cxn modelId="{78B906BE-779B-4138-8A19-18B6499068F1}" type="presParOf" srcId="{C7AD3C39-9AD3-4B35-88BF-9BDAFB4CCAF9}" destId="{FA45A252-ED8A-4B89-969F-6C2B187A25B6}" srcOrd="16" destOrd="0" presId="urn:microsoft.com/office/officeart/2009/3/layout/CircleRelationship"/>
    <dgm:cxn modelId="{62E11DDC-CB31-4626-8A31-35B8849D8723}" type="presParOf" srcId="{FA45A252-ED8A-4B89-969F-6C2B187A25B6}" destId="{A6F32EF3-CCF1-4B76-96F2-09FDE576E1F7}" srcOrd="0" destOrd="0" presId="urn:microsoft.com/office/officeart/2009/3/layout/CircleRelationship"/>
    <dgm:cxn modelId="{DF4AF40C-4826-4168-A18B-14A4BED65671}" type="presParOf" srcId="{C7AD3C39-9AD3-4B35-88BF-9BDAFB4CCAF9}" destId="{CF1B5EC0-124C-42EA-8498-D1C4C183E043}" srcOrd="17" destOrd="0" presId="urn:microsoft.com/office/officeart/2009/3/layout/CircleRelationship"/>
    <dgm:cxn modelId="{A231F86B-7802-4534-B4B5-635A819930C7}" type="presParOf" srcId="{C7AD3C39-9AD3-4B35-88BF-9BDAFB4CCAF9}" destId="{67A3113C-B359-4063-BE3A-B32FCC128603}" srcOrd="18" destOrd="0" presId="urn:microsoft.com/office/officeart/2009/3/layout/CircleRelationship"/>
    <dgm:cxn modelId="{4EA73441-A681-4318-8C89-C624A59E5743}" type="presParOf" srcId="{67A3113C-B359-4063-BE3A-B32FCC128603}" destId="{55169663-5A82-4441-AC14-0754085F749D}" srcOrd="0" destOrd="0" presId="urn:microsoft.com/office/officeart/2009/3/layout/CircleRelationship"/>
    <dgm:cxn modelId="{F615C37F-E3A5-453D-B43D-BECF725CEEB5}" type="presParOf" srcId="{C7AD3C39-9AD3-4B35-88BF-9BDAFB4CCAF9}" destId="{67E78606-B42C-4266-A17F-7DAC3FF80E46}" srcOrd="19" destOrd="0" presId="urn:microsoft.com/office/officeart/2009/3/layout/CircleRelationship"/>
    <dgm:cxn modelId="{1B8FC368-F35E-4CAA-9B6F-2C7DC6235F3D}" type="presParOf" srcId="{67E78606-B42C-4266-A17F-7DAC3FF80E46}" destId="{95360EF6-8FE6-4F37-B3E8-95B0700B83A9}" srcOrd="0" destOrd="0" presId="urn:microsoft.com/office/officeart/2009/3/layout/CircleRelationshi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DB504B1-2FA9-4438-8453-B154B683E567}" type="doc">
      <dgm:prSet loTypeId="urn:microsoft.com/office/officeart/2008/layout/HexagonCluster" loCatId="relationship" qsTypeId="urn:microsoft.com/office/officeart/2005/8/quickstyle/simple1" qsCatId="simple" csTypeId="urn:microsoft.com/office/officeart/2005/8/colors/accent1_2" csCatId="accent1" phldr="1"/>
      <dgm:spPr/>
      <dgm:t>
        <a:bodyPr/>
        <a:lstStyle/>
        <a:p>
          <a:endParaRPr lang="en-US"/>
        </a:p>
      </dgm:t>
    </dgm:pt>
    <dgm:pt modelId="{724DDD9A-2826-4A79-974D-F346D2774302}">
      <dgm:prSet phldrT="[Text]"/>
      <dgm:spPr/>
      <dgm:t>
        <a:bodyPr/>
        <a:lstStyle/>
        <a:p>
          <a:r>
            <a:rPr lang="en-US" dirty="0"/>
            <a:t>Material Safety Stock</a:t>
          </a:r>
        </a:p>
      </dgm:t>
    </dgm:pt>
    <dgm:pt modelId="{73DAB07B-A26E-49B4-A81F-6F78CCA47533}" type="parTrans" cxnId="{898FDFCB-3B74-4C1C-90D0-B61EA25BD4F1}">
      <dgm:prSet/>
      <dgm:spPr/>
      <dgm:t>
        <a:bodyPr/>
        <a:lstStyle/>
        <a:p>
          <a:endParaRPr lang="en-US"/>
        </a:p>
      </dgm:t>
    </dgm:pt>
    <dgm:pt modelId="{F20C6973-4515-4FE6-8163-1FDF7620C998}" type="sibTrans" cxnId="{898FDFCB-3B74-4C1C-90D0-B61EA25BD4F1}">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t="-8000" b="-8000"/>
          </a:stretch>
        </a:blipFill>
      </dgm:spPr>
      <dgm:t>
        <a:bodyPr/>
        <a:lstStyle/>
        <a:p>
          <a:endParaRPr lang="en-US"/>
        </a:p>
      </dgm:t>
    </dgm:pt>
    <dgm:pt modelId="{16B5C5E7-71C0-4536-A977-F917D6D68129}">
      <dgm:prSet phldrT="[Text]"/>
      <dgm:spPr/>
      <dgm:t>
        <a:bodyPr/>
        <a:lstStyle/>
        <a:p>
          <a:r>
            <a:rPr lang="en-US" dirty="0"/>
            <a:t>Scalable Staffing Model</a:t>
          </a:r>
        </a:p>
      </dgm:t>
    </dgm:pt>
    <dgm:pt modelId="{BB7F5BEF-22E2-438F-A82F-174F5325171F}" type="parTrans" cxnId="{7E3D3A5F-6E06-477B-A512-5105B95236EC}">
      <dgm:prSet/>
      <dgm:spPr/>
      <dgm:t>
        <a:bodyPr/>
        <a:lstStyle/>
        <a:p>
          <a:endParaRPr lang="en-US"/>
        </a:p>
      </dgm:t>
    </dgm:pt>
    <dgm:pt modelId="{9EC3D330-A374-48F2-AD47-1A3A9ED6A361}" type="sibTrans" cxnId="{7E3D3A5F-6E06-477B-A512-5105B95236EC}">
      <dgm:prSet/>
      <dgm:spPr>
        <a:blipFill>
          <a:blip xmlns:r="http://schemas.openxmlformats.org/officeDocument/2006/relationships"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l="-27000" r="-27000"/>
          </a:stretch>
        </a:blipFill>
      </dgm:spPr>
      <dgm:t>
        <a:bodyPr/>
        <a:lstStyle/>
        <a:p>
          <a:endParaRPr lang="en-US"/>
        </a:p>
      </dgm:t>
    </dgm:pt>
    <dgm:pt modelId="{756BB745-93A4-4B85-93ED-F6E96D403218}">
      <dgm:prSet phldrT="[Text]"/>
      <dgm:spPr/>
      <dgm:t>
        <a:bodyPr/>
        <a:lstStyle/>
        <a:p>
          <a:r>
            <a:rPr lang="en-US" dirty="0"/>
            <a:t>Templated &amp; Flexible Documents</a:t>
          </a:r>
        </a:p>
      </dgm:t>
    </dgm:pt>
    <dgm:pt modelId="{433A4E8B-3F19-428B-8190-7A4C47D75BEC}" type="parTrans" cxnId="{975E1889-2FB9-4FFD-B46A-6040A20A019F}">
      <dgm:prSet/>
      <dgm:spPr/>
      <dgm:t>
        <a:bodyPr/>
        <a:lstStyle/>
        <a:p>
          <a:endParaRPr lang="en-US"/>
        </a:p>
      </dgm:t>
    </dgm:pt>
    <dgm:pt modelId="{AAE37C07-038D-4E83-B4FC-ECEFEA55F27C}" type="sibTrans" cxnId="{975E1889-2FB9-4FFD-B46A-6040A20A019F}">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dgm:spPr>
      <dgm:t>
        <a:bodyPr/>
        <a:lstStyle/>
        <a:p>
          <a:endParaRPr lang="en-US"/>
        </a:p>
      </dgm:t>
    </dgm:pt>
    <dgm:pt modelId="{1E268582-58BA-46B2-94A3-F1922E61BA2E}">
      <dgm:prSet phldrT="[Text]"/>
      <dgm:spPr/>
      <dgm:t>
        <a:bodyPr/>
        <a:lstStyle/>
        <a:p>
          <a:r>
            <a:rPr lang="en-US" dirty="0"/>
            <a:t>Reduced Tech Transfer Time</a:t>
          </a:r>
        </a:p>
      </dgm:t>
    </dgm:pt>
    <dgm:pt modelId="{5FF2BB81-76AE-40D4-BA94-A3A3D5AB2A80}" type="parTrans" cxnId="{7DEB89B5-7267-45EE-B351-1657C923C29A}">
      <dgm:prSet/>
      <dgm:spPr/>
      <dgm:t>
        <a:bodyPr/>
        <a:lstStyle/>
        <a:p>
          <a:endParaRPr lang="en-US"/>
        </a:p>
      </dgm:t>
    </dgm:pt>
    <dgm:pt modelId="{88F4B8FC-969C-4599-86A6-07E13E85B3F4}" type="sibTrans" cxnId="{7DEB89B5-7267-45EE-B351-1657C923C29A}">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t="-8000" b="-8000"/>
          </a:stretch>
        </a:blipFill>
      </dgm:spPr>
      <dgm:t>
        <a:bodyPr/>
        <a:lstStyle/>
        <a:p>
          <a:endParaRPr lang="en-US"/>
        </a:p>
      </dgm:t>
    </dgm:pt>
    <dgm:pt modelId="{F3A39C4D-757E-4F4A-B367-A5D055A8FAC4}" type="pres">
      <dgm:prSet presAssocID="{9DB504B1-2FA9-4438-8453-B154B683E567}" presName="Name0" presStyleCnt="0">
        <dgm:presLayoutVars>
          <dgm:chMax val="21"/>
          <dgm:chPref val="21"/>
        </dgm:presLayoutVars>
      </dgm:prSet>
      <dgm:spPr/>
    </dgm:pt>
    <dgm:pt modelId="{BC493ADC-221A-440B-9515-33D208E7E867}" type="pres">
      <dgm:prSet presAssocID="{724DDD9A-2826-4A79-974D-F346D2774302}" presName="text1" presStyleCnt="0"/>
      <dgm:spPr/>
    </dgm:pt>
    <dgm:pt modelId="{456A1A81-052E-4ADD-9212-0EB05C5B7A6B}" type="pres">
      <dgm:prSet presAssocID="{724DDD9A-2826-4A79-974D-F346D2774302}" presName="textRepeatNode" presStyleLbl="alignNode1" presStyleIdx="0" presStyleCnt="4">
        <dgm:presLayoutVars>
          <dgm:chMax val="0"/>
          <dgm:chPref val="0"/>
          <dgm:bulletEnabled val="1"/>
        </dgm:presLayoutVars>
      </dgm:prSet>
      <dgm:spPr/>
    </dgm:pt>
    <dgm:pt modelId="{DDF6F300-BA80-41DA-BC2A-0572AF2AEE81}" type="pres">
      <dgm:prSet presAssocID="{724DDD9A-2826-4A79-974D-F346D2774302}" presName="textaccent1" presStyleCnt="0"/>
      <dgm:spPr/>
    </dgm:pt>
    <dgm:pt modelId="{F4480D8D-C014-411B-91E8-FD4669A3F114}" type="pres">
      <dgm:prSet presAssocID="{724DDD9A-2826-4A79-974D-F346D2774302}" presName="accentRepeatNode" presStyleLbl="solidAlignAcc1" presStyleIdx="0" presStyleCnt="8"/>
      <dgm:spPr/>
    </dgm:pt>
    <dgm:pt modelId="{CF4ECD31-0E5A-40AF-8090-7C9061FBEDF3}" type="pres">
      <dgm:prSet presAssocID="{F20C6973-4515-4FE6-8163-1FDF7620C998}" presName="image1" presStyleCnt="0"/>
      <dgm:spPr/>
    </dgm:pt>
    <dgm:pt modelId="{9FB5E3DB-590B-4715-888E-6CADEBED684F}" type="pres">
      <dgm:prSet presAssocID="{F20C6973-4515-4FE6-8163-1FDF7620C998}" presName="imageRepeatNode" presStyleLbl="alignAcc1" presStyleIdx="0" presStyleCnt="4"/>
      <dgm:spPr/>
    </dgm:pt>
    <dgm:pt modelId="{EA1ECA7E-279A-453F-B81D-DA75AAAB19C6}" type="pres">
      <dgm:prSet presAssocID="{F20C6973-4515-4FE6-8163-1FDF7620C998}" presName="imageaccent1" presStyleCnt="0"/>
      <dgm:spPr/>
    </dgm:pt>
    <dgm:pt modelId="{A2B94D3D-4F25-4C97-8720-F3F567445BA3}" type="pres">
      <dgm:prSet presAssocID="{F20C6973-4515-4FE6-8163-1FDF7620C998}" presName="accentRepeatNode" presStyleLbl="solidAlignAcc1" presStyleIdx="1" presStyleCnt="8"/>
      <dgm:spPr/>
    </dgm:pt>
    <dgm:pt modelId="{40361CC6-D507-4030-A613-87677D6C390F}" type="pres">
      <dgm:prSet presAssocID="{16B5C5E7-71C0-4536-A977-F917D6D68129}" presName="text2" presStyleCnt="0"/>
      <dgm:spPr/>
    </dgm:pt>
    <dgm:pt modelId="{D843D1CC-94A8-48C7-BFD9-2A587EEC7C5C}" type="pres">
      <dgm:prSet presAssocID="{16B5C5E7-71C0-4536-A977-F917D6D68129}" presName="textRepeatNode" presStyleLbl="alignNode1" presStyleIdx="1" presStyleCnt="4">
        <dgm:presLayoutVars>
          <dgm:chMax val="0"/>
          <dgm:chPref val="0"/>
          <dgm:bulletEnabled val="1"/>
        </dgm:presLayoutVars>
      </dgm:prSet>
      <dgm:spPr/>
    </dgm:pt>
    <dgm:pt modelId="{982E5828-83F2-44A2-9F3F-5ABB380BDA6B}" type="pres">
      <dgm:prSet presAssocID="{16B5C5E7-71C0-4536-A977-F917D6D68129}" presName="textaccent2" presStyleCnt="0"/>
      <dgm:spPr/>
    </dgm:pt>
    <dgm:pt modelId="{A0AE117F-EB7C-43C3-88F3-09DB385CBB02}" type="pres">
      <dgm:prSet presAssocID="{16B5C5E7-71C0-4536-A977-F917D6D68129}" presName="accentRepeatNode" presStyleLbl="solidAlignAcc1" presStyleIdx="2" presStyleCnt="8"/>
      <dgm:spPr/>
    </dgm:pt>
    <dgm:pt modelId="{15052660-7AFB-4463-AD5A-E5275B39BE8A}" type="pres">
      <dgm:prSet presAssocID="{9EC3D330-A374-48F2-AD47-1A3A9ED6A361}" presName="image2" presStyleCnt="0"/>
      <dgm:spPr/>
    </dgm:pt>
    <dgm:pt modelId="{0971D510-B9FD-4BD1-B051-9F7944642B16}" type="pres">
      <dgm:prSet presAssocID="{9EC3D330-A374-48F2-AD47-1A3A9ED6A361}" presName="imageRepeatNode" presStyleLbl="alignAcc1" presStyleIdx="1" presStyleCnt="4"/>
      <dgm:spPr/>
    </dgm:pt>
    <dgm:pt modelId="{F370E648-0961-4E43-B9D2-85A24A98BFEE}" type="pres">
      <dgm:prSet presAssocID="{9EC3D330-A374-48F2-AD47-1A3A9ED6A361}" presName="imageaccent2" presStyleCnt="0"/>
      <dgm:spPr/>
    </dgm:pt>
    <dgm:pt modelId="{917FC56C-3004-4002-9224-36AFE88E5214}" type="pres">
      <dgm:prSet presAssocID="{9EC3D330-A374-48F2-AD47-1A3A9ED6A361}" presName="accentRepeatNode" presStyleLbl="solidAlignAcc1" presStyleIdx="3" presStyleCnt="8"/>
      <dgm:spPr/>
    </dgm:pt>
    <dgm:pt modelId="{BC151C03-2239-40E8-A571-E22018C2E70D}" type="pres">
      <dgm:prSet presAssocID="{756BB745-93A4-4B85-93ED-F6E96D403218}" presName="text3" presStyleCnt="0"/>
      <dgm:spPr/>
    </dgm:pt>
    <dgm:pt modelId="{3D4FE7D1-6073-44DD-88BA-79C3A050C63C}" type="pres">
      <dgm:prSet presAssocID="{756BB745-93A4-4B85-93ED-F6E96D403218}" presName="textRepeatNode" presStyleLbl="alignNode1" presStyleIdx="2" presStyleCnt="4">
        <dgm:presLayoutVars>
          <dgm:chMax val="0"/>
          <dgm:chPref val="0"/>
          <dgm:bulletEnabled val="1"/>
        </dgm:presLayoutVars>
      </dgm:prSet>
      <dgm:spPr/>
    </dgm:pt>
    <dgm:pt modelId="{E7C89A86-F3C3-4875-B6A7-E9A22FEEF633}" type="pres">
      <dgm:prSet presAssocID="{756BB745-93A4-4B85-93ED-F6E96D403218}" presName="textaccent3" presStyleCnt="0"/>
      <dgm:spPr/>
    </dgm:pt>
    <dgm:pt modelId="{1CECF16B-64A8-4E95-90C1-9E35A63E138D}" type="pres">
      <dgm:prSet presAssocID="{756BB745-93A4-4B85-93ED-F6E96D403218}" presName="accentRepeatNode" presStyleLbl="solidAlignAcc1" presStyleIdx="4" presStyleCnt="8"/>
      <dgm:spPr/>
    </dgm:pt>
    <dgm:pt modelId="{669D10EB-7A40-4EF8-852F-A45FE7663964}" type="pres">
      <dgm:prSet presAssocID="{AAE37C07-038D-4E83-B4FC-ECEFEA55F27C}" presName="image3" presStyleCnt="0"/>
      <dgm:spPr/>
    </dgm:pt>
    <dgm:pt modelId="{635C0371-5451-4CBD-BAA1-DC79DD751C82}" type="pres">
      <dgm:prSet presAssocID="{AAE37C07-038D-4E83-B4FC-ECEFEA55F27C}" presName="imageRepeatNode" presStyleLbl="alignAcc1" presStyleIdx="2" presStyleCnt="4"/>
      <dgm:spPr/>
    </dgm:pt>
    <dgm:pt modelId="{99394ECD-3E06-4DC0-8038-DFAA0F27BE99}" type="pres">
      <dgm:prSet presAssocID="{AAE37C07-038D-4E83-B4FC-ECEFEA55F27C}" presName="imageaccent3" presStyleCnt="0"/>
      <dgm:spPr/>
    </dgm:pt>
    <dgm:pt modelId="{2E871CDD-512F-4E74-A033-0D5E6A2865CC}" type="pres">
      <dgm:prSet presAssocID="{AAE37C07-038D-4E83-B4FC-ECEFEA55F27C}" presName="accentRepeatNode" presStyleLbl="solidAlignAcc1" presStyleIdx="5" presStyleCnt="8"/>
      <dgm:spPr/>
    </dgm:pt>
    <dgm:pt modelId="{8D6A8669-B934-4E17-B6E8-493F897EFFD1}" type="pres">
      <dgm:prSet presAssocID="{1E268582-58BA-46B2-94A3-F1922E61BA2E}" presName="text4" presStyleCnt="0"/>
      <dgm:spPr/>
    </dgm:pt>
    <dgm:pt modelId="{20C97955-0A89-4AB5-8770-D685793422AE}" type="pres">
      <dgm:prSet presAssocID="{1E268582-58BA-46B2-94A3-F1922E61BA2E}" presName="textRepeatNode" presStyleLbl="alignNode1" presStyleIdx="3" presStyleCnt="4">
        <dgm:presLayoutVars>
          <dgm:chMax val="0"/>
          <dgm:chPref val="0"/>
          <dgm:bulletEnabled val="1"/>
        </dgm:presLayoutVars>
      </dgm:prSet>
      <dgm:spPr/>
    </dgm:pt>
    <dgm:pt modelId="{882A8310-AC90-4B09-A808-6158217798C9}" type="pres">
      <dgm:prSet presAssocID="{1E268582-58BA-46B2-94A3-F1922E61BA2E}" presName="textaccent4" presStyleCnt="0"/>
      <dgm:spPr/>
    </dgm:pt>
    <dgm:pt modelId="{ACB57C1C-7547-4ED5-BBA6-A7E695736929}" type="pres">
      <dgm:prSet presAssocID="{1E268582-58BA-46B2-94A3-F1922E61BA2E}" presName="accentRepeatNode" presStyleLbl="solidAlignAcc1" presStyleIdx="6" presStyleCnt="8"/>
      <dgm:spPr/>
    </dgm:pt>
    <dgm:pt modelId="{B16B65C8-0197-4392-B6BE-5A4D50D70452}" type="pres">
      <dgm:prSet presAssocID="{88F4B8FC-969C-4599-86A6-07E13E85B3F4}" presName="image4" presStyleCnt="0"/>
      <dgm:spPr/>
    </dgm:pt>
    <dgm:pt modelId="{CC5FA2D7-331E-49AF-B855-E1A345915CBB}" type="pres">
      <dgm:prSet presAssocID="{88F4B8FC-969C-4599-86A6-07E13E85B3F4}" presName="imageRepeatNode" presStyleLbl="alignAcc1" presStyleIdx="3" presStyleCnt="4"/>
      <dgm:spPr/>
    </dgm:pt>
    <dgm:pt modelId="{3BA98D42-268E-4FC5-BAE5-D9F68EBDC664}" type="pres">
      <dgm:prSet presAssocID="{88F4B8FC-969C-4599-86A6-07E13E85B3F4}" presName="imageaccent4" presStyleCnt="0"/>
      <dgm:spPr/>
    </dgm:pt>
    <dgm:pt modelId="{41E3B523-A5A9-4B72-9FAB-AA982FFAD604}" type="pres">
      <dgm:prSet presAssocID="{88F4B8FC-969C-4599-86A6-07E13E85B3F4}" presName="accentRepeatNode" presStyleLbl="solidAlignAcc1" presStyleIdx="7" presStyleCnt="8"/>
      <dgm:spPr/>
    </dgm:pt>
  </dgm:ptLst>
  <dgm:cxnLst>
    <dgm:cxn modelId="{453E645E-E6D1-4F4F-9498-BE4BDF9D5138}" type="presOf" srcId="{756BB745-93A4-4B85-93ED-F6E96D403218}" destId="{3D4FE7D1-6073-44DD-88BA-79C3A050C63C}" srcOrd="0" destOrd="0" presId="urn:microsoft.com/office/officeart/2008/layout/HexagonCluster"/>
    <dgm:cxn modelId="{7E3D3A5F-6E06-477B-A512-5105B95236EC}" srcId="{9DB504B1-2FA9-4438-8453-B154B683E567}" destId="{16B5C5E7-71C0-4536-A977-F917D6D68129}" srcOrd="1" destOrd="0" parTransId="{BB7F5BEF-22E2-438F-A82F-174F5325171F}" sibTransId="{9EC3D330-A374-48F2-AD47-1A3A9ED6A361}"/>
    <dgm:cxn modelId="{013A2B69-8E67-4C1D-B807-357098015AAC}" type="presOf" srcId="{F20C6973-4515-4FE6-8163-1FDF7620C998}" destId="{9FB5E3DB-590B-4715-888E-6CADEBED684F}" srcOrd="0" destOrd="0" presId="urn:microsoft.com/office/officeart/2008/layout/HexagonCluster"/>
    <dgm:cxn modelId="{F1FEF96C-D602-4759-B0CC-7A45D63FC7FA}" type="presOf" srcId="{724DDD9A-2826-4A79-974D-F346D2774302}" destId="{456A1A81-052E-4ADD-9212-0EB05C5B7A6B}" srcOrd="0" destOrd="0" presId="urn:microsoft.com/office/officeart/2008/layout/HexagonCluster"/>
    <dgm:cxn modelId="{E782EB4E-2412-40D3-8A36-EBE06BF7A0AC}" type="presOf" srcId="{9EC3D330-A374-48F2-AD47-1A3A9ED6A361}" destId="{0971D510-B9FD-4BD1-B051-9F7944642B16}" srcOrd="0" destOrd="0" presId="urn:microsoft.com/office/officeart/2008/layout/HexagonCluster"/>
    <dgm:cxn modelId="{2DCF907A-1969-441A-9437-72160D3FB526}" type="presOf" srcId="{1E268582-58BA-46B2-94A3-F1922E61BA2E}" destId="{20C97955-0A89-4AB5-8770-D685793422AE}" srcOrd="0" destOrd="0" presId="urn:microsoft.com/office/officeart/2008/layout/HexagonCluster"/>
    <dgm:cxn modelId="{B876B47D-7151-4AF5-9CF8-7CE34284D83B}" type="presOf" srcId="{16B5C5E7-71C0-4536-A977-F917D6D68129}" destId="{D843D1CC-94A8-48C7-BFD9-2A587EEC7C5C}" srcOrd="0" destOrd="0" presId="urn:microsoft.com/office/officeart/2008/layout/HexagonCluster"/>
    <dgm:cxn modelId="{975E1889-2FB9-4FFD-B46A-6040A20A019F}" srcId="{9DB504B1-2FA9-4438-8453-B154B683E567}" destId="{756BB745-93A4-4B85-93ED-F6E96D403218}" srcOrd="2" destOrd="0" parTransId="{433A4E8B-3F19-428B-8190-7A4C47D75BEC}" sibTransId="{AAE37C07-038D-4E83-B4FC-ECEFEA55F27C}"/>
    <dgm:cxn modelId="{0AF29D8C-3A72-45F5-B2FB-299FD4DEB9F4}" type="presOf" srcId="{AAE37C07-038D-4E83-B4FC-ECEFEA55F27C}" destId="{635C0371-5451-4CBD-BAA1-DC79DD751C82}" srcOrd="0" destOrd="0" presId="urn:microsoft.com/office/officeart/2008/layout/HexagonCluster"/>
    <dgm:cxn modelId="{FAEBFAAB-E85C-4B0E-84F2-5EEBBDEB8D3C}" type="presOf" srcId="{88F4B8FC-969C-4599-86A6-07E13E85B3F4}" destId="{CC5FA2D7-331E-49AF-B855-E1A345915CBB}" srcOrd="0" destOrd="0" presId="urn:microsoft.com/office/officeart/2008/layout/HexagonCluster"/>
    <dgm:cxn modelId="{7DEB89B5-7267-45EE-B351-1657C923C29A}" srcId="{9DB504B1-2FA9-4438-8453-B154B683E567}" destId="{1E268582-58BA-46B2-94A3-F1922E61BA2E}" srcOrd="3" destOrd="0" parTransId="{5FF2BB81-76AE-40D4-BA94-A3A3D5AB2A80}" sibTransId="{88F4B8FC-969C-4599-86A6-07E13E85B3F4}"/>
    <dgm:cxn modelId="{898FDFCB-3B74-4C1C-90D0-B61EA25BD4F1}" srcId="{9DB504B1-2FA9-4438-8453-B154B683E567}" destId="{724DDD9A-2826-4A79-974D-F346D2774302}" srcOrd="0" destOrd="0" parTransId="{73DAB07B-A26E-49B4-A81F-6F78CCA47533}" sibTransId="{F20C6973-4515-4FE6-8163-1FDF7620C998}"/>
    <dgm:cxn modelId="{D4EDF0DB-58B1-49B4-A7A8-88D8670C36F4}" type="presOf" srcId="{9DB504B1-2FA9-4438-8453-B154B683E567}" destId="{F3A39C4D-757E-4F4A-B367-A5D055A8FAC4}" srcOrd="0" destOrd="0" presId="urn:microsoft.com/office/officeart/2008/layout/HexagonCluster"/>
    <dgm:cxn modelId="{99039BFA-ECBA-45AF-81D2-AB4262B96F5E}" type="presParOf" srcId="{F3A39C4D-757E-4F4A-B367-A5D055A8FAC4}" destId="{BC493ADC-221A-440B-9515-33D208E7E867}" srcOrd="0" destOrd="0" presId="urn:microsoft.com/office/officeart/2008/layout/HexagonCluster"/>
    <dgm:cxn modelId="{4C269F6B-EF3B-49D7-ACF4-0B68092CC70C}" type="presParOf" srcId="{BC493ADC-221A-440B-9515-33D208E7E867}" destId="{456A1A81-052E-4ADD-9212-0EB05C5B7A6B}" srcOrd="0" destOrd="0" presId="urn:microsoft.com/office/officeart/2008/layout/HexagonCluster"/>
    <dgm:cxn modelId="{6AEC4BF7-5F22-4EE0-91D5-659CEB871261}" type="presParOf" srcId="{F3A39C4D-757E-4F4A-B367-A5D055A8FAC4}" destId="{DDF6F300-BA80-41DA-BC2A-0572AF2AEE81}" srcOrd="1" destOrd="0" presId="urn:microsoft.com/office/officeart/2008/layout/HexagonCluster"/>
    <dgm:cxn modelId="{8C04A9F9-6E08-4B81-9D19-01764328945E}" type="presParOf" srcId="{DDF6F300-BA80-41DA-BC2A-0572AF2AEE81}" destId="{F4480D8D-C014-411B-91E8-FD4669A3F114}" srcOrd="0" destOrd="0" presId="urn:microsoft.com/office/officeart/2008/layout/HexagonCluster"/>
    <dgm:cxn modelId="{2F71CCE2-3026-44ED-909C-46C75EADAF6D}" type="presParOf" srcId="{F3A39C4D-757E-4F4A-B367-A5D055A8FAC4}" destId="{CF4ECD31-0E5A-40AF-8090-7C9061FBEDF3}" srcOrd="2" destOrd="0" presId="urn:microsoft.com/office/officeart/2008/layout/HexagonCluster"/>
    <dgm:cxn modelId="{AE693775-1D02-4398-8EAE-9B77DD19301D}" type="presParOf" srcId="{CF4ECD31-0E5A-40AF-8090-7C9061FBEDF3}" destId="{9FB5E3DB-590B-4715-888E-6CADEBED684F}" srcOrd="0" destOrd="0" presId="urn:microsoft.com/office/officeart/2008/layout/HexagonCluster"/>
    <dgm:cxn modelId="{8EF00C6B-C576-43DE-BCBE-08D1993A7871}" type="presParOf" srcId="{F3A39C4D-757E-4F4A-B367-A5D055A8FAC4}" destId="{EA1ECA7E-279A-453F-B81D-DA75AAAB19C6}" srcOrd="3" destOrd="0" presId="urn:microsoft.com/office/officeart/2008/layout/HexagonCluster"/>
    <dgm:cxn modelId="{61D70B62-FAB1-4590-857B-40D91C785897}" type="presParOf" srcId="{EA1ECA7E-279A-453F-B81D-DA75AAAB19C6}" destId="{A2B94D3D-4F25-4C97-8720-F3F567445BA3}" srcOrd="0" destOrd="0" presId="urn:microsoft.com/office/officeart/2008/layout/HexagonCluster"/>
    <dgm:cxn modelId="{38C17DD5-9FB2-4BE8-9D31-E24E0C7648DB}" type="presParOf" srcId="{F3A39C4D-757E-4F4A-B367-A5D055A8FAC4}" destId="{40361CC6-D507-4030-A613-87677D6C390F}" srcOrd="4" destOrd="0" presId="urn:microsoft.com/office/officeart/2008/layout/HexagonCluster"/>
    <dgm:cxn modelId="{C8B42796-A0DB-4F5D-ABD4-5514C3B8313E}" type="presParOf" srcId="{40361CC6-D507-4030-A613-87677D6C390F}" destId="{D843D1CC-94A8-48C7-BFD9-2A587EEC7C5C}" srcOrd="0" destOrd="0" presId="urn:microsoft.com/office/officeart/2008/layout/HexagonCluster"/>
    <dgm:cxn modelId="{BBB3F8F8-B751-4ECA-AEE1-FF43CABC6CB8}" type="presParOf" srcId="{F3A39C4D-757E-4F4A-B367-A5D055A8FAC4}" destId="{982E5828-83F2-44A2-9F3F-5ABB380BDA6B}" srcOrd="5" destOrd="0" presId="urn:microsoft.com/office/officeart/2008/layout/HexagonCluster"/>
    <dgm:cxn modelId="{6553BE20-9B1A-482D-B619-3DDE1FEA91B3}" type="presParOf" srcId="{982E5828-83F2-44A2-9F3F-5ABB380BDA6B}" destId="{A0AE117F-EB7C-43C3-88F3-09DB385CBB02}" srcOrd="0" destOrd="0" presId="urn:microsoft.com/office/officeart/2008/layout/HexagonCluster"/>
    <dgm:cxn modelId="{94A4BE7C-3DE6-40DD-8DA8-7AC1A5EE526B}" type="presParOf" srcId="{F3A39C4D-757E-4F4A-B367-A5D055A8FAC4}" destId="{15052660-7AFB-4463-AD5A-E5275B39BE8A}" srcOrd="6" destOrd="0" presId="urn:microsoft.com/office/officeart/2008/layout/HexagonCluster"/>
    <dgm:cxn modelId="{4566FAA7-7EAB-4134-9383-B47F9F6A2192}" type="presParOf" srcId="{15052660-7AFB-4463-AD5A-E5275B39BE8A}" destId="{0971D510-B9FD-4BD1-B051-9F7944642B16}" srcOrd="0" destOrd="0" presId="urn:microsoft.com/office/officeart/2008/layout/HexagonCluster"/>
    <dgm:cxn modelId="{BC09DE7F-D713-44DD-B142-6DE7E11846C7}" type="presParOf" srcId="{F3A39C4D-757E-4F4A-B367-A5D055A8FAC4}" destId="{F370E648-0961-4E43-B9D2-85A24A98BFEE}" srcOrd="7" destOrd="0" presId="urn:microsoft.com/office/officeart/2008/layout/HexagonCluster"/>
    <dgm:cxn modelId="{4E3B7490-D744-472E-B6B7-ECD28C7ED1F6}" type="presParOf" srcId="{F370E648-0961-4E43-B9D2-85A24A98BFEE}" destId="{917FC56C-3004-4002-9224-36AFE88E5214}" srcOrd="0" destOrd="0" presId="urn:microsoft.com/office/officeart/2008/layout/HexagonCluster"/>
    <dgm:cxn modelId="{0B077520-189F-4A43-93BC-247516C00F7F}" type="presParOf" srcId="{F3A39C4D-757E-4F4A-B367-A5D055A8FAC4}" destId="{BC151C03-2239-40E8-A571-E22018C2E70D}" srcOrd="8" destOrd="0" presId="urn:microsoft.com/office/officeart/2008/layout/HexagonCluster"/>
    <dgm:cxn modelId="{6E3455D9-ECB2-47C4-A80F-74F29E68C51A}" type="presParOf" srcId="{BC151C03-2239-40E8-A571-E22018C2E70D}" destId="{3D4FE7D1-6073-44DD-88BA-79C3A050C63C}" srcOrd="0" destOrd="0" presId="urn:microsoft.com/office/officeart/2008/layout/HexagonCluster"/>
    <dgm:cxn modelId="{C67F643C-35A7-4F7B-A0F0-3209C0D8D75C}" type="presParOf" srcId="{F3A39C4D-757E-4F4A-B367-A5D055A8FAC4}" destId="{E7C89A86-F3C3-4875-B6A7-E9A22FEEF633}" srcOrd="9" destOrd="0" presId="urn:microsoft.com/office/officeart/2008/layout/HexagonCluster"/>
    <dgm:cxn modelId="{5AF28729-5D8D-45B0-945F-A01F4CCB84D5}" type="presParOf" srcId="{E7C89A86-F3C3-4875-B6A7-E9A22FEEF633}" destId="{1CECF16B-64A8-4E95-90C1-9E35A63E138D}" srcOrd="0" destOrd="0" presId="urn:microsoft.com/office/officeart/2008/layout/HexagonCluster"/>
    <dgm:cxn modelId="{67C84A16-5E50-4477-B039-3CE79311CD92}" type="presParOf" srcId="{F3A39C4D-757E-4F4A-B367-A5D055A8FAC4}" destId="{669D10EB-7A40-4EF8-852F-A45FE7663964}" srcOrd="10" destOrd="0" presId="urn:microsoft.com/office/officeart/2008/layout/HexagonCluster"/>
    <dgm:cxn modelId="{53B61825-DA83-4161-BABA-0D55B3B1966B}" type="presParOf" srcId="{669D10EB-7A40-4EF8-852F-A45FE7663964}" destId="{635C0371-5451-4CBD-BAA1-DC79DD751C82}" srcOrd="0" destOrd="0" presId="urn:microsoft.com/office/officeart/2008/layout/HexagonCluster"/>
    <dgm:cxn modelId="{FA729EAB-4F2B-4005-B1EA-709A3E0328B7}" type="presParOf" srcId="{F3A39C4D-757E-4F4A-B367-A5D055A8FAC4}" destId="{99394ECD-3E06-4DC0-8038-DFAA0F27BE99}" srcOrd="11" destOrd="0" presId="urn:microsoft.com/office/officeart/2008/layout/HexagonCluster"/>
    <dgm:cxn modelId="{59E7280E-0692-4F14-85F3-C759A66DEEEA}" type="presParOf" srcId="{99394ECD-3E06-4DC0-8038-DFAA0F27BE99}" destId="{2E871CDD-512F-4E74-A033-0D5E6A2865CC}" srcOrd="0" destOrd="0" presId="urn:microsoft.com/office/officeart/2008/layout/HexagonCluster"/>
    <dgm:cxn modelId="{18C3FED6-9E4F-4F3D-A1B7-49EC939873E7}" type="presParOf" srcId="{F3A39C4D-757E-4F4A-B367-A5D055A8FAC4}" destId="{8D6A8669-B934-4E17-B6E8-493F897EFFD1}" srcOrd="12" destOrd="0" presId="urn:microsoft.com/office/officeart/2008/layout/HexagonCluster"/>
    <dgm:cxn modelId="{56BA47B8-E235-401C-BBE8-7C3EBD198BB9}" type="presParOf" srcId="{8D6A8669-B934-4E17-B6E8-493F897EFFD1}" destId="{20C97955-0A89-4AB5-8770-D685793422AE}" srcOrd="0" destOrd="0" presId="urn:microsoft.com/office/officeart/2008/layout/HexagonCluster"/>
    <dgm:cxn modelId="{E109F2B2-2748-486A-A2ED-5289A619592A}" type="presParOf" srcId="{F3A39C4D-757E-4F4A-B367-A5D055A8FAC4}" destId="{882A8310-AC90-4B09-A808-6158217798C9}" srcOrd="13" destOrd="0" presId="urn:microsoft.com/office/officeart/2008/layout/HexagonCluster"/>
    <dgm:cxn modelId="{97BCDDD2-6910-4047-9AE6-27BACD7E0BD8}" type="presParOf" srcId="{882A8310-AC90-4B09-A808-6158217798C9}" destId="{ACB57C1C-7547-4ED5-BBA6-A7E695736929}" srcOrd="0" destOrd="0" presId="urn:microsoft.com/office/officeart/2008/layout/HexagonCluster"/>
    <dgm:cxn modelId="{7D4FA88D-BD01-4FA8-BE67-6D6C78F154C9}" type="presParOf" srcId="{F3A39C4D-757E-4F4A-B367-A5D055A8FAC4}" destId="{B16B65C8-0197-4392-B6BE-5A4D50D70452}" srcOrd="14" destOrd="0" presId="urn:microsoft.com/office/officeart/2008/layout/HexagonCluster"/>
    <dgm:cxn modelId="{AE9AA521-2BAC-4166-98A3-AD3DDAC9E90F}" type="presParOf" srcId="{B16B65C8-0197-4392-B6BE-5A4D50D70452}" destId="{CC5FA2D7-331E-49AF-B855-E1A345915CBB}" srcOrd="0" destOrd="0" presId="urn:microsoft.com/office/officeart/2008/layout/HexagonCluster"/>
    <dgm:cxn modelId="{EB56DB41-E513-447B-A75A-7B8774638A42}" type="presParOf" srcId="{F3A39C4D-757E-4F4A-B367-A5D055A8FAC4}" destId="{3BA98D42-268E-4FC5-BAE5-D9F68EBDC664}" srcOrd="15" destOrd="0" presId="urn:microsoft.com/office/officeart/2008/layout/HexagonCluster"/>
    <dgm:cxn modelId="{941C4663-B19E-499E-AAF5-267105D857F6}" type="presParOf" srcId="{3BA98D42-268E-4FC5-BAE5-D9F68EBDC664}" destId="{41E3B523-A5A9-4B72-9FAB-AA982FFAD604}"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17D3C80-84BC-4718-9B4F-6380DD1CA89C}"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en-US"/>
        </a:p>
      </dgm:t>
    </dgm:pt>
    <dgm:pt modelId="{8F8EE472-1A87-4C18-B85F-4F48F52C136C}">
      <dgm:prSet/>
      <dgm:spPr/>
      <dgm:t>
        <a:bodyPr/>
        <a:lstStyle/>
        <a:p>
          <a:r>
            <a:rPr lang="en-US" dirty="0"/>
            <a:t>Thoughtful incremental investments minimize financial risk</a:t>
          </a:r>
        </a:p>
      </dgm:t>
    </dgm:pt>
    <dgm:pt modelId="{2D9A8FC4-E73E-4406-BD4E-81F8DCDAABF6}" type="parTrans" cxnId="{53DCF061-23D8-4C54-B33E-A010A16B6B42}">
      <dgm:prSet/>
      <dgm:spPr/>
      <dgm:t>
        <a:bodyPr/>
        <a:lstStyle/>
        <a:p>
          <a:endParaRPr lang="en-US"/>
        </a:p>
      </dgm:t>
    </dgm:pt>
    <dgm:pt modelId="{16330D08-2BCA-4428-95AF-BDC203F607F6}" type="sibTrans" cxnId="{53DCF061-23D8-4C54-B33E-A010A16B6B42}">
      <dgm:prSet/>
      <dgm:spPr/>
      <dgm:t>
        <a:bodyPr/>
        <a:lstStyle/>
        <a:p>
          <a:endParaRPr lang="en-US"/>
        </a:p>
      </dgm:t>
    </dgm:pt>
    <dgm:pt modelId="{E812167E-F68B-47FB-B46D-93361024E186}">
      <dgm:prSet/>
      <dgm:spPr/>
      <dgm:t>
        <a:bodyPr/>
        <a:lstStyle/>
        <a:p>
          <a:r>
            <a:rPr lang="en-US" dirty="0"/>
            <a:t>Unique challenges arise when implementing novel technologies to existing facilities</a:t>
          </a:r>
        </a:p>
      </dgm:t>
    </dgm:pt>
    <dgm:pt modelId="{A7B78752-D4F5-458D-BFFC-0571FB45CFE8}" type="parTrans" cxnId="{F86DD98D-2FEA-4B0A-B7FF-47ED1FB9A24F}">
      <dgm:prSet/>
      <dgm:spPr/>
      <dgm:t>
        <a:bodyPr/>
        <a:lstStyle/>
        <a:p>
          <a:endParaRPr lang="en-US"/>
        </a:p>
      </dgm:t>
    </dgm:pt>
    <dgm:pt modelId="{7B212988-C3E6-44C0-9001-C499065403E5}" type="sibTrans" cxnId="{F86DD98D-2FEA-4B0A-B7FF-47ED1FB9A24F}">
      <dgm:prSet/>
      <dgm:spPr/>
      <dgm:t>
        <a:bodyPr/>
        <a:lstStyle/>
        <a:p>
          <a:endParaRPr lang="en-US"/>
        </a:p>
      </dgm:t>
    </dgm:pt>
    <dgm:pt modelId="{D11F8D03-68E2-4FBE-B149-04F2174B2E60}">
      <dgm:prSet/>
      <dgm:spPr/>
      <dgm:t>
        <a:bodyPr/>
        <a:lstStyle/>
        <a:p>
          <a:r>
            <a:rPr lang="en-US" dirty="0"/>
            <a:t>Challenge assumptions to find optimal solutions</a:t>
          </a:r>
        </a:p>
      </dgm:t>
    </dgm:pt>
    <dgm:pt modelId="{5E2E27E1-4588-45BE-B9C2-EA2E405B5115}" type="parTrans" cxnId="{341960BB-81BB-4F56-A4E4-3C4DEC6862F4}">
      <dgm:prSet/>
      <dgm:spPr/>
      <dgm:t>
        <a:bodyPr/>
        <a:lstStyle/>
        <a:p>
          <a:endParaRPr lang="en-US"/>
        </a:p>
      </dgm:t>
    </dgm:pt>
    <dgm:pt modelId="{1880070C-9E2C-4101-A027-F6AB89539C74}" type="sibTrans" cxnId="{341960BB-81BB-4F56-A4E4-3C4DEC6862F4}">
      <dgm:prSet/>
      <dgm:spPr/>
      <dgm:t>
        <a:bodyPr/>
        <a:lstStyle/>
        <a:p>
          <a:endParaRPr lang="en-US"/>
        </a:p>
      </dgm:t>
    </dgm:pt>
    <dgm:pt modelId="{09569A25-EBCF-4C76-9F22-09A717985163}">
      <dgm:prSet phldrT="[Text]"/>
      <dgm:spPr/>
      <dgm:t>
        <a:bodyPr/>
        <a:lstStyle/>
        <a:p>
          <a:r>
            <a:rPr lang="en-US" dirty="0"/>
            <a:t>Oligonucleotides are a growing field with lots of potential</a:t>
          </a:r>
        </a:p>
      </dgm:t>
    </dgm:pt>
    <dgm:pt modelId="{68787B9B-0973-434D-8701-165A85228DD4}" type="sibTrans" cxnId="{B707ED35-9274-4D42-8333-6D663482075F}">
      <dgm:prSet/>
      <dgm:spPr/>
      <dgm:t>
        <a:bodyPr/>
        <a:lstStyle/>
        <a:p>
          <a:endParaRPr lang="en-US"/>
        </a:p>
      </dgm:t>
    </dgm:pt>
    <dgm:pt modelId="{4FF570C8-7BAB-4AA3-953F-0D8A2679AFCE}" type="parTrans" cxnId="{B707ED35-9274-4D42-8333-6D663482075F}">
      <dgm:prSet/>
      <dgm:spPr/>
      <dgm:t>
        <a:bodyPr/>
        <a:lstStyle/>
        <a:p>
          <a:endParaRPr lang="en-US"/>
        </a:p>
      </dgm:t>
    </dgm:pt>
    <dgm:pt modelId="{C109EAFA-8915-44AA-B0BC-EA5F104BA3AB}">
      <dgm:prSet/>
      <dgm:spPr/>
      <dgm:t>
        <a:bodyPr/>
        <a:lstStyle/>
        <a:p>
          <a:r>
            <a:rPr lang="en-US" dirty="0"/>
            <a:t>Finding creative options to closing expertise gaps is essential</a:t>
          </a:r>
        </a:p>
      </dgm:t>
    </dgm:pt>
    <dgm:pt modelId="{BC24B353-F72B-4A2D-91E0-D4FABD119F82}" type="parTrans" cxnId="{2545F89B-8CCA-429B-AF4C-79A6E1E709EC}">
      <dgm:prSet/>
      <dgm:spPr/>
      <dgm:t>
        <a:bodyPr/>
        <a:lstStyle/>
        <a:p>
          <a:endParaRPr lang="en-US"/>
        </a:p>
      </dgm:t>
    </dgm:pt>
    <dgm:pt modelId="{2FAF81BB-9964-4147-B334-C0AD5718131A}" type="sibTrans" cxnId="{2545F89B-8CCA-429B-AF4C-79A6E1E709EC}">
      <dgm:prSet/>
      <dgm:spPr/>
      <dgm:t>
        <a:bodyPr/>
        <a:lstStyle/>
        <a:p>
          <a:endParaRPr lang="en-US"/>
        </a:p>
      </dgm:t>
    </dgm:pt>
    <dgm:pt modelId="{D0C46A64-9ED5-4E76-BDB7-096695621C91}" type="pres">
      <dgm:prSet presAssocID="{317D3C80-84BC-4718-9B4F-6380DD1CA89C}" presName="Name0" presStyleCnt="0">
        <dgm:presLayoutVars>
          <dgm:chMax val="7"/>
          <dgm:chPref val="7"/>
          <dgm:dir/>
        </dgm:presLayoutVars>
      </dgm:prSet>
      <dgm:spPr/>
    </dgm:pt>
    <dgm:pt modelId="{478551AF-4B91-4226-B0A7-A667E2D132AD}" type="pres">
      <dgm:prSet presAssocID="{317D3C80-84BC-4718-9B4F-6380DD1CA89C}" presName="Name1" presStyleCnt="0"/>
      <dgm:spPr/>
    </dgm:pt>
    <dgm:pt modelId="{31E78164-B6A3-46D9-925A-36CAAA0AA4DA}" type="pres">
      <dgm:prSet presAssocID="{317D3C80-84BC-4718-9B4F-6380DD1CA89C}" presName="cycle" presStyleCnt="0"/>
      <dgm:spPr/>
    </dgm:pt>
    <dgm:pt modelId="{EBD5B825-7E29-4F7C-992A-0BD0E49CAEAE}" type="pres">
      <dgm:prSet presAssocID="{317D3C80-84BC-4718-9B4F-6380DD1CA89C}" presName="srcNode" presStyleLbl="node1" presStyleIdx="0" presStyleCnt="5"/>
      <dgm:spPr/>
    </dgm:pt>
    <dgm:pt modelId="{25EBAB2C-85AB-4617-905A-3FF90D2EB50A}" type="pres">
      <dgm:prSet presAssocID="{317D3C80-84BC-4718-9B4F-6380DD1CA89C}" presName="conn" presStyleLbl="parChTrans1D2" presStyleIdx="0" presStyleCnt="1"/>
      <dgm:spPr/>
    </dgm:pt>
    <dgm:pt modelId="{8D89C9BC-24FA-4EFD-8469-8CCD61E55BBD}" type="pres">
      <dgm:prSet presAssocID="{317D3C80-84BC-4718-9B4F-6380DD1CA89C}" presName="extraNode" presStyleLbl="node1" presStyleIdx="0" presStyleCnt="5"/>
      <dgm:spPr/>
    </dgm:pt>
    <dgm:pt modelId="{A48A7B9E-CD2A-40D5-9FD3-7125C3F83E00}" type="pres">
      <dgm:prSet presAssocID="{317D3C80-84BC-4718-9B4F-6380DD1CA89C}" presName="dstNode" presStyleLbl="node1" presStyleIdx="0" presStyleCnt="5"/>
      <dgm:spPr/>
    </dgm:pt>
    <dgm:pt modelId="{26EAE311-6816-4463-A530-7A1C7FE94175}" type="pres">
      <dgm:prSet presAssocID="{09569A25-EBCF-4C76-9F22-09A717985163}" presName="text_1" presStyleLbl="node1" presStyleIdx="0" presStyleCnt="5">
        <dgm:presLayoutVars>
          <dgm:bulletEnabled val="1"/>
        </dgm:presLayoutVars>
      </dgm:prSet>
      <dgm:spPr/>
    </dgm:pt>
    <dgm:pt modelId="{23E4FE7B-12D0-4FD4-8381-B06E606CD3E8}" type="pres">
      <dgm:prSet presAssocID="{09569A25-EBCF-4C76-9F22-09A717985163}" presName="accent_1" presStyleCnt="0"/>
      <dgm:spPr/>
    </dgm:pt>
    <dgm:pt modelId="{E569DA1E-C9DA-42E3-8E14-4712C6FC7DD0}" type="pres">
      <dgm:prSet presAssocID="{09569A25-EBCF-4C76-9F22-09A717985163}" presName="accentRepeatNode" presStyleLbl="solidFgAcc1" presStyleIdx="0" presStyleCnt="5"/>
      <dgm:spPr/>
    </dgm:pt>
    <dgm:pt modelId="{57B8E4EB-12EF-4844-908B-E0CF276C0AD1}" type="pres">
      <dgm:prSet presAssocID="{8F8EE472-1A87-4C18-B85F-4F48F52C136C}" presName="text_2" presStyleLbl="node1" presStyleIdx="1" presStyleCnt="5">
        <dgm:presLayoutVars>
          <dgm:bulletEnabled val="1"/>
        </dgm:presLayoutVars>
      </dgm:prSet>
      <dgm:spPr/>
    </dgm:pt>
    <dgm:pt modelId="{F93A98BC-BEB3-4E07-8BAC-B4A0E3DA61CE}" type="pres">
      <dgm:prSet presAssocID="{8F8EE472-1A87-4C18-B85F-4F48F52C136C}" presName="accent_2" presStyleCnt="0"/>
      <dgm:spPr/>
    </dgm:pt>
    <dgm:pt modelId="{3CA8E7EE-6C2E-4F44-87A4-4CA6DC7BC504}" type="pres">
      <dgm:prSet presAssocID="{8F8EE472-1A87-4C18-B85F-4F48F52C136C}" presName="accentRepeatNode" presStyleLbl="solidFgAcc1" presStyleIdx="1" presStyleCnt="5"/>
      <dgm:spPr/>
    </dgm:pt>
    <dgm:pt modelId="{11A23652-CC30-402D-99D7-C3ABD6FBE737}" type="pres">
      <dgm:prSet presAssocID="{E812167E-F68B-47FB-B46D-93361024E186}" presName="text_3" presStyleLbl="node1" presStyleIdx="2" presStyleCnt="5">
        <dgm:presLayoutVars>
          <dgm:bulletEnabled val="1"/>
        </dgm:presLayoutVars>
      </dgm:prSet>
      <dgm:spPr/>
    </dgm:pt>
    <dgm:pt modelId="{7A7F80B9-61C6-43A9-BB19-24FD0C67EBC4}" type="pres">
      <dgm:prSet presAssocID="{E812167E-F68B-47FB-B46D-93361024E186}" presName="accent_3" presStyleCnt="0"/>
      <dgm:spPr/>
    </dgm:pt>
    <dgm:pt modelId="{3ABAEEA0-2878-4958-B700-401A3EF76985}" type="pres">
      <dgm:prSet presAssocID="{E812167E-F68B-47FB-B46D-93361024E186}" presName="accentRepeatNode" presStyleLbl="solidFgAcc1" presStyleIdx="2" presStyleCnt="5"/>
      <dgm:spPr/>
    </dgm:pt>
    <dgm:pt modelId="{4F3FD84E-EBEB-48D9-BB40-4030F8ECD06F}" type="pres">
      <dgm:prSet presAssocID="{C109EAFA-8915-44AA-B0BC-EA5F104BA3AB}" presName="text_4" presStyleLbl="node1" presStyleIdx="3" presStyleCnt="5">
        <dgm:presLayoutVars>
          <dgm:bulletEnabled val="1"/>
        </dgm:presLayoutVars>
      </dgm:prSet>
      <dgm:spPr/>
    </dgm:pt>
    <dgm:pt modelId="{98834238-EE0C-41FF-96C5-36FF803629EE}" type="pres">
      <dgm:prSet presAssocID="{C109EAFA-8915-44AA-B0BC-EA5F104BA3AB}" presName="accent_4" presStyleCnt="0"/>
      <dgm:spPr/>
    </dgm:pt>
    <dgm:pt modelId="{A514DE07-2439-4C18-AE6A-3EC0F2FA3A19}" type="pres">
      <dgm:prSet presAssocID="{C109EAFA-8915-44AA-B0BC-EA5F104BA3AB}" presName="accentRepeatNode" presStyleLbl="solidFgAcc1" presStyleIdx="3" presStyleCnt="5"/>
      <dgm:spPr/>
    </dgm:pt>
    <dgm:pt modelId="{6B899965-1765-4A3E-BD27-74F3AD44F8DC}" type="pres">
      <dgm:prSet presAssocID="{D11F8D03-68E2-4FBE-B149-04F2174B2E60}" presName="text_5" presStyleLbl="node1" presStyleIdx="4" presStyleCnt="5">
        <dgm:presLayoutVars>
          <dgm:bulletEnabled val="1"/>
        </dgm:presLayoutVars>
      </dgm:prSet>
      <dgm:spPr/>
    </dgm:pt>
    <dgm:pt modelId="{B10BBFFF-38C0-4455-8A22-EF6253073152}" type="pres">
      <dgm:prSet presAssocID="{D11F8D03-68E2-4FBE-B149-04F2174B2E60}" presName="accent_5" presStyleCnt="0"/>
      <dgm:spPr/>
    </dgm:pt>
    <dgm:pt modelId="{6E4F5FFA-5DAA-4C11-9735-82C9FD70B6CF}" type="pres">
      <dgm:prSet presAssocID="{D11F8D03-68E2-4FBE-B149-04F2174B2E60}" presName="accentRepeatNode" presStyleLbl="solidFgAcc1" presStyleIdx="4" presStyleCnt="5"/>
      <dgm:spPr/>
    </dgm:pt>
  </dgm:ptLst>
  <dgm:cxnLst>
    <dgm:cxn modelId="{6F9BBE00-BB41-44A4-B006-0A622E41E9BE}" type="presOf" srcId="{317D3C80-84BC-4718-9B4F-6380DD1CA89C}" destId="{D0C46A64-9ED5-4E76-BDB7-096695621C91}" srcOrd="0" destOrd="0" presId="urn:microsoft.com/office/officeart/2008/layout/VerticalCurvedList"/>
    <dgm:cxn modelId="{079C8127-D64B-4044-B41B-1EDAAC70FFE2}" type="presOf" srcId="{09569A25-EBCF-4C76-9F22-09A717985163}" destId="{26EAE311-6816-4463-A530-7A1C7FE94175}" srcOrd="0" destOrd="0" presId="urn:microsoft.com/office/officeart/2008/layout/VerticalCurvedList"/>
    <dgm:cxn modelId="{B707ED35-9274-4D42-8333-6D663482075F}" srcId="{317D3C80-84BC-4718-9B4F-6380DD1CA89C}" destId="{09569A25-EBCF-4C76-9F22-09A717985163}" srcOrd="0" destOrd="0" parTransId="{4FF570C8-7BAB-4AA3-953F-0D8A2679AFCE}" sibTransId="{68787B9B-0973-434D-8701-165A85228DD4}"/>
    <dgm:cxn modelId="{3F6D8436-9B79-4167-9D7B-E6AECA02F240}" type="presOf" srcId="{C109EAFA-8915-44AA-B0BC-EA5F104BA3AB}" destId="{4F3FD84E-EBEB-48D9-BB40-4030F8ECD06F}" srcOrd="0" destOrd="0" presId="urn:microsoft.com/office/officeart/2008/layout/VerticalCurvedList"/>
    <dgm:cxn modelId="{0A9F193E-A865-439E-8F62-FCF4FAAC489E}" type="presOf" srcId="{68787B9B-0973-434D-8701-165A85228DD4}" destId="{25EBAB2C-85AB-4617-905A-3FF90D2EB50A}" srcOrd="0" destOrd="0" presId="urn:microsoft.com/office/officeart/2008/layout/VerticalCurvedList"/>
    <dgm:cxn modelId="{53DCF061-23D8-4C54-B33E-A010A16B6B42}" srcId="{317D3C80-84BC-4718-9B4F-6380DD1CA89C}" destId="{8F8EE472-1A87-4C18-B85F-4F48F52C136C}" srcOrd="1" destOrd="0" parTransId="{2D9A8FC4-E73E-4406-BD4E-81F8DCDAABF6}" sibTransId="{16330D08-2BCA-4428-95AF-BDC203F607F6}"/>
    <dgm:cxn modelId="{F86DD98D-2FEA-4B0A-B7FF-47ED1FB9A24F}" srcId="{317D3C80-84BC-4718-9B4F-6380DD1CA89C}" destId="{E812167E-F68B-47FB-B46D-93361024E186}" srcOrd="2" destOrd="0" parTransId="{A7B78752-D4F5-458D-BFFC-0571FB45CFE8}" sibTransId="{7B212988-C3E6-44C0-9001-C499065403E5}"/>
    <dgm:cxn modelId="{2545F89B-8CCA-429B-AF4C-79A6E1E709EC}" srcId="{317D3C80-84BC-4718-9B4F-6380DD1CA89C}" destId="{C109EAFA-8915-44AA-B0BC-EA5F104BA3AB}" srcOrd="3" destOrd="0" parTransId="{BC24B353-F72B-4A2D-91E0-D4FABD119F82}" sibTransId="{2FAF81BB-9964-4147-B334-C0AD5718131A}"/>
    <dgm:cxn modelId="{441D139E-3148-48E9-85B1-2D7786F58115}" type="presOf" srcId="{D11F8D03-68E2-4FBE-B149-04F2174B2E60}" destId="{6B899965-1765-4A3E-BD27-74F3AD44F8DC}" srcOrd="0" destOrd="0" presId="urn:microsoft.com/office/officeart/2008/layout/VerticalCurvedList"/>
    <dgm:cxn modelId="{EA3D04A0-C3B7-4A11-A4B7-09338E9D0854}" type="presOf" srcId="{E812167E-F68B-47FB-B46D-93361024E186}" destId="{11A23652-CC30-402D-99D7-C3ABD6FBE737}" srcOrd="0" destOrd="0" presId="urn:microsoft.com/office/officeart/2008/layout/VerticalCurvedList"/>
    <dgm:cxn modelId="{341960BB-81BB-4F56-A4E4-3C4DEC6862F4}" srcId="{317D3C80-84BC-4718-9B4F-6380DD1CA89C}" destId="{D11F8D03-68E2-4FBE-B149-04F2174B2E60}" srcOrd="4" destOrd="0" parTransId="{5E2E27E1-4588-45BE-B9C2-EA2E405B5115}" sibTransId="{1880070C-9E2C-4101-A027-F6AB89539C74}"/>
    <dgm:cxn modelId="{42AD72CB-34F7-4ABF-9294-C372DB3052F8}" type="presOf" srcId="{8F8EE472-1A87-4C18-B85F-4F48F52C136C}" destId="{57B8E4EB-12EF-4844-908B-E0CF276C0AD1}" srcOrd="0" destOrd="0" presId="urn:microsoft.com/office/officeart/2008/layout/VerticalCurvedList"/>
    <dgm:cxn modelId="{85469535-AF50-42FC-A4F5-172B0060E054}" type="presParOf" srcId="{D0C46A64-9ED5-4E76-BDB7-096695621C91}" destId="{478551AF-4B91-4226-B0A7-A667E2D132AD}" srcOrd="0" destOrd="0" presId="urn:microsoft.com/office/officeart/2008/layout/VerticalCurvedList"/>
    <dgm:cxn modelId="{7A979DBF-D60D-4166-9EE8-39B165AA20B1}" type="presParOf" srcId="{478551AF-4B91-4226-B0A7-A667E2D132AD}" destId="{31E78164-B6A3-46D9-925A-36CAAA0AA4DA}" srcOrd="0" destOrd="0" presId="urn:microsoft.com/office/officeart/2008/layout/VerticalCurvedList"/>
    <dgm:cxn modelId="{28A1B43D-9E2C-4810-BD8C-1F53A7FA6939}" type="presParOf" srcId="{31E78164-B6A3-46D9-925A-36CAAA0AA4DA}" destId="{EBD5B825-7E29-4F7C-992A-0BD0E49CAEAE}" srcOrd="0" destOrd="0" presId="urn:microsoft.com/office/officeart/2008/layout/VerticalCurvedList"/>
    <dgm:cxn modelId="{F90B764A-ACBF-4B4B-A964-9F45584FB6B0}" type="presParOf" srcId="{31E78164-B6A3-46D9-925A-36CAAA0AA4DA}" destId="{25EBAB2C-85AB-4617-905A-3FF90D2EB50A}" srcOrd="1" destOrd="0" presId="urn:microsoft.com/office/officeart/2008/layout/VerticalCurvedList"/>
    <dgm:cxn modelId="{C1867449-0A59-49C0-8D11-D58458A01A0A}" type="presParOf" srcId="{31E78164-B6A3-46D9-925A-36CAAA0AA4DA}" destId="{8D89C9BC-24FA-4EFD-8469-8CCD61E55BBD}" srcOrd="2" destOrd="0" presId="urn:microsoft.com/office/officeart/2008/layout/VerticalCurvedList"/>
    <dgm:cxn modelId="{DB0E96BA-7540-441E-98A9-F9A72DE6094A}" type="presParOf" srcId="{31E78164-B6A3-46D9-925A-36CAAA0AA4DA}" destId="{A48A7B9E-CD2A-40D5-9FD3-7125C3F83E00}" srcOrd="3" destOrd="0" presId="urn:microsoft.com/office/officeart/2008/layout/VerticalCurvedList"/>
    <dgm:cxn modelId="{4D188D70-7DA9-4EDF-A1B6-135CD93EAE56}" type="presParOf" srcId="{478551AF-4B91-4226-B0A7-A667E2D132AD}" destId="{26EAE311-6816-4463-A530-7A1C7FE94175}" srcOrd="1" destOrd="0" presId="urn:microsoft.com/office/officeart/2008/layout/VerticalCurvedList"/>
    <dgm:cxn modelId="{EE6C6FBA-7ACB-4770-8048-9F0B424C9788}" type="presParOf" srcId="{478551AF-4B91-4226-B0A7-A667E2D132AD}" destId="{23E4FE7B-12D0-4FD4-8381-B06E606CD3E8}" srcOrd="2" destOrd="0" presId="urn:microsoft.com/office/officeart/2008/layout/VerticalCurvedList"/>
    <dgm:cxn modelId="{5D2D0B2B-1873-4CB6-A3F5-2040D989B42E}" type="presParOf" srcId="{23E4FE7B-12D0-4FD4-8381-B06E606CD3E8}" destId="{E569DA1E-C9DA-42E3-8E14-4712C6FC7DD0}" srcOrd="0" destOrd="0" presId="urn:microsoft.com/office/officeart/2008/layout/VerticalCurvedList"/>
    <dgm:cxn modelId="{6441FD0F-A4AD-4F2B-955D-F6A71DF681DA}" type="presParOf" srcId="{478551AF-4B91-4226-B0A7-A667E2D132AD}" destId="{57B8E4EB-12EF-4844-908B-E0CF276C0AD1}" srcOrd="3" destOrd="0" presId="urn:microsoft.com/office/officeart/2008/layout/VerticalCurvedList"/>
    <dgm:cxn modelId="{9C14314E-2344-4979-BD63-890AF3878E71}" type="presParOf" srcId="{478551AF-4B91-4226-B0A7-A667E2D132AD}" destId="{F93A98BC-BEB3-4E07-8BAC-B4A0E3DA61CE}" srcOrd="4" destOrd="0" presId="urn:microsoft.com/office/officeart/2008/layout/VerticalCurvedList"/>
    <dgm:cxn modelId="{DAFD595A-553C-46AF-B2A3-025554FB9426}" type="presParOf" srcId="{F93A98BC-BEB3-4E07-8BAC-B4A0E3DA61CE}" destId="{3CA8E7EE-6C2E-4F44-87A4-4CA6DC7BC504}" srcOrd="0" destOrd="0" presId="urn:microsoft.com/office/officeart/2008/layout/VerticalCurvedList"/>
    <dgm:cxn modelId="{787B11B5-2419-4964-967F-9308341FA9CC}" type="presParOf" srcId="{478551AF-4B91-4226-B0A7-A667E2D132AD}" destId="{11A23652-CC30-402D-99D7-C3ABD6FBE737}" srcOrd="5" destOrd="0" presId="urn:microsoft.com/office/officeart/2008/layout/VerticalCurvedList"/>
    <dgm:cxn modelId="{8378E742-1B43-4B6D-AE9B-D83496FFA4F8}" type="presParOf" srcId="{478551AF-4B91-4226-B0A7-A667E2D132AD}" destId="{7A7F80B9-61C6-43A9-BB19-24FD0C67EBC4}" srcOrd="6" destOrd="0" presId="urn:microsoft.com/office/officeart/2008/layout/VerticalCurvedList"/>
    <dgm:cxn modelId="{0DEC7ACD-3819-434A-BBD5-F4035BF6A37E}" type="presParOf" srcId="{7A7F80B9-61C6-43A9-BB19-24FD0C67EBC4}" destId="{3ABAEEA0-2878-4958-B700-401A3EF76985}" srcOrd="0" destOrd="0" presId="urn:microsoft.com/office/officeart/2008/layout/VerticalCurvedList"/>
    <dgm:cxn modelId="{2234DE0F-1038-4F44-A0AA-763DEA0AA76D}" type="presParOf" srcId="{478551AF-4B91-4226-B0A7-A667E2D132AD}" destId="{4F3FD84E-EBEB-48D9-BB40-4030F8ECD06F}" srcOrd="7" destOrd="0" presId="urn:microsoft.com/office/officeart/2008/layout/VerticalCurvedList"/>
    <dgm:cxn modelId="{7519E5C0-4B45-438C-8BBB-B64B75D6BEDD}" type="presParOf" srcId="{478551AF-4B91-4226-B0A7-A667E2D132AD}" destId="{98834238-EE0C-41FF-96C5-36FF803629EE}" srcOrd="8" destOrd="0" presId="urn:microsoft.com/office/officeart/2008/layout/VerticalCurvedList"/>
    <dgm:cxn modelId="{A4D4AE0C-E193-47BA-B07D-259F3243AB27}" type="presParOf" srcId="{98834238-EE0C-41FF-96C5-36FF803629EE}" destId="{A514DE07-2439-4C18-AE6A-3EC0F2FA3A19}" srcOrd="0" destOrd="0" presId="urn:microsoft.com/office/officeart/2008/layout/VerticalCurvedList"/>
    <dgm:cxn modelId="{FE3B2656-85D7-4CAB-9BC6-0058D7526036}" type="presParOf" srcId="{478551AF-4B91-4226-B0A7-A667E2D132AD}" destId="{6B899965-1765-4A3E-BD27-74F3AD44F8DC}" srcOrd="9" destOrd="0" presId="urn:microsoft.com/office/officeart/2008/layout/VerticalCurvedList"/>
    <dgm:cxn modelId="{74F3979A-2F76-49BD-8009-55E4560C321F}" type="presParOf" srcId="{478551AF-4B91-4226-B0A7-A667E2D132AD}" destId="{B10BBFFF-38C0-4455-8A22-EF6253073152}" srcOrd="10" destOrd="0" presId="urn:microsoft.com/office/officeart/2008/layout/VerticalCurvedList"/>
    <dgm:cxn modelId="{DDA03AE1-55BF-4F88-AA1A-F0FF19E4D243}" type="presParOf" srcId="{B10BBFFF-38C0-4455-8A22-EF6253073152}" destId="{6E4F5FFA-5DAA-4C11-9735-82C9FD70B6C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8C8205-ABA2-4B30-BCC1-6EBD6F41BF9A}">
      <dsp:nvSpPr>
        <dsp:cNvPr id="0" name=""/>
        <dsp:cNvSpPr/>
      </dsp:nvSpPr>
      <dsp:spPr>
        <a:xfrm>
          <a:off x="670288" y="507912"/>
          <a:ext cx="2403253" cy="282735"/>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F968B7D-F4FD-4F6A-8C1A-60A5BF235863}">
      <dsp:nvSpPr>
        <dsp:cNvPr id="0" name=""/>
        <dsp:cNvSpPr/>
      </dsp:nvSpPr>
      <dsp:spPr>
        <a:xfrm>
          <a:off x="670288" y="614096"/>
          <a:ext cx="176551" cy="176551"/>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0DA1D5-C5B7-4DA7-91E8-D899B3EB98B5}">
      <dsp:nvSpPr>
        <dsp:cNvPr id="0" name=""/>
        <dsp:cNvSpPr/>
      </dsp:nvSpPr>
      <dsp:spPr>
        <a:xfrm>
          <a:off x="670288" y="0"/>
          <a:ext cx="2403253" cy="507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40640" rIns="60960" bIns="40640" numCol="1" spcCol="1270" anchor="ctr" anchorCtr="0">
          <a:noAutofit/>
        </a:bodyPr>
        <a:lstStyle/>
        <a:p>
          <a:pPr marL="0" lvl="0" indent="0" algn="l" defTabSz="1422400">
            <a:lnSpc>
              <a:spcPct val="90000"/>
            </a:lnSpc>
            <a:spcBef>
              <a:spcPct val="0"/>
            </a:spcBef>
            <a:spcAft>
              <a:spcPct val="35000"/>
            </a:spcAft>
            <a:buNone/>
          </a:pPr>
          <a:r>
            <a:rPr lang="en-US" sz="3200" kern="1200" dirty="0"/>
            <a:t> </a:t>
          </a:r>
        </a:p>
      </dsp:txBody>
      <dsp:txXfrm>
        <a:off x="670288" y="0"/>
        <a:ext cx="2403253" cy="507912"/>
      </dsp:txXfrm>
    </dsp:sp>
    <dsp:sp modelId="{2F5659BB-9332-49D9-94EF-D0015E558AF9}">
      <dsp:nvSpPr>
        <dsp:cNvPr id="0" name=""/>
        <dsp:cNvSpPr/>
      </dsp:nvSpPr>
      <dsp:spPr>
        <a:xfrm>
          <a:off x="670288" y="1025632"/>
          <a:ext cx="176547" cy="176547"/>
        </a:xfrm>
        <a:prstGeom prst="rect">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CA77FF1-CFA6-4E51-AA3F-0A77423B19D0}">
      <dsp:nvSpPr>
        <dsp:cNvPr id="0" name=""/>
        <dsp:cNvSpPr/>
      </dsp:nvSpPr>
      <dsp:spPr>
        <a:xfrm>
          <a:off x="838516" y="908140"/>
          <a:ext cx="2235025" cy="411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l" defTabSz="444500">
            <a:lnSpc>
              <a:spcPct val="90000"/>
            </a:lnSpc>
            <a:spcBef>
              <a:spcPct val="0"/>
            </a:spcBef>
            <a:spcAft>
              <a:spcPct val="35000"/>
            </a:spcAft>
            <a:buNone/>
          </a:pPr>
          <a:r>
            <a:rPr lang="en-US" sz="1000" kern="1200" dirty="0"/>
            <a:t>Drug Discovery</a:t>
          </a:r>
        </a:p>
      </dsp:txBody>
      <dsp:txXfrm>
        <a:off x="838516" y="908140"/>
        <a:ext cx="2235025" cy="411532"/>
      </dsp:txXfrm>
    </dsp:sp>
    <dsp:sp modelId="{C8DA2A5E-1B75-46FE-9CD2-132C2B726716}">
      <dsp:nvSpPr>
        <dsp:cNvPr id="0" name=""/>
        <dsp:cNvSpPr/>
      </dsp:nvSpPr>
      <dsp:spPr>
        <a:xfrm>
          <a:off x="670288" y="1437165"/>
          <a:ext cx="176547" cy="176547"/>
        </a:xfrm>
        <a:prstGeom prst="rect">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CD7B92-3C94-4BBC-AF4B-342A91DE1106}">
      <dsp:nvSpPr>
        <dsp:cNvPr id="0" name=""/>
        <dsp:cNvSpPr/>
      </dsp:nvSpPr>
      <dsp:spPr>
        <a:xfrm>
          <a:off x="838516" y="1319672"/>
          <a:ext cx="2235025" cy="411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l" defTabSz="444500">
            <a:lnSpc>
              <a:spcPct val="90000"/>
            </a:lnSpc>
            <a:spcBef>
              <a:spcPct val="0"/>
            </a:spcBef>
            <a:spcAft>
              <a:spcPct val="35000"/>
            </a:spcAft>
            <a:buNone/>
          </a:pPr>
          <a:r>
            <a:rPr lang="en-US" sz="1000" kern="1200" dirty="0"/>
            <a:t>Development through Registration</a:t>
          </a:r>
        </a:p>
      </dsp:txBody>
      <dsp:txXfrm>
        <a:off x="838516" y="1319672"/>
        <a:ext cx="2235025" cy="411532"/>
      </dsp:txXfrm>
    </dsp:sp>
    <dsp:sp modelId="{7DB003ED-6F8F-40A2-8DDB-57EBC3C5D5FA}">
      <dsp:nvSpPr>
        <dsp:cNvPr id="0" name=""/>
        <dsp:cNvSpPr/>
      </dsp:nvSpPr>
      <dsp:spPr>
        <a:xfrm>
          <a:off x="670288" y="1848697"/>
          <a:ext cx="176547" cy="176547"/>
        </a:xfrm>
        <a:prstGeom prst="rect">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186BC87-2F6C-437C-A167-B472F841C9BC}">
      <dsp:nvSpPr>
        <dsp:cNvPr id="0" name=""/>
        <dsp:cNvSpPr/>
      </dsp:nvSpPr>
      <dsp:spPr>
        <a:xfrm>
          <a:off x="838516" y="1731204"/>
          <a:ext cx="2235025" cy="411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l" defTabSz="444500">
            <a:lnSpc>
              <a:spcPct val="90000"/>
            </a:lnSpc>
            <a:spcBef>
              <a:spcPct val="0"/>
            </a:spcBef>
            <a:spcAft>
              <a:spcPct val="35000"/>
            </a:spcAft>
            <a:buNone/>
          </a:pPr>
          <a:r>
            <a:rPr lang="en-US" sz="1000" kern="1200" dirty="0"/>
            <a:t>Knowledge Transfer</a:t>
          </a:r>
        </a:p>
      </dsp:txBody>
      <dsp:txXfrm>
        <a:off x="838516" y="1731204"/>
        <a:ext cx="2235025" cy="411532"/>
      </dsp:txXfrm>
    </dsp:sp>
    <dsp:sp modelId="{A7D2C6C3-CDBD-4206-BD22-A5089B59E07E}">
      <dsp:nvSpPr>
        <dsp:cNvPr id="0" name=""/>
        <dsp:cNvSpPr/>
      </dsp:nvSpPr>
      <dsp:spPr>
        <a:xfrm>
          <a:off x="670288" y="2260229"/>
          <a:ext cx="176547" cy="176547"/>
        </a:xfrm>
        <a:prstGeom prst="rect">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C225F37-85C8-4CBA-A4AF-98218E3C5F8B}">
      <dsp:nvSpPr>
        <dsp:cNvPr id="0" name=""/>
        <dsp:cNvSpPr/>
      </dsp:nvSpPr>
      <dsp:spPr>
        <a:xfrm>
          <a:off x="838516" y="2142737"/>
          <a:ext cx="2235025" cy="411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l" defTabSz="444500">
            <a:lnSpc>
              <a:spcPct val="90000"/>
            </a:lnSpc>
            <a:spcBef>
              <a:spcPct val="0"/>
            </a:spcBef>
            <a:spcAft>
              <a:spcPct val="35000"/>
            </a:spcAft>
            <a:buNone/>
          </a:pPr>
          <a:r>
            <a:rPr lang="en-US" sz="1000" kern="1200" dirty="0"/>
            <a:t>Clinical Manufacturing (as needed)</a:t>
          </a:r>
        </a:p>
      </dsp:txBody>
      <dsp:txXfrm>
        <a:off x="838516" y="2142737"/>
        <a:ext cx="2235025" cy="411532"/>
      </dsp:txXfrm>
    </dsp:sp>
    <dsp:sp modelId="{CACAB44F-6950-46FC-8F7E-8CC836EDEA87}">
      <dsp:nvSpPr>
        <dsp:cNvPr id="0" name=""/>
        <dsp:cNvSpPr/>
      </dsp:nvSpPr>
      <dsp:spPr>
        <a:xfrm>
          <a:off x="3193704" y="507912"/>
          <a:ext cx="2403253" cy="282735"/>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28EFFD-887C-4598-AF93-B0DDCAA87568}">
      <dsp:nvSpPr>
        <dsp:cNvPr id="0" name=""/>
        <dsp:cNvSpPr/>
      </dsp:nvSpPr>
      <dsp:spPr>
        <a:xfrm>
          <a:off x="3193704" y="614096"/>
          <a:ext cx="176551" cy="176551"/>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F53EFE4-11E0-494A-A24A-CF252DA93D1B}">
      <dsp:nvSpPr>
        <dsp:cNvPr id="0" name=""/>
        <dsp:cNvSpPr/>
      </dsp:nvSpPr>
      <dsp:spPr>
        <a:xfrm>
          <a:off x="3193704" y="0"/>
          <a:ext cx="2403253" cy="507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40640" rIns="60960" bIns="40640" numCol="1" spcCol="1270" anchor="ctr" anchorCtr="0">
          <a:noAutofit/>
        </a:bodyPr>
        <a:lstStyle/>
        <a:p>
          <a:pPr marL="0" lvl="0" indent="0" algn="l" defTabSz="1422400">
            <a:lnSpc>
              <a:spcPct val="90000"/>
            </a:lnSpc>
            <a:spcBef>
              <a:spcPct val="0"/>
            </a:spcBef>
            <a:spcAft>
              <a:spcPct val="35000"/>
            </a:spcAft>
            <a:buNone/>
          </a:pPr>
          <a:r>
            <a:rPr lang="en-US" sz="3200" kern="1200" dirty="0"/>
            <a:t> </a:t>
          </a:r>
        </a:p>
      </dsp:txBody>
      <dsp:txXfrm>
        <a:off x="3193704" y="0"/>
        <a:ext cx="2403253" cy="507912"/>
      </dsp:txXfrm>
    </dsp:sp>
    <dsp:sp modelId="{1B68B2CF-418C-49AE-A56F-BB90824687CD}">
      <dsp:nvSpPr>
        <dsp:cNvPr id="0" name=""/>
        <dsp:cNvSpPr/>
      </dsp:nvSpPr>
      <dsp:spPr>
        <a:xfrm>
          <a:off x="3193704" y="1025632"/>
          <a:ext cx="176547" cy="176547"/>
        </a:xfrm>
        <a:prstGeom prst="rect">
          <a:avLst/>
        </a:prstGeom>
        <a:solidFill>
          <a:schemeClr val="lt1">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3EFEC0-001F-47F9-ADD3-E15EEA0AE99D}">
      <dsp:nvSpPr>
        <dsp:cNvPr id="0" name=""/>
        <dsp:cNvSpPr/>
      </dsp:nvSpPr>
      <dsp:spPr>
        <a:xfrm>
          <a:off x="3361932" y="908140"/>
          <a:ext cx="2235025" cy="411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l" defTabSz="444500">
            <a:lnSpc>
              <a:spcPct val="90000"/>
            </a:lnSpc>
            <a:spcBef>
              <a:spcPct val="0"/>
            </a:spcBef>
            <a:spcAft>
              <a:spcPct val="35000"/>
            </a:spcAft>
            <a:buNone/>
          </a:pPr>
          <a:r>
            <a:rPr lang="en-US" sz="1000" kern="1200" dirty="0"/>
            <a:t>Milestone and Royalty Payments</a:t>
          </a:r>
        </a:p>
      </dsp:txBody>
      <dsp:txXfrm>
        <a:off x="3361932" y="908140"/>
        <a:ext cx="2235025" cy="411532"/>
      </dsp:txXfrm>
    </dsp:sp>
    <dsp:sp modelId="{33C6F68D-8321-4453-AB4B-A3DCB40D7E4D}">
      <dsp:nvSpPr>
        <dsp:cNvPr id="0" name=""/>
        <dsp:cNvSpPr/>
      </dsp:nvSpPr>
      <dsp:spPr>
        <a:xfrm>
          <a:off x="3193704" y="1437165"/>
          <a:ext cx="176547" cy="176547"/>
        </a:xfrm>
        <a:prstGeom prst="rect">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D8A283-B76E-496C-B503-5FE971C2BB9A}">
      <dsp:nvSpPr>
        <dsp:cNvPr id="0" name=""/>
        <dsp:cNvSpPr/>
      </dsp:nvSpPr>
      <dsp:spPr>
        <a:xfrm>
          <a:off x="3361932" y="1319672"/>
          <a:ext cx="2235025" cy="411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l" defTabSz="444500">
            <a:lnSpc>
              <a:spcPct val="90000"/>
            </a:lnSpc>
            <a:spcBef>
              <a:spcPct val="0"/>
            </a:spcBef>
            <a:spcAft>
              <a:spcPct val="35000"/>
            </a:spcAft>
            <a:buNone/>
          </a:pPr>
          <a:r>
            <a:rPr lang="en-US" sz="1000" kern="1200" dirty="0"/>
            <a:t>Regulatory</a:t>
          </a:r>
        </a:p>
      </dsp:txBody>
      <dsp:txXfrm>
        <a:off x="3361932" y="1319672"/>
        <a:ext cx="2235025" cy="411532"/>
      </dsp:txXfrm>
    </dsp:sp>
    <dsp:sp modelId="{10BE668C-9316-4BAE-87AE-60E9D93D8745}">
      <dsp:nvSpPr>
        <dsp:cNvPr id="0" name=""/>
        <dsp:cNvSpPr/>
      </dsp:nvSpPr>
      <dsp:spPr>
        <a:xfrm>
          <a:off x="3193704" y="1848697"/>
          <a:ext cx="176547" cy="176547"/>
        </a:xfrm>
        <a:prstGeom prst="rect">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B52976D-3696-4AE2-BA79-EDF6E7FA5476}">
      <dsp:nvSpPr>
        <dsp:cNvPr id="0" name=""/>
        <dsp:cNvSpPr/>
      </dsp:nvSpPr>
      <dsp:spPr>
        <a:xfrm>
          <a:off x="3361932" y="1731204"/>
          <a:ext cx="2235025" cy="411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l" defTabSz="444500">
            <a:lnSpc>
              <a:spcPct val="90000"/>
            </a:lnSpc>
            <a:spcBef>
              <a:spcPct val="0"/>
            </a:spcBef>
            <a:spcAft>
              <a:spcPct val="35000"/>
            </a:spcAft>
            <a:buNone/>
          </a:pPr>
          <a:r>
            <a:rPr lang="en-US" sz="1000" kern="1200" dirty="0"/>
            <a:t>Commercialization</a:t>
          </a:r>
        </a:p>
      </dsp:txBody>
      <dsp:txXfrm>
        <a:off x="3361932" y="1731204"/>
        <a:ext cx="2235025" cy="411532"/>
      </dsp:txXfrm>
    </dsp:sp>
    <dsp:sp modelId="{372E3544-39C2-44BF-9B89-440AEC96940E}">
      <dsp:nvSpPr>
        <dsp:cNvPr id="0" name=""/>
        <dsp:cNvSpPr/>
      </dsp:nvSpPr>
      <dsp:spPr>
        <a:xfrm>
          <a:off x="3193704" y="2260229"/>
          <a:ext cx="176547" cy="176547"/>
        </a:xfrm>
        <a:prstGeom prst="rect">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EECAB59-C7C5-4053-9DED-B5FCBFAB68D4}">
      <dsp:nvSpPr>
        <dsp:cNvPr id="0" name=""/>
        <dsp:cNvSpPr/>
      </dsp:nvSpPr>
      <dsp:spPr>
        <a:xfrm>
          <a:off x="3361932" y="2142737"/>
          <a:ext cx="2235025" cy="411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l" defTabSz="444500">
            <a:lnSpc>
              <a:spcPct val="90000"/>
            </a:lnSpc>
            <a:spcBef>
              <a:spcPct val="0"/>
            </a:spcBef>
            <a:spcAft>
              <a:spcPct val="35000"/>
            </a:spcAft>
            <a:buNone/>
          </a:pPr>
          <a:r>
            <a:rPr lang="en-US" sz="1000" kern="1200" dirty="0"/>
            <a:t>Manufacturing</a:t>
          </a:r>
        </a:p>
      </dsp:txBody>
      <dsp:txXfrm>
        <a:off x="3361932" y="2142737"/>
        <a:ext cx="2235025" cy="4115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883F45-64BD-405E-B517-64A1FC94E2E3}">
      <dsp:nvSpPr>
        <dsp:cNvPr id="0" name=""/>
        <dsp:cNvSpPr/>
      </dsp:nvSpPr>
      <dsp:spPr>
        <a:xfrm>
          <a:off x="6892398" y="1300916"/>
          <a:ext cx="1270543" cy="1270302"/>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22413D-8211-42E3-BE8F-9F111E95A01C}">
      <dsp:nvSpPr>
        <dsp:cNvPr id="0" name=""/>
        <dsp:cNvSpPr/>
      </dsp:nvSpPr>
      <dsp:spPr>
        <a:xfrm>
          <a:off x="6935180" y="1343267"/>
          <a:ext cx="1185786" cy="1185600"/>
        </a:xfrm>
        <a:prstGeom prst="ellipse">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kern="1200" dirty="0"/>
            <a:t>2018: </a:t>
          </a:r>
        </a:p>
        <a:p>
          <a:pPr marL="0" lvl="0" indent="0" algn="ctr" defTabSz="466725">
            <a:lnSpc>
              <a:spcPct val="90000"/>
            </a:lnSpc>
            <a:spcBef>
              <a:spcPct val="0"/>
            </a:spcBef>
            <a:spcAft>
              <a:spcPct val="35000"/>
            </a:spcAft>
            <a:buNone/>
          </a:pPr>
          <a:r>
            <a:rPr lang="en-US" sz="1050" kern="1200" dirty="0"/>
            <a:t>147 ASOs in Clinical Trials</a:t>
          </a:r>
        </a:p>
      </dsp:txBody>
      <dsp:txXfrm>
        <a:off x="7104694" y="1512671"/>
        <a:ext cx="846759" cy="846793"/>
      </dsp:txXfrm>
    </dsp:sp>
    <dsp:sp modelId="{CD5D8332-70DD-4399-A3A3-456B77F97348}">
      <dsp:nvSpPr>
        <dsp:cNvPr id="0" name=""/>
        <dsp:cNvSpPr/>
      </dsp:nvSpPr>
      <dsp:spPr>
        <a:xfrm rot="2700000">
          <a:off x="5579969" y="1300774"/>
          <a:ext cx="1270364" cy="1270364"/>
        </a:xfrm>
        <a:prstGeom prst="teardrop">
          <a:avLst>
            <a:gd name="adj" fmla="val 100000"/>
          </a:avLst>
        </a:prstGeom>
        <a:solidFill>
          <a:schemeClr val="accent3">
            <a:hueOff val="2651672"/>
            <a:satOff val="-10476"/>
            <a:lumOff val="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E74166-D837-449C-81DD-1C9179161C0B}">
      <dsp:nvSpPr>
        <dsp:cNvPr id="0" name=""/>
        <dsp:cNvSpPr/>
      </dsp:nvSpPr>
      <dsp:spPr>
        <a:xfrm>
          <a:off x="5622662" y="1343267"/>
          <a:ext cx="1185786" cy="1185600"/>
        </a:xfrm>
        <a:prstGeom prst="ellipse">
          <a:avLst/>
        </a:prstGeom>
        <a:solidFill>
          <a:schemeClr val="lt1">
            <a:alpha val="90000"/>
            <a:hueOff val="0"/>
            <a:satOff val="0"/>
            <a:lumOff val="0"/>
            <a:alphaOff val="0"/>
          </a:schemeClr>
        </a:solidFill>
        <a:ln w="25400" cap="flat" cmpd="sng" algn="ctr">
          <a:solidFill>
            <a:schemeClr val="accent3">
              <a:hueOff val="2651672"/>
              <a:satOff val="-10476"/>
              <a:lumOff val="74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kern="1200" dirty="0"/>
            <a:t>2013-2017:</a:t>
          </a:r>
        </a:p>
        <a:p>
          <a:pPr marL="0" lvl="0" indent="0" algn="ctr" defTabSz="466725">
            <a:lnSpc>
              <a:spcPct val="90000"/>
            </a:lnSpc>
            <a:spcBef>
              <a:spcPct val="0"/>
            </a:spcBef>
            <a:spcAft>
              <a:spcPct val="35000"/>
            </a:spcAft>
            <a:buNone/>
          </a:pPr>
          <a:r>
            <a:rPr lang="en-US" sz="1050" kern="1200" dirty="0"/>
            <a:t> Four more ASOs approved by FDA</a:t>
          </a:r>
        </a:p>
      </dsp:txBody>
      <dsp:txXfrm>
        <a:off x="5792175" y="1512671"/>
        <a:ext cx="846759" cy="846793"/>
      </dsp:txXfrm>
    </dsp:sp>
    <dsp:sp modelId="{EB1BA8A6-9FD0-4F5E-8587-CDC619AC96D7}">
      <dsp:nvSpPr>
        <dsp:cNvPr id="0" name=""/>
        <dsp:cNvSpPr/>
      </dsp:nvSpPr>
      <dsp:spPr>
        <a:xfrm rot="2700000">
          <a:off x="4267451" y="1300774"/>
          <a:ext cx="1270364" cy="1270364"/>
        </a:xfrm>
        <a:prstGeom prst="teardrop">
          <a:avLst>
            <a:gd name="adj" fmla="val 100000"/>
          </a:avLst>
        </a:prstGeom>
        <a:solidFill>
          <a:schemeClr val="accent3">
            <a:hueOff val="5303344"/>
            <a:satOff val="-20952"/>
            <a:lumOff val="149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AA357E-900F-436A-9A82-0666B9A68E4E}">
      <dsp:nvSpPr>
        <dsp:cNvPr id="0" name=""/>
        <dsp:cNvSpPr/>
      </dsp:nvSpPr>
      <dsp:spPr>
        <a:xfrm>
          <a:off x="4310144" y="1343267"/>
          <a:ext cx="1185786" cy="1185600"/>
        </a:xfrm>
        <a:prstGeom prst="ellipse">
          <a:avLst/>
        </a:prstGeom>
        <a:solidFill>
          <a:schemeClr val="lt1">
            <a:alpha val="90000"/>
            <a:hueOff val="0"/>
            <a:satOff val="0"/>
            <a:lumOff val="0"/>
            <a:alphaOff val="0"/>
          </a:schemeClr>
        </a:solidFill>
        <a:ln w="25400" cap="flat" cmpd="sng" algn="ctr">
          <a:solidFill>
            <a:schemeClr val="accent3">
              <a:hueOff val="5303344"/>
              <a:satOff val="-20952"/>
              <a:lumOff val="149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kern="1200" dirty="0"/>
            <a:t>2012: </a:t>
          </a:r>
        </a:p>
        <a:p>
          <a:pPr marL="0" lvl="0" indent="0" algn="ctr" defTabSz="466725">
            <a:lnSpc>
              <a:spcPct val="90000"/>
            </a:lnSpc>
            <a:spcBef>
              <a:spcPct val="0"/>
            </a:spcBef>
            <a:spcAft>
              <a:spcPct val="35000"/>
            </a:spcAft>
            <a:buNone/>
          </a:pPr>
          <a:r>
            <a:rPr lang="en-US" sz="1050" kern="1200" dirty="0"/>
            <a:t>40 ASOs in Clinical Trials</a:t>
          </a:r>
        </a:p>
      </dsp:txBody>
      <dsp:txXfrm>
        <a:off x="4479657" y="1512671"/>
        <a:ext cx="846759" cy="846793"/>
      </dsp:txXfrm>
    </dsp:sp>
    <dsp:sp modelId="{7FFF3307-3752-42B9-A698-4032C0B59754}">
      <dsp:nvSpPr>
        <dsp:cNvPr id="0" name=""/>
        <dsp:cNvSpPr/>
      </dsp:nvSpPr>
      <dsp:spPr>
        <a:xfrm rot="2700000">
          <a:off x="2954933" y="1300774"/>
          <a:ext cx="1270364" cy="1270364"/>
        </a:xfrm>
        <a:prstGeom prst="teardrop">
          <a:avLst>
            <a:gd name="adj" fmla="val 100000"/>
          </a:avLst>
        </a:prstGeom>
        <a:solidFill>
          <a:schemeClr val="accent3">
            <a:hueOff val="7955015"/>
            <a:satOff val="-31427"/>
            <a:lumOff val="223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3CA904-C592-4D45-94CF-256086B8EA3B}">
      <dsp:nvSpPr>
        <dsp:cNvPr id="0" name=""/>
        <dsp:cNvSpPr/>
      </dsp:nvSpPr>
      <dsp:spPr>
        <a:xfrm>
          <a:off x="2997625" y="1343267"/>
          <a:ext cx="1185786" cy="1185600"/>
        </a:xfrm>
        <a:prstGeom prst="ellipse">
          <a:avLst/>
        </a:prstGeom>
        <a:solidFill>
          <a:schemeClr val="lt1">
            <a:alpha val="90000"/>
            <a:hueOff val="0"/>
            <a:satOff val="0"/>
            <a:lumOff val="0"/>
            <a:alphaOff val="0"/>
          </a:schemeClr>
        </a:solidFill>
        <a:ln w="25400" cap="flat" cmpd="sng" algn="ctr">
          <a:solidFill>
            <a:schemeClr val="accent3">
              <a:hueOff val="7955015"/>
              <a:satOff val="-31427"/>
              <a:lumOff val="223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kern="1200" dirty="0"/>
            <a:t>1998: </a:t>
          </a:r>
        </a:p>
        <a:p>
          <a:pPr marL="0" lvl="0" indent="0" algn="ctr" defTabSz="466725">
            <a:lnSpc>
              <a:spcPct val="90000"/>
            </a:lnSpc>
            <a:spcBef>
              <a:spcPct val="0"/>
            </a:spcBef>
            <a:spcAft>
              <a:spcPct val="35000"/>
            </a:spcAft>
            <a:buNone/>
          </a:pPr>
          <a:r>
            <a:rPr lang="en-US" sz="1050" kern="1200" dirty="0"/>
            <a:t>First ASO Approved by FDA</a:t>
          </a:r>
        </a:p>
      </dsp:txBody>
      <dsp:txXfrm>
        <a:off x="3166331" y="1512671"/>
        <a:ext cx="846759" cy="846793"/>
      </dsp:txXfrm>
    </dsp:sp>
    <dsp:sp modelId="{7CA9C66D-A853-4C62-91FA-127ACFBC00AE}">
      <dsp:nvSpPr>
        <dsp:cNvPr id="0" name=""/>
        <dsp:cNvSpPr/>
      </dsp:nvSpPr>
      <dsp:spPr>
        <a:xfrm rot="2700000">
          <a:off x="1642414" y="1300774"/>
          <a:ext cx="1270364" cy="1270364"/>
        </a:xfrm>
        <a:prstGeom prst="teardrop">
          <a:avLst>
            <a:gd name="adj" fmla="val 100000"/>
          </a:avLst>
        </a:prstGeom>
        <a:solidFill>
          <a:schemeClr val="accent3">
            <a:hueOff val="10606687"/>
            <a:satOff val="-41903"/>
            <a:lumOff val="29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1D7ED6-FB0F-4D33-8D6C-25984E310305}">
      <dsp:nvSpPr>
        <dsp:cNvPr id="0" name=""/>
        <dsp:cNvSpPr/>
      </dsp:nvSpPr>
      <dsp:spPr>
        <a:xfrm>
          <a:off x="1685107" y="1343267"/>
          <a:ext cx="1185786" cy="1185600"/>
        </a:xfrm>
        <a:prstGeom prst="ellipse">
          <a:avLst/>
        </a:prstGeom>
        <a:solidFill>
          <a:schemeClr val="lt1">
            <a:alpha val="90000"/>
            <a:hueOff val="0"/>
            <a:satOff val="0"/>
            <a:lumOff val="0"/>
            <a:alphaOff val="0"/>
          </a:schemeClr>
        </a:solidFill>
        <a:ln w="25400" cap="flat" cmpd="sng" algn="ctr">
          <a:solidFill>
            <a:schemeClr val="accent3">
              <a:hueOff val="10606687"/>
              <a:satOff val="-41903"/>
              <a:lumOff val="298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kern="1200" dirty="0"/>
            <a:t>1996: </a:t>
          </a:r>
        </a:p>
        <a:p>
          <a:pPr marL="0" lvl="0" indent="0" algn="ctr" defTabSz="466725">
            <a:lnSpc>
              <a:spcPct val="90000"/>
            </a:lnSpc>
            <a:spcBef>
              <a:spcPct val="0"/>
            </a:spcBef>
            <a:spcAft>
              <a:spcPct val="35000"/>
            </a:spcAft>
            <a:buNone/>
          </a:pPr>
          <a:r>
            <a:rPr lang="en-US" sz="1050" kern="1200" dirty="0"/>
            <a:t>Major advancement in ASO chemistry</a:t>
          </a:r>
        </a:p>
      </dsp:txBody>
      <dsp:txXfrm>
        <a:off x="1853813" y="1512671"/>
        <a:ext cx="846759" cy="846793"/>
      </dsp:txXfrm>
    </dsp:sp>
    <dsp:sp modelId="{12C29C66-16B1-41EA-AADD-CD1A0938C710}">
      <dsp:nvSpPr>
        <dsp:cNvPr id="0" name=""/>
        <dsp:cNvSpPr/>
      </dsp:nvSpPr>
      <dsp:spPr>
        <a:xfrm rot="2700000">
          <a:off x="329896" y="1300774"/>
          <a:ext cx="1270364" cy="1270364"/>
        </a:xfrm>
        <a:prstGeom prst="teardrop">
          <a:avLst>
            <a:gd name="adj" fmla="val 100000"/>
          </a:avLst>
        </a:prstGeom>
        <a:solidFill>
          <a:schemeClr val="accent3">
            <a:hueOff val="13258358"/>
            <a:satOff val="-52379"/>
            <a:lumOff val="37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4CC302-FAC5-49AB-8098-547E7628579E}">
      <dsp:nvSpPr>
        <dsp:cNvPr id="0" name=""/>
        <dsp:cNvSpPr/>
      </dsp:nvSpPr>
      <dsp:spPr>
        <a:xfrm>
          <a:off x="371781" y="1343267"/>
          <a:ext cx="1185786" cy="1185600"/>
        </a:xfrm>
        <a:prstGeom prst="ellipse">
          <a:avLst/>
        </a:prstGeom>
        <a:solidFill>
          <a:schemeClr val="lt1">
            <a:alpha val="90000"/>
            <a:hueOff val="0"/>
            <a:satOff val="0"/>
            <a:lumOff val="0"/>
            <a:alphaOff val="0"/>
          </a:schemeClr>
        </a:solidFill>
        <a:ln w="25400" cap="flat" cmpd="sng" algn="ctr">
          <a:solidFill>
            <a:schemeClr val="accent3">
              <a:hueOff val="13258358"/>
              <a:satOff val="-52379"/>
              <a:lumOff val="372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kern="1200" dirty="0"/>
            <a:t>1970: </a:t>
          </a:r>
        </a:p>
        <a:p>
          <a:pPr marL="0" lvl="0" indent="0" algn="ctr" defTabSz="466725">
            <a:lnSpc>
              <a:spcPct val="90000"/>
            </a:lnSpc>
            <a:spcBef>
              <a:spcPct val="0"/>
            </a:spcBef>
            <a:spcAft>
              <a:spcPct val="35000"/>
            </a:spcAft>
            <a:buNone/>
          </a:pPr>
          <a:r>
            <a:rPr lang="en-US" sz="1050" kern="1200" dirty="0"/>
            <a:t>ASO chemistry first described</a:t>
          </a:r>
        </a:p>
      </dsp:txBody>
      <dsp:txXfrm>
        <a:off x="541295" y="1512671"/>
        <a:ext cx="846759" cy="8467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AD199C-6588-4258-BCA9-7ED71D8A3A3C}">
      <dsp:nvSpPr>
        <dsp:cNvPr id="0" name=""/>
        <dsp:cNvSpPr/>
      </dsp:nvSpPr>
      <dsp:spPr>
        <a:xfrm>
          <a:off x="3126404" y="2665403"/>
          <a:ext cx="1976791" cy="1976791"/>
        </a:xfrm>
        <a:prstGeom prst="ellipse">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Build $19 M </a:t>
          </a:r>
        </a:p>
        <a:p>
          <a:pPr marL="0" lvl="0" indent="0" algn="ctr" defTabSz="711200">
            <a:lnSpc>
              <a:spcPct val="90000"/>
            </a:lnSpc>
            <a:spcBef>
              <a:spcPct val="0"/>
            </a:spcBef>
            <a:spcAft>
              <a:spcPct val="35000"/>
            </a:spcAft>
            <a:buNone/>
          </a:pPr>
          <a:r>
            <a:rPr lang="en-US" sz="1600" kern="1200" dirty="0"/>
            <a:t>ASO Facility</a:t>
          </a:r>
        </a:p>
      </dsp:txBody>
      <dsp:txXfrm>
        <a:off x="3415898" y="2954897"/>
        <a:ext cx="1397803" cy="1397803"/>
      </dsp:txXfrm>
    </dsp:sp>
    <dsp:sp modelId="{742B8916-175F-4C82-9E51-0E455B1B5154}">
      <dsp:nvSpPr>
        <dsp:cNvPr id="0" name=""/>
        <dsp:cNvSpPr/>
      </dsp:nvSpPr>
      <dsp:spPr>
        <a:xfrm rot="10800000">
          <a:off x="1213422" y="3372106"/>
          <a:ext cx="1807767" cy="563385"/>
        </a:xfrm>
        <a:prstGeom prst="lef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BA816ECF-067C-49CB-87B6-602E51F1797A}">
      <dsp:nvSpPr>
        <dsp:cNvPr id="0" name=""/>
        <dsp:cNvSpPr/>
      </dsp:nvSpPr>
      <dsp:spPr>
        <a:xfrm>
          <a:off x="274446" y="2902618"/>
          <a:ext cx="1877952" cy="1502361"/>
        </a:xfrm>
        <a:prstGeom prst="roundRect">
          <a:avLst>
            <a:gd name="adj" fmla="val 1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kern="1200" dirty="0"/>
            <a:t>Growing ASO pipeline</a:t>
          </a:r>
        </a:p>
      </dsp:txBody>
      <dsp:txXfrm>
        <a:off x="318449" y="2946621"/>
        <a:ext cx="1789946" cy="1414355"/>
      </dsp:txXfrm>
    </dsp:sp>
    <dsp:sp modelId="{26E5CAF9-C259-4FCC-B298-BEFD51AA4173}">
      <dsp:nvSpPr>
        <dsp:cNvPr id="0" name=""/>
        <dsp:cNvSpPr/>
      </dsp:nvSpPr>
      <dsp:spPr>
        <a:xfrm rot="13500000">
          <a:off x="1798475" y="1959665"/>
          <a:ext cx="1807767" cy="563385"/>
        </a:xfrm>
        <a:prstGeom prst="lef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438E6A73-9100-4CF6-B1A9-CB9DF000099A}">
      <dsp:nvSpPr>
        <dsp:cNvPr id="0" name=""/>
        <dsp:cNvSpPr/>
      </dsp:nvSpPr>
      <dsp:spPr>
        <a:xfrm>
          <a:off x="1124240" y="851035"/>
          <a:ext cx="1877952" cy="1502361"/>
        </a:xfrm>
        <a:prstGeom prst="roundRect">
          <a:avLst>
            <a:gd name="adj" fmla="val 1000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kern="1200" dirty="0"/>
            <a:t>Supply Risk Mitigation</a:t>
          </a:r>
        </a:p>
      </dsp:txBody>
      <dsp:txXfrm>
        <a:off x="1168243" y="895038"/>
        <a:ext cx="1789946" cy="1414355"/>
      </dsp:txXfrm>
    </dsp:sp>
    <dsp:sp modelId="{A56BBD33-73BE-4029-896E-726F045195AC}">
      <dsp:nvSpPr>
        <dsp:cNvPr id="0" name=""/>
        <dsp:cNvSpPr/>
      </dsp:nvSpPr>
      <dsp:spPr>
        <a:xfrm rot="16200000">
          <a:off x="3210916" y="1374613"/>
          <a:ext cx="1807767" cy="563385"/>
        </a:xfrm>
        <a:prstGeom prst="lef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E6821192-2D0E-4197-87D4-633145DE49A1}">
      <dsp:nvSpPr>
        <dsp:cNvPr id="0" name=""/>
        <dsp:cNvSpPr/>
      </dsp:nvSpPr>
      <dsp:spPr>
        <a:xfrm>
          <a:off x="3175823" y="1241"/>
          <a:ext cx="1877952" cy="1502361"/>
        </a:xfrm>
        <a:prstGeom prst="roundRect">
          <a:avLst>
            <a:gd name="adj" fmla="val 1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kern="1200" dirty="0"/>
            <a:t>High Cost to Outsource</a:t>
          </a:r>
        </a:p>
      </dsp:txBody>
      <dsp:txXfrm>
        <a:off x="3219826" y="45244"/>
        <a:ext cx="1789946" cy="1414355"/>
      </dsp:txXfrm>
    </dsp:sp>
    <dsp:sp modelId="{771639CC-5310-4620-8A67-205F85C53F49}">
      <dsp:nvSpPr>
        <dsp:cNvPr id="0" name=""/>
        <dsp:cNvSpPr/>
      </dsp:nvSpPr>
      <dsp:spPr>
        <a:xfrm rot="18900000">
          <a:off x="4623357" y="1959665"/>
          <a:ext cx="1807767" cy="563385"/>
        </a:xfrm>
        <a:prstGeom prst="leftArrow">
          <a:avLst>
            <a:gd name="adj1" fmla="val 6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BD6857CE-D3F4-4227-8554-4A39EEF9C927}">
      <dsp:nvSpPr>
        <dsp:cNvPr id="0" name=""/>
        <dsp:cNvSpPr/>
      </dsp:nvSpPr>
      <dsp:spPr>
        <a:xfrm>
          <a:off x="5227407" y="851035"/>
          <a:ext cx="1877952" cy="1502361"/>
        </a:xfrm>
        <a:prstGeom prst="roundRect">
          <a:avLst>
            <a:gd name="adj" fmla="val 10000"/>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kern="1200"/>
            <a:t>Limited </a:t>
          </a:r>
          <a:r>
            <a:rPr lang="en-US" sz="1600" kern="1200" dirty="0"/>
            <a:t>Flexibility and Significant Lead Time with CMO</a:t>
          </a:r>
        </a:p>
      </dsp:txBody>
      <dsp:txXfrm>
        <a:off x="5271410" y="895038"/>
        <a:ext cx="1789946" cy="1414355"/>
      </dsp:txXfrm>
    </dsp:sp>
    <dsp:sp modelId="{FF2F54FC-2C8B-4C43-97F9-F8B141EED51A}">
      <dsp:nvSpPr>
        <dsp:cNvPr id="0" name=""/>
        <dsp:cNvSpPr/>
      </dsp:nvSpPr>
      <dsp:spPr>
        <a:xfrm>
          <a:off x="5208409" y="3372106"/>
          <a:ext cx="1807767" cy="563385"/>
        </a:xfrm>
        <a:prstGeom prst="leftArrow">
          <a:avLst>
            <a:gd name="adj1" fmla="val 60000"/>
            <a:gd name="adj2" fmla="val 5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118631F5-217A-4851-880B-28BFBD2B3F3E}">
      <dsp:nvSpPr>
        <dsp:cNvPr id="0" name=""/>
        <dsp:cNvSpPr/>
      </dsp:nvSpPr>
      <dsp:spPr>
        <a:xfrm>
          <a:off x="6077201" y="2902618"/>
          <a:ext cx="1877952" cy="1502361"/>
        </a:xfrm>
        <a:prstGeom prst="roundRect">
          <a:avLst>
            <a:gd name="adj" fmla="val 10000"/>
          </a:avLst>
        </a:prstGeom>
        <a:solidFill>
          <a:schemeClr val="accent6">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kern="1200" dirty="0"/>
            <a:t>Limited CMO Capacity</a:t>
          </a:r>
        </a:p>
      </dsp:txBody>
      <dsp:txXfrm>
        <a:off x="6121204" y="2946621"/>
        <a:ext cx="1789946" cy="141435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20A0E9-1EA1-4813-BD8A-D89C6BE10D60}">
      <dsp:nvSpPr>
        <dsp:cNvPr id="0" name=""/>
        <dsp:cNvSpPr/>
      </dsp:nvSpPr>
      <dsp:spPr>
        <a:xfrm rot="5400000">
          <a:off x="877328" y="932465"/>
          <a:ext cx="1385524" cy="2305482"/>
        </a:xfrm>
        <a:prstGeom prst="corner">
          <a:avLst>
            <a:gd name="adj1" fmla="val 16120"/>
            <a:gd name="adj2" fmla="val 1611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A6B893-607E-416C-A4CD-D88A438F2A88}">
      <dsp:nvSpPr>
        <dsp:cNvPr id="0" name=""/>
        <dsp:cNvSpPr/>
      </dsp:nvSpPr>
      <dsp:spPr>
        <a:xfrm>
          <a:off x="646049" y="1621308"/>
          <a:ext cx="2081402" cy="18244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latin typeface="Calibri" panose="020F0502020204030204" pitchFamily="34" charset="0"/>
            </a:rPr>
            <a:t>Build technical capability and capacity</a:t>
          </a:r>
        </a:p>
        <a:p>
          <a:pPr marL="171450" lvl="1" indent="-171450" algn="l" defTabSz="711200">
            <a:lnSpc>
              <a:spcPct val="90000"/>
            </a:lnSpc>
            <a:spcBef>
              <a:spcPct val="0"/>
            </a:spcBef>
            <a:spcAft>
              <a:spcPct val="15000"/>
            </a:spcAft>
            <a:buChar char="•"/>
          </a:pPr>
          <a:r>
            <a:rPr lang="en-US" sz="1600" kern="1200" dirty="0">
              <a:latin typeface="Calibri" panose="020F0502020204030204" pitchFamily="34" charset="0"/>
            </a:rPr>
            <a:t>Lab space</a:t>
          </a:r>
          <a:endParaRPr lang="en-US" sz="1600" b="1" kern="1200" dirty="0">
            <a:latin typeface="Calibri" panose="020F0502020204030204" pitchFamily="34" charset="0"/>
          </a:endParaRPr>
        </a:p>
        <a:p>
          <a:pPr marL="171450" lvl="1" indent="-171450" algn="l" defTabSz="711200">
            <a:lnSpc>
              <a:spcPct val="90000"/>
            </a:lnSpc>
            <a:spcBef>
              <a:spcPct val="0"/>
            </a:spcBef>
            <a:spcAft>
              <a:spcPct val="15000"/>
            </a:spcAft>
            <a:buChar char="•"/>
          </a:pPr>
          <a:r>
            <a:rPr lang="en-US" sz="1600" kern="1200" dirty="0">
              <a:latin typeface="Calibri" panose="020F0502020204030204" pitchFamily="34" charset="0"/>
            </a:rPr>
            <a:t>Scientists</a:t>
          </a:r>
          <a:endParaRPr lang="en-US" sz="1600" b="1" kern="1200" dirty="0">
            <a:latin typeface="Calibri" panose="020F0502020204030204" pitchFamily="34" charset="0"/>
          </a:endParaRPr>
        </a:p>
      </dsp:txBody>
      <dsp:txXfrm>
        <a:off x="646049" y="1621308"/>
        <a:ext cx="2081402" cy="1824471"/>
      </dsp:txXfrm>
    </dsp:sp>
    <dsp:sp modelId="{0CF0AA34-CDEE-49F7-AFEF-EC5766BCFCC7}">
      <dsp:nvSpPr>
        <dsp:cNvPr id="0" name=""/>
        <dsp:cNvSpPr/>
      </dsp:nvSpPr>
      <dsp:spPr>
        <a:xfrm>
          <a:off x="2334734" y="762733"/>
          <a:ext cx="392717" cy="392717"/>
        </a:xfrm>
        <a:prstGeom prst="triangle">
          <a:avLst>
            <a:gd name="adj" fmla="val 10000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7B6CB0-7E9F-41F5-8C16-5FD58CC7311E}">
      <dsp:nvSpPr>
        <dsp:cNvPr id="0" name=""/>
        <dsp:cNvSpPr/>
      </dsp:nvSpPr>
      <dsp:spPr>
        <a:xfrm rot="5400000">
          <a:off x="3425371" y="171983"/>
          <a:ext cx="1385524" cy="2305482"/>
        </a:xfrm>
        <a:prstGeom prst="corner">
          <a:avLst>
            <a:gd name="adj1" fmla="val 16120"/>
            <a:gd name="adj2" fmla="val 1611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B032A1-E23E-445B-82E1-ECAC5C151EDF}">
      <dsp:nvSpPr>
        <dsp:cNvPr id="0" name=""/>
        <dsp:cNvSpPr/>
      </dsp:nvSpPr>
      <dsp:spPr>
        <a:xfrm>
          <a:off x="3178128" y="867166"/>
          <a:ext cx="2102882" cy="2084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latin typeface="Calibri" panose="020F0502020204030204" pitchFamily="34" charset="0"/>
            </a:rPr>
            <a:t>Provide pivotal clinical supply</a:t>
          </a:r>
          <a:endParaRPr lang="en-US" sz="1800" b="1" kern="1200" dirty="0">
            <a:latin typeface="Calibri" panose="020F0502020204030204" pitchFamily="34" charset="0"/>
          </a:endParaRPr>
        </a:p>
        <a:p>
          <a:pPr marL="171450" lvl="1" indent="-171450" algn="l" defTabSz="711200">
            <a:lnSpc>
              <a:spcPct val="90000"/>
            </a:lnSpc>
            <a:spcBef>
              <a:spcPct val="0"/>
            </a:spcBef>
            <a:spcAft>
              <a:spcPct val="15000"/>
            </a:spcAft>
            <a:buChar char="•"/>
          </a:pPr>
          <a:r>
            <a:rPr lang="en-US" sz="1600" kern="1200" dirty="0">
              <a:latin typeface="Calibri" panose="020F0502020204030204" pitchFamily="34" charset="0"/>
            </a:rPr>
            <a:t>Build cGMP Facility</a:t>
          </a:r>
          <a:endParaRPr lang="en-US" sz="1800" b="1" kern="1200" dirty="0">
            <a:latin typeface="Calibri" panose="020F0502020204030204" pitchFamily="34" charset="0"/>
          </a:endParaRPr>
        </a:p>
        <a:p>
          <a:pPr marL="171450" lvl="1" indent="-171450" algn="l" defTabSz="711200">
            <a:lnSpc>
              <a:spcPct val="90000"/>
            </a:lnSpc>
            <a:spcBef>
              <a:spcPct val="0"/>
            </a:spcBef>
            <a:spcAft>
              <a:spcPct val="15000"/>
            </a:spcAft>
            <a:buChar char="•"/>
          </a:pPr>
          <a:r>
            <a:rPr lang="en-US" sz="1600" kern="1200" dirty="0">
              <a:latin typeface="Calibri" panose="020F0502020204030204" pitchFamily="34" charset="0"/>
            </a:rPr>
            <a:t>Manufacturing and Support staff</a:t>
          </a:r>
        </a:p>
      </dsp:txBody>
      <dsp:txXfrm>
        <a:off x="3178128" y="867166"/>
        <a:ext cx="2102882" cy="2084403"/>
      </dsp:txXfrm>
    </dsp:sp>
    <dsp:sp modelId="{865E11E2-24E3-4BB7-B4A3-7482BB2465D9}">
      <dsp:nvSpPr>
        <dsp:cNvPr id="0" name=""/>
        <dsp:cNvSpPr/>
      </dsp:nvSpPr>
      <dsp:spPr>
        <a:xfrm>
          <a:off x="4882777" y="2251"/>
          <a:ext cx="392717" cy="392717"/>
        </a:xfrm>
        <a:prstGeom prst="triangle">
          <a:avLst>
            <a:gd name="adj" fmla="val 10000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EBDA9C-D57A-477D-B417-F9C83EFC5CF2}">
      <dsp:nvSpPr>
        <dsp:cNvPr id="0" name=""/>
        <dsp:cNvSpPr/>
      </dsp:nvSpPr>
      <dsp:spPr>
        <a:xfrm rot="5400000">
          <a:off x="5973414" y="-458532"/>
          <a:ext cx="1385524" cy="2305482"/>
        </a:xfrm>
        <a:prstGeom prst="corner">
          <a:avLst>
            <a:gd name="adj1" fmla="val 16120"/>
            <a:gd name="adj2" fmla="val 16110"/>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997F5AC-A0CF-4607-BDF0-F856ECCF9DF3}">
      <dsp:nvSpPr>
        <dsp:cNvPr id="0" name=""/>
        <dsp:cNvSpPr/>
      </dsp:nvSpPr>
      <dsp:spPr>
        <a:xfrm>
          <a:off x="5742136" y="230310"/>
          <a:ext cx="2081402" cy="18244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a:latin typeface="Calibri" panose="020F0502020204030204" pitchFamily="34" charset="0"/>
            </a:rPr>
            <a:t>Deliver commercial materials</a:t>
          </a:r>
          <a:endParaRPr lang="en-US" sz="1700" b="1" kern="1200" dirty="0">
            <a:latin typeface="Calibri" panose="020F0502020204030204" pitchFamily="34" charset="0"/>
          </a:endParaRPr>
        </a:p>
        <a:p>
          <a:pPr marL="171450" lvl="1" indent="-171450" algn="l" defTabSz="711200">
            <a:lnSpc>
              <a:spcPct val="90000"/>
            </a:lnSpc>
            <a:spcBef>
              <a:spcPct val="0"/>
            </a:spcBef>
            <a:spcAft>
              <a:spcPct val="15000"/>
            </a:spcAft>
            <a:buChar char="•"/>
          </a:pPr>
          <a:r>
            <a:rPr lang="en-US" sz="1600" kern="1200" dirty="0">
              <a:latin typeface="Calibri" panose="020F0502020204030204" pitchFamily="34" charset="0"/>
            </a:rPr>
            <a:t>Plant operations</a:t>
          </a:r>
        </a:p>
        <a:p>
          <a:pPr marL="171450" lvl="1" indent="-171450" algn="l" defTabSz="711200">
            <a:lnSpc>
              <a:spcPct val="90000"/>
            </a:lnSpc>
            <a:spcBef>
              <a:spcPct val="0"/>
            </a:spcBef>
            <a:spcAft>
              <a:spcPct val="15000"/>
            </a:spcAft>
            <a:buChar char="•"/>
          </a:pPr>
          <a:r>
            <a:rPr lang="en-US" sz="1600" kern="1200" dirty="0">
              <a:latin typeface="Calibri" panose="020F0502020204030204" pitchFamily="34" charset="0"/>
            </a:rPr>
            <a:t>Global reach</a:t>
          </a:r>
        </a:p>
      </dsp:txBody>
      <dsp:txXfrm>
        <a:off x="5742136" y="230310"/>
        <a:ext cx="2081402" cy="182447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289913-3E3D-4866-81A8-5653ED463A23}">
      <dsp:nvSpPr>
        <dsp:cNvPr id="0" name=""/>
        <dsp:cNvSpPr/>
      </dsp:nvSpPr>
      <dsp:spPr>
        <a:xfrm>
          <a:off x="4950405" y="3157537"/>
          <a:ext cx="2293857" cy="148589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5139523"/>
              <a:satOff val="0"/>
              <a:lumOff val="-483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57150" lvl="1" indent="-57150" algn="l" defTabSz="488950">
            <a:lnSpc>
              <a:spcPct val="90000"/>
            </a:lnSpc>
            <a:spcBef>
              <a:spcPct val="0"/>
            </a:spcBef>
            <a:spcAft>
              <a:spcPct val="15000"/>
            </a:spcAft>
            <a:buChar char="•"/>
          </a:pPr>
          <a:r>
            <a:rPr lang="en-US" sz="1100" kern="1200" dirty="0"/>
            <a:t>Chemical </a:t>
          </a:r>
          <a:r>
            <a:rPr lang="en-US" sz="1100" kern="1200" dirty="0" err="1"/>
            <a:t>mfg</a:t>
          </a:r>
          <a:r>
            <a:rPr lang="en-US" sz="1100" kern="1200" dirty="0"/>
            <a:t> experience</a:t>
          </a:r>
        </a:p>
        <a:p>
          <a:pPr marL="57150" lvl="1" indent="-57150" algn="l" defTabSz="488950">
            <a:lnSpc>
              <a:spcPct val="90000"/>
            </a:lnSpc>
            <a:spcBef>
              <a:spcPct val="0"/>
            </a:spcBef>
            <a:spcAft>
              <a:spcPct val="15000"/>
            </a:spcAft>
            <a:buChar char="•"/>
          </a:pPr>
          <a:r>
            <a:rPr lang="en-US" sz="1100" kern="1200" dirty="0"/>
            <a:t>Learning Agility</a:t>
          </a:r>
        </a:p>
        <a:p>
          <a:pPr marL="57150" lvl="1" indent="-57150" algn="l" defTabSz="488950">
            <a:lnSpc>
              <a:spcPct val="90000"/>
            </a:lnSpc>
            <a:spcBef>
              <a:spcPct val="0"/>
            </a:spcBef>
            <a:spcAft>
              <a:spcPct val="15000"/>
            </a:spcAft>
            <a:buChar char="•"/>
          </a:pPr>
          <a:r>
            <a:rPr lang="en-US" sz="1100" kern="1200" dirty="0"/>
            <a:t>Safety-conscious</a:t>
          </a:r>
        </a:p>
      </dsp:txBody>
      <dsp:txXfrm>
        <a:off x="5671202" y="3561652"/>
        <a:ext cx="1540420" cy="1049144"/>
      </dsp:txXfrm>
    </dsp:sp>
    <dsp:sp modelId="{BCBEA282-307B-4A8B-9D61-394A2490CF5D}">
      <dsp:nvSpPr>
        <dsp:cNvPr id="0" name=""/>
        <dsp:cNvSpPr/>
      </dsp:nvSpPr>
      <dsp:spPr>
        <a:xfrm>
          <a:off x="908561" y="3157537"/>
          <a:ext cx="2293857" cy="148589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7709284"/>
              <a:satOff val="0"/>
              <a:lumOff val="-725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57150" lvl="1" indent="-57150" algn="l" defTabSz="488950">
            <a:lnSpc>
              <a:spcPct val="90000"/>
            </a:lnSpc>
            <a:spcBef>
              <a:spcPct val="0"/>
            </a:spcBef>
            <a:spcAft>
              <a:spcPct val="15000"/>
            </a:spcAft>
            <a:buChar char="•"/>
          </a:pPr>
          <a:r>
            <a:rPr lang="en-US" sz="1100" kern="1200" dirty="0"/>
            <a:t>Organic Chemistry</a:t>
          </a:r>
        </a:p>
        <a:p>
          <a:pPr marL="57150" lvl="1" indent="-57150" algn="l" defTabSz="488950">
            <a:lnSpc>
              <a:spcPct val="90000"/>
            </a:lnSpc>
            <a:spcBef>
              <a:spcPct val="0"/>
            </a:spcBef>
            <a:spcAft>
              <a:spcPct val="15000"/>
            </a:spcAft>
            <a:buChar char="•"/>
          </a:pPr>
          <a:r>
            <a:rPr lang="en-US" sz="1100" kern="1200" dirty="0"/>
            <a:t>Questioning attitude</a:t>
          </a:r>
        </a:p>
        <a:p>
          <a:pPr marL="57150" lvl="1" indent="-57150" algn="l" defTabSz="488950">
            <a:lnSpc>
              <a:spcPct val="90000"/>
            </a:lnSpc>
            <a:spcBef>
              <a:spcPct val="0"/>
            </a:spcBef>
            <a:spcAft>
              <a:spcPct val="15000"/>
            </a:spcAft>
            <a:buChar char="•"/>
          </a:pPr>
          <a:r>
            <a:rPr lang="en-US" sz="1100" kern="1200" dirty="0"/>
            <a:t>Generalists</a:t>
          </a:r>
        </a:p>
        <a:p>
          <a:pPr marL="57150" lvl="1" indent="-57150" algn="l" defTabSz="488950">
            <a:lnSpc>
              <a:spcPct val="90000"/>
            </a:lnSpc>
            <a:spcBef>
              <a:spcPct val="0"/>
            </a:spcBef>
            <a:spcAft>
              <a:spcPct val="15000"/>
            </a:spcAft>
            <a:buChar char="•"/>
          </a:pPr>
          <a:r>
            <a:rPr lang="en-US" sz="1100" kern="1200" dirty="0"/>
            <a:t>Hands-on</a:t>
          </a:r>
        </a:p>
      </dsp:txBody>
      <dsp:txXfrm>
        <a:off x="941201" y="3561652"/>
        <a:ext cx="1540420" cy="1049144"/>
      </dsp:txXfrm>
    </dsp:sp>
    <dsp:sp modelId="{EE275903-7B08-4C66-A3CD-36EACD83EDA0}">
      <dsp:nvSpPr>
        <dsp:cNvPr id="0" name=""/>
        <dsp:cNvSpPr/>
      </dsp:nvSpPr>
      <dsp:spPr>
        <a:xfrm>
          <a:off x="4975913" y="0"/>
          <a:ext cx="2293857" cy="148589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2569761"/>
              <a:satOff val="0"/>
              <a:lumOff val="-241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57150" lvl="1" indent="-57150" algn="l" defTabSz="488950">
            <a:lnSpc>
              <a:spcPct val="90000"/>
            </a:lnSpc>
            <a:spcBef>
              <a:spcPct val="0"/>
            </a:spcBef>
            <a:spcAft>
              <a:spcPct val="15000"/>
            </a:spcAft>
            <a:buChar char="•"/>
          </a:pPr>
          <a:endParaRPr lang="en-US" sz="1100" kern="1200" dirty="0"/>
        </a:p>
        <a:p>
          <a:pPr marL="57150" lvl="1" indent="-57150" algn="l" defTabSz="488950">
            <a:lnSpc>
              <a:spcPct val="90000"/>
            </a:lnSpc>
            <a:spcBef>
              <a:spcPct val="0"/>
            </a:spcBef>
            <a:spcAft>
              <a:spcPct val="15000"/>
            </a:spcAft>
            <a:buChar char="•"/>
          </a:pPr>
          <a:r>
            <a:rPr lang="en-US" sz="1100" kern="1200" dirty="0"/>
            <a:t>ASO Experienced engineering firm</a:t>
          </a:r>
        </a:p>
        <a:p>
          <a:pPr marL="57150" lvl="1" indent="-57150" algn="l" defTabSz="488950">
            <a:lnSpc>
              <a:spcPct val="90000"/>
            </a:lnSpc>
            <a:spcBef>
              <a:spcPct val="0"/>
            </a:spcBef>
            <a:spcAft>
              <a:spcPct val="15000"/>
            </a:spcAft>
            <a:buChar char="•"/>
          </a:pPr>
          <a:r>
            <a:rPr lang="en-US" sz="1100" kern="1200" dirty="0"/>
            <a:t>Ionis Site Visits</a:t>
          </a:r>
        </a:p>
        <a:p>
          <a:pPr marL="57150" lvl="1" indent="-57150" algn="l" defTabSz="488950">
            <a:lnSpc>
              <a:spcPct val="90000"/>
            </a:lnSpc>
            <a:spcBef>
              <a:spcPct val="0"/>
            </a:spcBef>
            <a:spcAft>
              <a:spcPct val="15000"/>
            </a:spcAft>
            <a:buChar char="•"/>
          </a:pPr>
          <a:r>
            <a:rPr lang="en-US" sz="1100" kern="1200" dirty="0"/>
            <a:t>Involve Tech Dev in design</a:t>
          </a:r>
        </a:p>
      </dsp:txBody>
      <dsp:txXfrm>
        <a:off x="5696710" y="32640"/>
        <a:ext cx="1540420" cy="1049144"/>
      </dsp:txXfrm>
    </dsp:sp>
    <dsp:sp modelId="{2921F53B-01FD-4881-8881-C17F15AF4A53}">
      <dsp:nvSpPr>
        <dsp:cNvPr id="0" name=""/>
        <dsp:cNvSpPr/>
      </dsp:nvSpPr>
      <dsp:spPr>
        <a:xfrm>
          <a:off x="942739" y="0"/>
          <a:ext cx="2293857" cy="148589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57150" lvl="1" indent="-57150" algn="l" defTabSz="488950">
            <a:lnSpc>
              <a:spcPct val="90000"/>
            </a:lnSpc>
            <a:spcBef>
              <a:spcPct val="0"/>
            </a:spcBef>
            <a:spcAft>
              <a:spcPct val="15000"/>
            </a:spcAft>
            <a:buChar char="•"/>
          </a:pPr>
          <a:endParaRPr lang="en-US" sz="1100" kern="1200" dirty="0"/>
        </a:p>
        <a:p>
          <a:pPr marL="57150" lvl="1" indent="-57150" algn="l" defTabSz="488950">
            <a:lnSpc>
              <a:spcPct val="90000"/>
            </a:lnSpc>
            <a:spcBef>
              <a:spcPct val="0"/>
            </a:spcBef>
            <a:spcAft>
              <a:spcPct val="15000"/>
            </a:spcAft>
            <a:buChar char="•"/>
          </a:pPr>
          <a:r>
            <a:rPr lang="en-US" sz="1100" kern="1200" dirty="0"/>
            <a:t>Consultants</a:t>
          </a:r>
        </a:p>
        <a:p>
          <a:pPr marL="57150" lvl="1" indent="-57150" algn="l" defTabSz="488950">
            <a:lnSpc>
              <a:spcPct val="90000"/>
            </a:lnSpc>
            <a:spcBef>
              <a:spcPct val="0"/>
            </a:spcBef>
            <a:spcAft>
              <a:spcPct val="15000"/>
            </a:spcAft>
            <a:buChar char="•"/>
          </a:pPr>
          <a:r>
            <a:rPr lang="en-US" sz="1100" kern="1200" dirty="0"/>
            <a:t>Ionis team</a:t>
          </a:r>
        </a:p>
        <a:p>
          <a:pPr marL="57150" lvl="1" indent="-57150" algn="l" defTabSz="488950">
            <a:lnSpc>
              <a:spcPct val="90000"/>
            </a:lnSpc>
            <a:spcBef>
              <a:spcPct val="0"/>
            </a:spcBef>
            <a:spcAft>
              <a:spcPct val="15000"/>
            </a:spcAft>
            <a:buChar char="•"/>
          </a:pPr>
          <a:r>
            <a:rPr lang="en-US" sz="1100" kern="1200" dirty="0"/>
            <a:t>Systems approach</a:t>
          </a:r>
        </a:p>
      </dsp:txBody>
      <dsp:txXfrm>
        <a:off x="975379" y="32640"/>
        <a:ext cx="1540420" cy="1049144"/>
      </dsp:txXfrm>
    </dsp:sp>
    <dsp:sp modelId="{C9BD61F2-2447-4CDE-A93E-6AC1814B0B34}">
      <dsp:nvSpPr>
        <dsp:cNvPr id="0" name=""/>
        <dsp:cNvSpPr/>
      </dsp:nvSpPr>
      <dsp:spPr>
        <a:xfrm>
          <a:off x="2057757" y="264675"/>
          <a:ext cx="2010608" cy="2010608"/>
        </a:xfrm>
        <a:prstGeom prst="pieWedg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EHS</a:t>
          </a:r>
        </a:p>
      </dsp:txBody>
      <dsp:txXfrm>
        <a:off x="2646650" y="853568"/>
        <a:ext cx="1421715" cy="1421715"/>
      </dsp:txXfrm>
    </dsp:sp>
    <dsp:sp modelId="{05285D70-98E3-42A7-9F4C-F24FA92ACC6A}">
      <dsp:nvSpPr>
        <dsp:cNvPr id="0" name=""/>
        <dsp:cNvSpPr/>
      </dsp:nvSpPr>
      <dsp:spPr>
        <a:xfrm rot="5400000">
          <a:off x="4161234" y="264675"/>
          <a:ext cx="2010608" cy="2010608"/>
        </a:xfrm>
        <a:prstGeom prst="pieWedge">
          <a:avLst/>
        </a:prstGeom>
        <a:solidFill>
          <a:schemeClr val="accent2">
            <a:hueOff val="-2569761"/>
            <a:satOff val="0"/>
            <a:lumOff val="-241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Facility Design</a:t>
          </a:r>
        </a:p>
      </dsp:txBody>
      <dsp:txXfrm rot="-5400000">
        <a:off x="4161234" y="853568"/>
        <a:ext cx="1421715" cy="1421715"/>
      </dsp:txXfrm>
    </dsp:sp>
    <dsp:sp modelId="{0F29D1E6-3AA7-436A-A1B0-6CDE53D6D2F6}">
      <dsp:nvSpPr>
        <dsp:cNvPr id="0" name=""/>
        <dsp:cNvSpPr/>
      </dsp:nvSpPr>
      <dsp:spPr>
        <a:xfrm rot="10800000">
          <a:off x="4161234" y="2368152"/>
          <a:ext cx="2010608" cy="2010608"/>
        </a:xfrm>
        <a:prstGeom prst="pieWedge">
          <a:avLst/>
        </a:prstGeom>
        <a:solidFill>
          <a:schemeClr val="accent2">
            <a:hueOff val="-5139523"/>
            <a:satOff val="0"/>
            <a:lumOff val="-48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Operations</a:t>
          </a:r>
        </a:p>
      </dsp:txBody>
      <dsp:txXfrm rot="10800000">
        <a:off x="4161234" y="2368152"/>
        <a:ext cx="1421715" cy="1421715"/>
      </dsp:txXfrm>
    </dsp:sp>
    <dsp:sp modelId="{8272EBE2-43B9-4CE2-AF2C-FBBEB773ED32}">
      <dsp:nvSpPr>
        <dsp:cNvPr id="0" name=""/>
        <dsp:cNvSpPr/>
      </dsp:nvSpPr>
      <dsp:spPr>
        <a:xfrm rot="16200000">
          <a:off x="2057757" y="2368152"/>
          <a:ext cx="2010608" cy="2010608"/>
        </a:xfrm>
        <a:prstGeom prst="pieWedge">
          <a:avLst/>
        </a:prstGeom>
        <a:solidFill>
          <a:schemeClr val="accent2">
            <a:hueOff val="-7709284"/>
            <a:satOff val="0"/>
            <a:lumOff val="-72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Process Engineering</a:t>
          </a:r>
        </a:p>
      </dsp:txBody>
      <dsp:txXfrm rot="5400000">
        <a:off x="2646650" y="2368152"/>
        <a:ext cx="1421715" cy="1421715"/>
      </dsp:txXfrm>
    </dsp:sp>
    <dsp:sp modelId="{5E1FEDB6-3536-4A37-B3F0-934CA99B08D4}">
      <dsp:nvSpPr>
        <dsp:cNvPr id="0" name=""/>
        <dsp:cNvSpPr/>
      </dsp:nvSpPr>
      <dsp:spPr>
        <a:xfrm>
          <a:off x="3767703" y="1903809"/>
          <a:ext cx="694193" cy="603646"/>
        </a:xfrm>
        <a:prstGeom prst="circularArrow">
          <a:avLst/>
        </a:prstGeom>
        <a:solidFill>
          <a:schemeClr val="accent2">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B2C2C4-13CC-4F57-872F-0F710CF521B0}">
      <dsp:nvSpPr>
        <dsp:cNvPr id="0" name=""/>
        <dsp:cNvSpPr/>
      </dsp:nvSpPr>
      <dsp:spPr>
        <a:xfrm rot="10800000">
          <a:off x="3767703" y="2135981"/>
          <a:ext cx="694193" cy="603646"/>
        </a:xfrm>
        <a:prstGeom prst="circularArrow">
          <a:avLst/>
        </a:prstGeom>
        <a:solidFill>
          <a:schemeClr val="accent2">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22936C-8488-408F-98F3-B934B443AF64}">
      <dsp:nvSpPr>
        <dsp:cNvPr id="0" name=""/>
        <dsp:cNvSpPr/>
      </dsp:nvSpPr>
      <dsp:spPr>
        <a:xfrm>
          <a:off x="1651902" y="290083"/>
          <a:ext cx="3936516" cy="3936516"/>
        </a:xfrm>
        <a:prstGeom prst="pie">
          <a:avLst>
            <a:gd name="adj1" fmla="val 16200000"/>
            <a:gd name="adj2" fmla="val 2052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Expert mentors: Ionis &amp; technical development scientists</a:t>
          </a:r>
          <a:endParaRPr lang="en-US" sz="1200" kern="1200" dirty="0"/>
        </a:p>
      </dsp:txBody>
      <dsp:txXfrm>
        <a:off x="3705451" y="951793"/>
        <a:ext cx="1265308" cy="843539"/>
      </dsp:txXfrm>
    </dsp:sp>
    <dsp:sp modelId="{2F32D0A1-FD62-4A7B-BDCF-91A9788C5DEA}">
      <dsp:nvSpPr>
        <dsp:cNvPr id="0" name=""/>
        <dsp:cNvSpPr/>
      </dsp:nvSpPr>
      <dsp:spPr>
        <a:xfrm>
          <a:off x="1685643" y="395057"/>
          <a:ext cx="3936516" cy="3936516"/>
        </a:xfrm>
        <a:prstGeom prst="pie">
          <a:avLst>
            <a:gd name="adj1" fmla="val 20520000"/>
            <a:gd name="adj2" fmla="val 3240000"/>
          </a:avLst>
        </a:prstGeom>
        <a:solidFill>
          <a:schemeClr val="accent2">
            <a:hueOff val="-1927321"/>
            <a:satOff val="0"/>
            <a:lumOff val="-1814"/>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Attended live batch run at Ionis</a:t>
          </a:r>
          <a:endParaRPr lang="en-US" sz="1200" kern="1200" dirty="0"/>
        </a:p>
      </dsp:txBody>
      <dsp:txXfrm>
        <a:off x="4220947" y="2193670"/>
        <a:ext cx="1171582" cy="937265"/>
      </dsp:txXfrm>
    </dsp:sp>
    <dsp:sp modelId="{2000D6E9-74CE-4A31-B028-8F251C87E596}">
      <dsp:nvSpPr>
        <dsp:cNvPr id="0" name=""/>
        <dsp:cNvSpPr/>
      </dsp:nvSpPr>
      <dsp:spPr>
        <a:xfrm>
          <a:off x="1596603" y="459728"/>
          <a:ext cx="3936516" cy="3936516"/>
        </a:xfrm>
        <a:prstGeom prst="pie">
          <a:avLst>
            <a:gd name="adj1" fmla="val 3240000"/>
            <a:gd name="adj2" fmla="val 7560000"/>
          </a:avLst>
        </a:prstGeom>
        <a:solidFill>
          <a:schemeClr val="accent2">
            <a:hueOff val="-3854642"/>
            <a:satOff val="0"/>
            <a:lumOff val="-3627"/>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Hands-on </a:t>
          </a:r>
          <a:r>
            <a:rPr lang="en-US" sz="1200" kern="1200" dirty="0"/>
            <a:t>training at Cambridge Pilot Plant</a:t>
          </a:r>
        </a:p>
      </dsp:txBody>
      <dsp:txXfrm>
        <a:off x="3002502" y="3224662"/>
        <a:ext cx="1124718" cy="1030992"/>
      </dsp:txXfrm>
    </dsp:sp>
    <dsp:sp modelId="{9DC246E1-50EF-4409-AB61-4DF674F8A7B5}">
      <dsp:nvSpPr>
        <dsp:cNvPr id="0" name=""/>
        <dsp:cNvSpPr/>
      </dsp:nvSpPr>
      <dsp:spPr>
        <a:xfrm>
          <a:off x="1507563" y="395057"/>
          <a:ext cx="3936516" cy="3936516"/>
        </a:xfrm>
        <a:prstGeom prst="pie">
          <a:avLst>
            <a:gd name="adj1" fmla="val 7560000"/>
            <a:gd name="adj2" fmla="val 11880000"/>
          </a:avLst>
        </a:prstGeom>
        <a:solidFill>
          <a:schemeClr val="accent2">
            <a:hueOff val="-5781963"/>
            <a:satOff val="0"/>
            <a:lumOff val="-5441"/>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Seamless knowledge transfer from Ionis</a:t>
          </a:r>
          <a:endParaRPr lang="en-US" sz="1200" kern="1200" dirty="0"/>
        </a:p>
      </dsp:txBody>
      <dsp:txXfrm>
        <a:off x="1737193" y="2193670"/>
        <a:ext cx="1171582" cy="937265"/>
      </dsp:txXfrm>
    </dsp:sp>
    <dsp:sp modelId="{454E28EB-A15F-4F9B-A362-291BE69A78A5}">
      <dsp:nvSpPr>
        <dsp:cNvPr id="0" name=""/>
        <dsp:cNvSpPr/>
      </dsp:nvSpPr>
      <dsp:spPr>
        <a:xfrm>
          <a:off x="1541304" y="290083"/>
          <a:ext cx="3936516" cy="3936516"/>
        </a:xfrm>
        <a:prstGeom prst="pie">
          <a:avLst>
            <a:gd name="adj1" fmla="val 11880000"/>
            <a:gd name="adj2" fmla="val 16200000"/>
          </a:avLst>
        </a:prstGeom>
        <a:solidFill>
          <a:schemeClr val="accent2">
            <a:hueOff val="-7709284"/>
            <a:satOff val="0"/>
            <a:lumOff val="-7255"/>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Practice Time: water runs, solvent runs, engineering batch</a:t>
          </a:r>
        </a:p>
      </dsp:txBody>
      <dsp:txXfrm>
        <a:off x="2158962" y="951793"/>
        <a:ext cx="1265308" cy="843539"/>
      </dsp:txXfrm>
    </dsp:sp>
    <dsp:sp modelId="{81C460E9-56F5-4937-B149-39ED001289DB}">
      <dsp:nvSpPr>
        <dsp:cNvPr id="0" name=""/>
        <dsp:cNvSpPr/>
      </dsp:nvSpPr>
      <dsp:spPr>
        <a:xfrm>
          <a:off x="1408027" y="46394"/>
          <a:ext cx="4423894" cy="4423894"/>
        </a:xfrm>
        <a:prstGeom prst="circularArrow">
          <a:avLst>
            <a:gd name="adj1" fmla="val 5085"/>
            <a:gd name="adj2" fmla="val 327528"/>
            <a:gd name="adj3" fmla="val 20192361"/>
            <a:gd name="adj4" fmla="val 16200324"/>
            <a:gd name="adj5" fmla="val 5932"/>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1832632E-3B1C-4C9A-96A2-7CDB1EF7AD48}">
      <dsp:nvSpPr>
        <dsp:cNvPr id="0" name=""/>
        <dsp:cNvSpPr/>
      </dsp:nvSpPr>
      <dsp:spPr>
        <a:xfrm>
          <a:off x="1442226" y="151333"/>
          <a:ext cx="4423894" cy="4423894"/>
        </a:xfrm>
        <a:prstGeom prst="circularArrow">
          <a:avLst>
            <a:gd name="adj1" fmla="val 5085"/>
            <a:gd name="adj2" fmla="val 327528"/>
            <a:gd name="adj3" fmla="val 2912753"/>
            <a:gd name="adj4" fmla="val 20519953"/>
            <a:gd name="adj5" fmla="val 5932"/>
          </a:avLst>
        </a:prstGeom>
        <a:solidFill>
          <a:schemeClr val="accent2">
            <a:hueOff val="-1927321"/>
            <a:satOff val="0"/>
            <a:lumOff val="-1814"/>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07028D3E-3315-44F9-9796-C908AE54C7DD}">
      <dsp:nvSpPr>
        <dsp:cNvPr id="0" name=""/>
        <dsp:cNvSpPr/>
      </dsp:nvSpPr>
      <dsp:spPr>
        <a:xfrm>
          <a:off x="1352914" y="216202"/>
          <a:ext cx="4423894" cy="4423894"/>
        </a:xfrm>
        <a:prstGeom prst="circularArrow">
          <a:avLst>
            <a:gd name="adj1" fmla="val 5085"/>
            <a:gd name="adj2" fmla="val 327528"/>
            <a:gd name="adj3" fmla="val 7232777"/>
            <a:gd name="adj4" fmla="val 3239695"/>
            <a:gd name="adj5" fmla="val 5932"/>
          </a:avLst>
        </a:prstGeom>
        <a:solidFill>
          <a:schemeClr val="accent2">
            <a:hueOff val="-3854642"/>
            <a:satOff val="0"/>
            <a:lumOff val="-3627"/>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F8C3C545-608F-43CC-9FAB-28ED1A8F6E3D}">
      <dsp:nvSpPr>
        <dsp:cNvPr id="0" name=""/>
        <dsp:cNvSpPr/>
      </dsp:nvSpPr>
      <dsp:spPr>
        <a:xfrm>
          <a:off x="1263601" y="151333"/>
          <a:ext cx="4423894" cy="4423894"/>
        </a:xfrm>
        <a:prstGeom prst="circularArrow">
          <a:avLst>
            <a:gd name="adj1" fmla="val 5085"/>
            <a:gd name="adj2" fmla="val 327528"/>
            <a:gd name="adj3" fmla="val 11552519"/>
            <a:gd name="adj4" fmla="val 7559718"/>
            <a:gd name="adj5" fmla="val 5932"/>
          </a:avLst>
        </a:prstGeom>
        <a:solidFill>
          <a:schemeClr val="accent2">
            <a:hueOff val="-5781963"/>
            <a:satOff val="0"/>
            <a:lumOff val="-5441"/>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5A554C61-C62A-4A4B-83AC-3F283EA8D2C7}">
      <dsp:nvSpPr>
        <dsp:cNvPr id="0" name=""/>
        <dsp:cNvSpPr/>
      </dsp:nvSpPr>
      <dsp:spPr>
        <a:xfrm>
          <a:off x="1297800" y="46394"/>
          <a:ext cx="4423894" cy="4423894"/>
        </a:xfrm>
        <a:prstGeom prst="circularArrow">
          <a:avLst>
            <a:gd name="adj1" fmla="val 5085"/>
            <a:gd name="adj2" fmla="val 327528"/>
            <a:gd name="adj3" fmla="val 15872148"/>
            <a:gd name="adj4" fmla="val 11880111"/>
            <a:gd name="adj5" fmla="val 5932"/>
          </a:avLst>
        </a:prstGeom>
        <a:solidFill>
          <a:schemeClr val="accent2">
            <a:hueOff val="-7709284"/>
            <a:satOff val="0"/>
            <a:lumOff val="-7255"/>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BA2E84-A73C-4CA3-ADE8-D784C27CD5F4}">
      <dsp:nvSpPr>
        <dsp:cNvPr id="0" name=""/>
        <dsp:cNvSpPr/>
      </dsp:nvSpPr>
      <dsp:spPr>
        <a:xfrm>
          <a:off x="2385812" y="977838"/>
          <a:ext cx="2868925" cy="286941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rPr>
            <a:t>Transition from Fear to Confidence</a:t>
          </a:r>
        </a:p>
      </dsp:txBody>
      <dsp:txXfrm>
        <a:off x="2805956" y="1398055"/>
        <a:ext cx="2028637" cy="2028984"/>
      </dsp:txXfrm>
    </dsp:sp>
    <dsp:sp modelId="{647E12A9-5DEF-4C61-8BFC-F77DC15F83FB}">
      <dsp:nvSpPr>
        <dsp:cNvPr id="0" name=""/>
        <dsp:cNvSpPr/>
      </dsp:nvSpPr>
      <dsp:spPr>
        <a:xfrm>
          <a:off x="3267969" y="3633947"/>
          <a:ext cx="231279" cy="231255"/>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A6A595-4F8F-4480-8591-812CD7B2807F}">
      <dsp:nvSpPr>
        <dsp:cNvPr id="0" name=""/>
        <dsp:cNvSpPr/>
      </dsp:nvSpPr>
      <dsp:spPr>
        <a:xfrm>
          <a:off x="5439525" y="2142321"/>
          <a:ext cx="231279" cy="231255"/>
        </a:xfrm>
        <a:prstGeom prst="ellipse">
          <a:avLst/>
        </a:prstGeom>
        <a:solidFill>
          <a:schemeClr val="accent2">
            <a:hueOff val="-428294"/>
            <a:satOff val="0"/>
            <a:lumOff val="-40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90C2A1-1763-4B1C-8548-1A8A62892DB3}">
      <dsp:nvSpPr>
        <dsp:cNvPr id="0" name=""/>
        <dsp:cNvSpPr/>
      </dsp:nvSpPr>
      <dsp:spPr>
        <a:xfrm>
          <a:off x="4334327" y="3880073"/>
          <a:ext cx="318965" cy="319451"/>
        </a:xfrm>
        <a:prstGeom prst="ellipse">
          <a:avLst/>
        </a:prstGeom>
        <a:solidFill>
          <a:schemeClr val="accent2">
            <a:hueOff val="-856587"/>
            <a:satOff val="0"/>
            <a:lumOff val="-80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133DB1-0B73-4C26-91D1-903873DCD0A3}">
      <dsp:nvSpPr>
        <dsp:cNvPr id="0" name=""/>
        <dsp:cNvSpPr/>
      </dsp:nvSpPr>
      <dsp:spPr>
        <a:xfrm>
          <a:off x="3332704" y="1300365"/>
          <a:ext cx="231279" cy="231255"/>
        </a:xfrm>
        <a:prstGeom prst="ellipse">
          <a:avLst/>
        </a:prstGeom>
        <a:solidFill>
          <a:schemeClr val="accent2">
            <a:hueOff val="-1284881"/>
            <a:satOff val="0"/>
            <a:lumOff val="-120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BBBFEC-9636-492B-A493-BADB03F88FD6}">
      <dsp:nvSpPr>
        <dsp:cNvPr id="0" name=""/>
        <dsp:cNvSpPr/>
      </dsp:nvSpPr>
      <dsp:spPr>
        <a:xfrm>
          <a:off x="2604733" y="2623805"/>
          <a:ext cx="231279" cy="231255"/>
        </a:xfrm>
        <a:prstGeom prst="ellipse">
          <a:avLst/>
        </a:prstGeom>
        <a:solidFill>
          <a:schemeClr val="accent2">
            <a:hueOff val="-1713174"/>
            <a:satOff val="0"/>
            <a:lumOff val="-161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944A0D-EE66-4BAE-8139-5E833FC69839}">
      <dsp:nvSpPr>
        <dsp:cNvPr id="0" name=""/>
        <dsp:cNvSpPr/>
      </dsp:nvSpPr>
      <dsp:spPr>
        <a:xfrm>
          <a:off x="1488941" y="1495728"/>
          <a:ext cx="1166402" cy="1166534"/>
        </a:xfrm>
        <a:prstGeom prst="ellipse">
          <a:avLst/>
        </a:prstGeom>
        <a:solidFill>
          <a:schemeClr val="accent2">
            <a:hueOff val="-2141468"/>
            <a:satOff val="0"/>
            <a:lumOff val="-20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tx1"/>
              </a:solidFill>
            </a:rPr>
            <a:t>Go/No Go Meetings</a:t>
          </a:r>
        </a:p>
      </dsp:txBody>
      <dsp:txXfrm>
        <a:off x="1659757" y="1666563"/>
        <a:ext cx="824770" cy="824864"/>
      </dsp:txXfrm>
    </dsp:sp>
    <dsp:sp modelId="{26D67989-FEE4-4474-9D7A-DAFF69D7B7A0}">
      <dsp:nvSpPr>
        <dsp:cNvPr id="0" name=""/>
        <dsp:cNvSpPr/>
      </dsp:nvSpPr>
      <dsp:spPr>
        <a:xfrm>
          <a:off x="3700515" y="1310620"/>
          <a:ext cx="318965" cy="319451"/>
        </a:xfrm>
        <a:prstGeom prst="ellipse">
          <a:avLst/>
        </a:prstGeom>
        <a:solidFill>
          <a:schemeClr val="accent2">
            <a:hueOff val="-2569761"/>
            <a:satOff val="0"/>
            <a:lumOff val="-241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E328A5-4448-4E97-A453-EAC73C9F7428}">
      <dsp:nvSpPr>
        <dsp:cNvPr id="0" name=""/>
        <dsp:cNvSpPr/>
      </dsp:nvSpPr>
      <dsp:spPr>
        <a:xfrm>
          <a:off x="1598990" y="3003762"/>
          <a:ext cx="576727" cy="576857"/>
        </a:xfrm>
        <a:prstGeom prst="ellipse">
          <a:avLst/>
        </a:prstGeom>
        <a:solidFill>
          <a:schemeClr val="accent2">
            <a:hueOff val="-2998055"/>
            <a:satOff val="0"/>
            <a:lumOff val="-282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393F11-4222-4063-9D61-B0711DBBE767}">
      <dsp:nvSpPr>
        <dsp:cNvPr id="0" name=""/>
        <dsp:cNvSpPr/>
      </dsp:nvSpPr>
      <dsp:spPr>
        <a:xfrm>
          <a:off x="5549574" y="947072"/>
          <a:ext cx="1166402" cy="1166534"/>
        </a:xfrm>
        <a:prstGeom prst="ellipse">
          <a:avLst/>
        </a:prstGeom>
        <a:solidFill>
          <a:schemeClr val="accent2">
            <a:hueOff val="-3426348"/>
            <a:satOff val="0"/>
            <a:lumOff val="-322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tx1"/>
              </a:solidFill>
            </a:rPr>
            <a:t>New Safety Tools / Systems</a:t>
          </a:r>
        </a:p>
      </dsp:txBody>
      <dsp:txXfrm>
        <a:off x="5720390" y="1117907"/>
        <a:ext cx="824770" cy="824864"/>
      </dsp:txXfrm>
    </dsp:sp>
    <dsp:sp modelId="{9E0910C3-C64F-4061-8FFE-C6665F4D5E31}">
      <dsp:nvSpPr>
        <dsp:cNvPr id="0" name=""/>
        <dsp:cNvSpPr/>
      </dsp:nvSpPr>
      <dsp:spPr>
        <a:xfrm>
          <a:off x="5028754" y="1752109"/>
          <a:ext cx="318965" cy="319451"/>
        </a:xfrm>
        <a:prstGeom prst="ellipse">
          <a:avLst/>
        </a:prstGeom>
        <a:solidFill>
          <a:schemeClr val="accent2">
            <a:hueOff val="-3854642"/>
            <a:satOff val="0"/>
            <a:lumOff val="-362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F03A36-E038-48AB-9358-E2969489C6D2}">
      <dsp:nvSpPr>
        <dsp:cNvPr id="0" name=""/>
        <dsp:cNvSpPr/>
      </dsp:nvSpPr>
      <dsp:spPr>
        <a:xfrm>
          <a:off x="1379481" y="3690351"/>
          <a:ext cx="231279" cy="231255"/>
        </a:xfrm>
        <a:prstGeom prst="ellipse">
          <a:avLst/>
        </a:prstGeom>
        <a:solidFill>
          <a:schemeClr val="accent2">
            <a:hueOff val="-4282936"/>
            <a:satOff val="0"/>
            <a:lumOff val="-40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E60553-7177-488D-8F2E-D09611D05C6C}">
      <dsp:nvSpPr>
        <dsp:cNvPr id="0" name=""/>
        <dsp:cNvSpPr/>
      </dsp:nvSpPr>
      <dsp:spPr>
        <a:xfrm>
          <a:off x="3684037" y="3361158"/>
          <a:ext cx="231279" cy="231255"/>
        </a:xfrm>
        <a:prstGeom prst="ellipse">
          <a:avLst/>
        </a:prstGeom>
        <a:solidFill>
          <a:schemeClr val="accent2">
            <a:hueOff val="-4711229"/>
            <a:satOff val="0"/>
            <a:lumOff val="-443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C267AE-7F18-4A46-BF26-CBA5984DB58C}">
      <dsp:nvSpPr>
        <dsp:cNvPr id="0" name=""/>
        <dsp:cNvSpPr/>
      </dsp:nvSpPr>
      <dsp:spPr>
        <a:xfrm>
          <a:off x="6098054" y="2962741"/>
          <a:ext cx="1166402" cy="1166534"/>
        </a:xfrm>
        <a:prstGeom prst="ellipse">
          <a:avLst/>
        </a:prstGeom>
        <a:solidFill>
          <a:schemeClr val="accent2">
            <a:hueOff val="-5139523"/>
            <a:satOff val="0"/>
            <a:lumOff val="-48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tx1"/>
              </a:solidFill>
            </a:rPr>
            <a:t>Expert Confirmation</a:t>
          </a:r>
        </a:p>
      </dsp:txBody>
      <dsp:txXfrm>
        <a:off x="6268870" y="3133576"/>
        <a:ext cx="824770" cy="824864"/>
      </dsp:txXfrm>
    </dsp:sp>
    <dsp:sp modelId="{79EEF56D-946C-4158-A222-FA59C9F7EDC7}">
      <dsp:nvSpPr>
        <dsp:cNvPr id="0" name=""/>
        <dsp:cNvSpPr/>
      </dsp:nvSpPr>
      <dsp:spPr>
        <a:xfrm>
          <a:off x="5769084" y="2922233"/>
          <a:ext cx="231279" cy="231255"/>
        </a:xfrm>
        <a:prstGeom prst="ellipse">
          <a:avLst/>
        </a:prstGeom>
        <a:solidFill>
          <a:schemeClr val="accent2">
            <a:hueOff val="-5567816"/>
            <a:satOff val="0"/>
            <a:lumOff val="-524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17B153-5D40-4C2F-8F08-6E8281887712}">
      <dsp:nvSpPr>
        <dsp:cNvPr id="0" name=""/>
        <dsp:cNvSpPr/>
      </dsp:nvSpPr>
      <dsp:spPr>
        <a:xfrm>
          <a:off x="2692862" y="3961090"/>
          <a:ext cx="1280861" cy="1166534"/>
        </a:xfrm>
        <a:prstGeom prst="ellipse">
          <a:avLst/>
        </a:prstGeom>
        <a:solidFill>
          <a:schemeClr val="accent2">
            <a:hueOff val="-5996110"/>
            <a:satOff val="0"/>
            <a:lumOff val="-56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tx1"/>
              </a:solidFill>
            </a:rPr>
            <a:t>Practice Opportunities / Small Wins</a:t>
          </a:r>
        </a:p>
      </dsp:txBody>
      <dsp:txXfrm>
        <a:off x="2880440" y="4131925"/>
        <a:ext cx="905705" cy="824864"/>
      </dsp:txXfrm>
    </dsp:sp>
    <dsp:sp modelId="{A6F32EF3-CCF1-4B76-96F2-09FDE576E1F7}">
      <dsp:nvSpPr>
        <dsp:cNvPr id="0" name=""/>
        <dsp:cNvSpPr/>
      </dsp:nvSpPr>
      <dsp:spPr>
        <a:xfrm>
          <a:off x="3791732" y="3921607"/>
          <a:ext cx="231279" cy="231255"/>
        </a:xfrm>
        <a:prstGeom prst="ellipse">
          <a:avLst/>
        </a:prstGeom>
        <a:solidFill>
          <a:schemeClr val="accent2">
            <a:hueOff val="-6424403"/>
            <a:satOff val="0"/>
            <a:lumOff val="-604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1B5EC0-124C-42EA-8498-D1C4C183E043}">
      <dsp:nvSpPr>
        <dsp:cNvPr id="0" name=""/>
        <dsp:cNvSpPr/>
      </dsp:nvSpPr>
      <dsp:spPr>
        <a:xfrm>
          <a:off x="3771921" y="0"/>
          <a:ext cx="1347264" cy="1166534"/>
        </a:xfrm>
        <a:prstGeom prst="ellipse">
          <a:avLst/>
        </a:prstGeom>
        <a:solidFill>
          <a:schemeClr val="accent2">
            <a:hueOff val="-6852697"/>
            <a:satOff val="0"/>
            <a:lumOff val="-64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tx1"/>
              </a:solidFill>
            </a:rPr>
            <a:t>Constant Reinforcement</a:t>
          </a:r>
        </a:p>
      </dsp:txBody>
      <dsp:txXfrm>
        <a:off x="3969223" y="170835"/>
        <a:ext cx="952660" cy="824864"/>
      </dsp:txXfrm>
    </dsp:sp>
    <dsp:sp modelId="{55169663-5A82-4441-AC14-0754085F749D}">
      <dsp:nvSpPr>
        <dsp:cNvPr id="0" name=""/>
        <dsp:cNvSpPr/>
      </dsp:nvSpPr>
      <dsp:spPr>
        <a:xfrm>
          <a:off x="2424064" y="1264472"/>
          <a:ext cx="231279" cy="231255"/>
        </a:xfrm>
        <a:prstGeom prst="ellipse">
          <a:avLst/>
        </a:prstGeom>
        <a:solidFill>
          <a:schemeClr val="accent2">
            <a:hueOff val="-7280990"/>
            <a:satOff val="0"/>
            <a:lumOff val="-68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360EF6-8FE6-4F37-B3E8-95B0700B83A9}">
      <dsp:nvSpPr>
        <dsp:cNvPr id="0" name=""/>
        <dsp:cNvSpPr/>
      </dsp:nvSpPr>
      <dsp:spPr>
        <a:xfrm>
          <a:off x="5117029" y="287147"/>
          <a:ext cx="231279" cy="231255"/>
        </a:xfrm>
        <a:prstGeom prst="ellipse">
          <a:avLst/>
        </a:prstGeom>
        <a:solidFill>
          <a:schemeClr val="accent2">
            <a:hueOff val="-7709284"/>
            <a:satOff val="0"/>
            <a:lumOff val="-72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6A1A81-052E-4ADD-9212-0EB05C5B7A6B}">
      <dsp:nvSpPr>
        <dsp:cNvPr id="0" name=""/>
        <dsp:cNvSpPr/>
      </dsp:nvSpPr>
      <dsp:spPr>
        <a:xfrm>
          <a:off x="1585843" y="2835909"/>
          <a:ext cx="1868119" cy="1603564"/>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US" sz="2000" kern="1200" dirty="0"/>
            <a:t>Material Safety Stock</a:t>
          </a:r>
        </a:p>
      </dsp:txBody>
      <dsp:txXfrm>
        <a:off x="1875150" y="3084246"/>
        <a:ext cx="1289505" cy="1106890"/>
      </dsp:txXfrm>
    </dsp:sp>
    <dsp:sp modelId="{F4480D8D-C014-411B-91E8-FD4669A3F114}">
      <dsp:nvSpPr>
        <dsp:cNvPr id="0" name=""/>
        <dsp:cNvSpPr/>
      </dsp:nvSpPr>
      <dsp:spPr>
        <a:xfrm>
          <a:off x="1644274" y="3544510"/>
          <a:ext cx="218084" cy="188056"/>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FB5E3DB-590B-4715-888E-6CADEBED684F}">
      <dsp:nvSpPr>
        <dsp:cNvPr id="0" name=""/>
        <dsp:cNvSpPr/>
      </dsp:nvSpPr>
      <dsp:spPr>
        <a:xfrm>
          <a:off x="0" y="1964241"/>
          <a:ext cx="1868119" cy="1603564"/>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8000" b="-8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2B94D3D-4F25-4C97-8720-F3F567445BA3}">
      <dsp:nvSpPr>
        <dsp:cNvPr id="0" name=""/>
        <dsp:cNvSpPr/>
      </dsp:nvSpPr>
      <dsp:spPr>
        <a:xfrm>
          <a:off x="1264889" y="3345441"/>
          <a:ext cx="218084" cy="188056"/>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43D1CC-94A8-48C7-BFD9-2A587EEC7C5C}">
      <dsp:nvSpPr>
        <dsp:cNvPr id="0" name=""/>
        <dsp:cNvSpPr/>
      </dsp:nvSpPr>
      <dsp:spPr>
        <a:xfrm>
          <a:off x="3170041" y="1951958"/>
          <a:ext cx="1868119" cy="1603564"/>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US" sz="2000" kern="1200" dirty="0"/>
            <a:t>Scalable Staffing Model</a:t>
          </a:r>
        </a:p>
      </dsp:txBody>
      <dsp:txXfrm>
        <a:off x="3459348" y="2200295"/>
        <a:ext cx="1289505" cy="1106890"/>
      </dsp:txXfrm>
    </dsp:sp>
    <dsp:sp modelId="{A0AE117F-EB7C-43C3-88F3-09DB385CBB02}">
      <dsp:nvSpPr>
        <dsp:cNvPr id="0" name=""/>
        <dsp:cNvSpPr/>
      </dsp:nvSpPr>
      <dsp:spPr>
        <a:xfrm>
          <a:off x="4449744" y="3331464"/>
          <a:ext cx="218084" cy="188056"/>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971D510-B9FD-4BD1-B051-9F7944642B16}">
      <dsp:nvSpPr>
        <dsp:cNvPr id="0" name=""/>
        <dsp:cNvSpPr/>
      </dsp:nvSpPr>
      <dsp:spPr>
        <a:xfrm>
          <a:off x="4762469" y="2833368"/>
          <a:ext cx="1868119" cy="1603564"/>
        </a:xfrm>
        <a:prstGeom prst="hexagon">
          <a:avLst>
            <a:gd name="adj" fmla="val 25000"/>
            <a:gd name="vf" fmla="val 115470"/>
          </a:avLst>
        </a:prstGeom>
        <a:blipFill>
          <a:blip xmlns:r="http://schemas.openxmlformats.org/officeDocument/2006/relationships"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l="-27000" r="-27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17FC56C-3004-4002-9224-36AFE88E5214}">
      <dsp:nvSpPr>
        <dsp:cNvPr id="0" name=""/>
        <dsp:cNvSpPr/>
      </dsp:nvSpPr>
      <dsp:spPr>
        <a:xfrm>
          <a:off x="4805263" y="3551711"/>
          <a:ext cx="218084" cy="188056"/>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4FE7D1-6073-44DD-88BA-79C3A050C63C}">
      <dsp:nvSpPr>
        <dsp:cNvPr id="0" name=""/>
        <dsp:cNvSpPr/>
      </dsp:nvSpPr>
      <dsp:spPr>
        <a:xfrm>
          <a:off x="1585843" y="1087913"/>
          <a:ext cx="1868119" cy="1603564"/>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US" sz="2000" kern="1200" dirty="0"/>
            <a:t>Templated &amp; Flexible Documents</a:t>
          </a:r>
        </a:p>
      </dsp:txBody>
      <dsp:txXfrm>
        <a:off x="1875150" y="1336250"/>
        <a:ext cx="1289505" cy="1106890"/>
      </dsp:txXfrm>
    </dsp:sp>
    <dsp:sp modelId="{1CECF16B-64A8-4E95-90C1-9E35A63E138D}">
      <dsp:nvSpPr>
        <dsp:cNvPr id="0" name=""/>
        <dsp:cNvSpPr/>
      </dsp:nvSpPr>
      <dsp:spPr>
        <a:xfrm>
          <a:off x="2857317" y="1120950"/>
          <a:ext cx="218084" cy="188056"/>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5C0371-5451-4CBD-BAA1-DC79DD751C82}">
      <dsp:nvSpPr>
        <dsp:cNvPr id="0" name=""/>
        <dsp:cNvSpPr/>
      </dsp:nvSpPr>
      <dsp:spPr>
        <a:xfrm>
          <a:off x="3170041" y="203962"/>
          <a:ext cx="1868119" cy="1603564"/>
        </a:xfrm>
        <a:prstGeom prst="hexagon">
          <a:avLst>
            <a:gd name="adj" fmla="val 25000"/>
            <a:gd name="vf" fmla="val 1154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871CDD-512F-4E74-A033-0D5E6A2865CC}">
      <dsp:nvSpPr>
        <dsp:cNvPr id="0" name=""/>
        <dsp:cNvSpPr/>
      </dsp:nvSpPr>
      <dsp:spPr>
        <a:xfrm>
          <a:off x="3212835" y="914681"/>
          <a:ext cx="218084" cy="188056"/>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0C97955-0A89-4AB5-8770-D685793422AE}">
      <dsp:nvSpPr>
        <dsp:cNvPr id="0" name=""/>
        <dsp:cNvSpPr/>
      </dsp:nvSpPr>
      <dsp:spPr>
        <a:xfrm>
          <a:off x="4762469" y="1085372"/>
          <a:ext cx="1868119" cy="1603564"/>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US" sz="2000" kern="1200" dirty="0"/>
            <a:t>Reduced Tech Transfer Time</a:t>
          </a:r>
        </a:p>
      </dsp:txBody>
      <dsp:txXfrm>
        <a:off x="5051776" y="1333709"/>
        <a:ext cx="1289505" cy="1106890"/>
      </dsp:txXfrm>
    </dsp:sp>
    <dsp:sp modelId="{ACB57C1C-7547-4ED5-BBA6-A7E695736929}">
      <dsp:nvSpPr>
        <dsp:cNvPr id="0" name=""/>
        <dsp:cNvSpPr/>
      </dsp:nvSpPr>
      <dsp:spPr>
        <a:xfrm>
          <a:off x="6368887" y="1793126"/>
          <a:ext cx="218084" cy="188056"/>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5FA2D7-331E-49AF-B855-E1A345915CBB}">
      <dsp:nvSpPr>
        <dsp:cNvPr id="0" name=""/>
        <dsp:cNvSpPr/>
      </dsp:nvSpPr>
      <dsp:spPr>
        <a:xfrm>
          <a:off x="6361480" y="1966782"/>
          <a:ext cx="1868119" cy="1603564"/>
        </a:xfrm>
        <a:prstGeom prst="hexagon">
          <a:avLst>
            <a:gd name="adj" fmla="val 25000"/>
            <a:gd name="vf" fmla="val 11547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8000" b="-8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E3B523-A5A9-4B72-9FAB-AA982FFAD604}">
      <dsp:nvSpPr>
        <dsp:cNvPr id="0" name=""/>
        <dsp:cNvSpPr/>
      </dsp:nvSpPr>
      <dsp:spPr>
        <a:xfrm>
          <a:off x="6738396" y="1995160"/>
          <a:ext cx="218084" cy="188056"/>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EBAB2C-85AB-4617-905A-3FF90D2EB50A}">
      <dsp:nvSpPr>
        <dsp:cNvPr id="0" name=""/>
        <dsp:cNvSpPr/>
      </dsp:nvSpPr>
      <dsp:spPr>
        <a:xfrm>
          <a:off x="-5376269" y="-823282"/>
          <a:ext cx="6401697" cy="6401697"/>
        </a:xfrm>
        <a:prstGeom prst="blockArc">
          <a:avLst>
            <a:gd name="adj1" fmla="val 18900000"/>
            <a:gd name="adj2" fmla="val 2700000"/>
            <a:gd name="adj3" fmla="val 337"/>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6EAE311-6816-4463-A530-7A1C7FE94175}">
      <dsp:nvSpPr>
        <dsp:cNvPr id="0" name=""/>
        <dsp:cNvSpPr/>
      </dsp:nvSpPr>
      <dsp:spPr>
        <a:xfrm>
          <a:off x="448403" y="297100"/>
          <a:ext cx="7392314" cy="59458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1949"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t>Oligonucleotides are a growing field with lots of potential</a:t>
          </a:r>
        </a:p>
      </dsp:txBody>
      <dsp:txXfrm>
        <a:off x="448403" y="297100"/>
        <a:ext cx="7392314" cy="594581"/>
      </dsp:txXfrm>
    </dsp:sp>
    <dsp:sp modelId="{E569DA1E-C9DA-42E3-8E14-4712C6FC7DD0}">
      <dsp:nvSpPr>
        <dsp:cNvPr id="0" name=""/>
        <dsp:cNvSpPr/>
      </dsp:nvSpPr>
      <dsp:spPr>
        <a:xfrm>
          <a:off x="76789" y="222777"/>
          <a:ext cx="743227" cy="743227"/>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B8E4EB-12EF-4844-908B-E0CF276C0AD1}">
      <dsp:nvSpPr>
        <dsp:cNvPr id="0" name=""/>
        <dsp:cNvSpPr/>
      </dsp:nvSpPr>
      <dsp:spPr>
        <a:xfrm>
          <a:off x="874462" y="1188687"/>
          <a:ext cx="6966254" cy="594581"/>
        </a:xfrm>
        <a:prstGeom prst="rect">
          <a:avLst/>
        </a:prstGeom>
        <a:solidFill>
          <a:schemeClr val="accent2">
            <a:hueOff val="-1927321"/>
            <a:satOff val="0"/>
            <a:lumOff val="-18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1949"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t>Thoughtful incremental investments minimize financial risk</a:t>
          </a:r>
        </a:p>
      </dsp:txBody>
      <dsp:txXfrm>
        <a:off x="874462" y="1188687"/>
        <a:ext cx="6966254" cy="594581"/>
      </dsp:txXfrm>
    </dsp:sp>
    <dsp:sp modelId="{3CA8E7EE-6C2E-4F44-87A4-4CA6DC7BC504}">
      <dsp:nvSpPr>
        <dsp:cNvPr id="0" name=""/>
        <dsp:cNvSpPr/>
      </dsp:nvSpPr>
      <dsp:spPr>
        <a:xfrm>
          <a:off x="502849" y="1114365"/>
          <a:ext cx="743227" cy="743227"/>
        </a:xfrm>
        <a:prstGeom prst="ellipse">
          <a:avLst/>
        </a:prstGeom>
        <a:solidFill>
          <a:schemeClr val="lt1">
            <a:hueOff val="0"/>
            <a:satOff val="0"/>
            <a:lumOff val="0"/>
            <a:alphaOff val="0"/>
          </a:schemeClr>
        </a:solidFill>
        <a:ln w="25400" cap="flat" cmpd="sng" algn="ctr">
          <a:solidFill>
            <a:schemeClr val="accent2">
              <a:hueOff val="-1927321"/>
              <a:satOff val="0"/>
              <a:lumOff val="-1814"/>
              <a:alphaOff val="0"/>
            </a:schemeClr>
          </a:solidFill>
          <a:prstDash val="solid"/>
        </a:ln>
        <a:effectLst/>
      </dsp:spPr>
      <dsp:style>
        <a:lnRef idx="2">
          <a:scrgbClr r="0" g="0" b="0"/>
        </a:lnRef>
        <a:fillRef idx="1">
          <a:scrgbClr r="0" g="0" b="0"/>
        </a:fillRef>
        <a:effectRef idx="0">
          <a:scrgbClr r="0" g="0" b="0"/>
        </a:effectRef>
        <a:fontRef idx="minor"/>
      </dsp:style>
    </dsp:sp>
    <dsp:sp modelId="{11A23652-CC30-402D-99D7-C3ABD6FBE737}">
      <dsp:nvSpPr>
        <dsp:cNvPr id="0" name=""/>
        <dsp:cNvSpPr/>
      </dsp:nvSpPr>
      <dsp:spPr>
        <a:xfrm>
          <a:off x="1005228" y="2080275"/>
          <a:ext cx="6835488" cy="594581"/>
        </a:xfrm>
        <a:prstGeom prst="rect">
          <a:avLst/>
        </a:prstGeom>
        <a:solidFill>
          <a:schemeClr val="accent2">
            <a:hueOff val="-3854642"/>
            <a:satOff val="0"/>
            <a:lumOff val="-362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1949"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t>Unique challenges arise when implementing novel technologies to existing facilities</a:t>
          </a:r>
        </a:p>
      </dsp:txBody>
      <dsp:txXfrm>
        <a:off x="1005228" y="2080275"/>
        <a:ext cx="6835488" cy="594581"/>
      </dsp:txXfrm>
    </dsp:sp>
    <dsp:sp modelId="{3ABAEEA0-2878-4958-B700-401A3EF76985}">
      <dsp:nvSpPr>
        <dsp:cNvPr id="0" name=""/>
        <dsp:cNvSpPr/>
      </dsp:nvSpPr>
      <dsp:spPr>
        <a:xfrm>
          <a:off x="633615" y="2005952"/>
          <a:ext cx="743227" cy="743227"/>
        </a:xfrm>
        <a:prstGeom prst="ellipse">
          <a:avLst/>
        </a:prstGeom>
        <a:solidFill>
          <a:schemeClr val="lt1">
            <a:hueOff val="0"/>
            <a:satOff val="0"/>
            <a:lumOff val="0"/>
            <a:alphaOff val="0"/>
          </a:schemeClr>
        </a:solidFill>
        <a:ln w="25400" cap="flat" cmpd="sng" algn="ctr">
          <a:solidFill>
            <a:schemeClr val="accent2">
              <a:hueOff val="-3854642"/>
              <a:satOff val="0"/>
              <a:lumOff val="-3627"/>
              <a:alphaOff val="0"/>
            </a:schemeClr>
          </a:solidFill>
          <a:prstDash val="solid"/>
        </a:ln>
        <a:effectLst/>
      </dsp:spPr>
      <dsp:style>
        <a:lnRef idx="2">
          <a:scrgbClr r="0" g="0" b="0"/>
        </a:lnRef>
        <a:fillRef idx="1">
          <a:scrgbClr r="0" g="0" b="0"/>
        </a:fillRef>
        <a:effectRef idx="0">
          <a:scrgbClr r="0" g="0" b="0"/>
        </a:effectRef>
        <a:fontRef idx="minor"/>
      </dsp:style>
    </dsp:sp>
    <dsp:sp modelId="{4F3FD84E-EBEB-48D9-BB40-4030F8ECD06F}">
      <dsp:nvSpPr>
        <dsp:cNvPr id="0" name=""/>
        <dsp:cNvSpPr/>
      </dsp:nvSpPr>
      <dsp:spPr>
        <a:xfrm>
          <a:off x="874462" y="2971862"/>
          <a:ext cx="6966254" cy="594581"/>
        </a:xfrm>
        <a:prstGeom prst="rect">
          <a:avLst/>
        </a:prstGeom>
        <a:solidFill>
          <a:schemeClr val="accent2">
            <a:hueOff val="-5781963"/>
            <a:satOff val="0"/>
            <a:lumOff val="-544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1949"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t>Finding creative options to closing expertise gaps is essential</a:t>
          </a:r>
        </a:p>
      </dsp:txBody>
      <dsp:txXfrm>
        <a:off x="874462" y="2971862"/>
        <a:ext cx="6966254" cy="594581"/>
      </dsp:txXfrm>
    </dsp:sp>
    <dsp:sp modelId="{A514DE07-2439-4C18-AE6A-3EC0F2FA3A19}">
      <dsp:nvSpPr>
        <dsp:cNvPr id="0" name=""/>
        <dsp:cNvSpPr/>
      </dsp:nvSpPr>
      <dsp:spPr>
        <a:xfrm>
          <a:off x="502849" y="2897539"/>
          <a:ext cx="743227" cy="743227"/>
        </a:xfrm>
        <a:prstGeom prst="ellipse">
          <a:avLst/>
        </a:prstGeom>
        <a:solidFill>
          <a:schemeClr val="lt1">
            <a:hueOff val="0"/>
            <a:satOff val="0"/>
            <a:lumOff val="0"/>
            <a:alphaOff val="0"/>
          </a:schemeClr>
        </a:solidFill>
        <a:ln w="25400" cap="flat" cmpd="sng" algn="ctr">
          <a:solidFill>
            <a:schemeClr val="accent2">
              <a:hueOff val="-5781963"/>
              <a:satOff val="0"/>
              <a:lumOff val="-5441"/>
              <a:alphaOff val="0"/>
            </a:schemeClr>
          </a:solidFill>
          <a:prstDash val="solid"/>
        </a:ln>
        <a:effectLst/>
      </dsp:spPr>
      <dsp:style>
        <a:lnRef idx="2">
          <a:scrgbClr r="0" g="0" b="0"/>
        </a:lnRef>
        <a:fillRef idx="1">
          <a:scrgbClr r="0" g="0" b="0"/>
        </a:fillRef>
        <a:effectRef idx="0">
          <a:scrgbClr r="0" g="0" b="0"/>
        </a:effectRef>
        <a:fontRef idx="minor"/>
      </dsp:style>
    </dsp:sp>
    <dsp:sp modelId="{6B899965-1765-4A3E-BD27-74F3AD44F8DC}">
      <dsp:nvSpPr>
        <dsp:cNvPr id="0" name=""/>
        <dsp:cNvSpPr/>
      </dsp:nvSpPr>
      <dsp:spPr>
        <a:xfrm>
          <a:off x="448403" y="3863449"/>
          <a:ext cx="7392314" cy="594581"/>
        </a:xfrm>
        <a:prstGeom prst="rect">
          <a:avLst/>
        </a:prstGeom>
        <a:solidFill>
          <a:schemeClr val="accent2">
            <a:hueOff val="-7709284"/>
            <a:satOff val="0"/>
            <a:lumOff val="-72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1949"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t>Challenge assumptions to find optimal solutions</a:t>
          </a:r>
        </a:p>
      </dsp:txBody>
      <dsp:txXfrm>
        <a:off x="448403" y="3863449"/>
        <a:ext cx="7392314" cy="594581"/>
      </dsp:txXfrm>
    </dsp:sp>
    <dsp:sp modelId="{6E4F5FFA-5DAA-4C11-9735-82C9FD70B6CF}">
      <dsp:nvSpPr>
        <dsp:cNvPr id="0" name=""/>
        <dsp:cNvSpPr/>
      </dsp:nvSpPr>
      <dsp:spPr>
        <a:xfrm>
          <a:off x="76789" y="3789126"/>
          <a:ext cx="743227" cy="743227"/>
        </a:xfrm>
        <a:prstGeom prst="ellipse">
          <a:avLst/>
        </a:prstGeom>
        <a:solidFill>
          <a:schemeClr val="lt1">
            <a:hueOff val="0"/>
            <a:satOff val="0"/>
            <a:lumOff val="0"/>
            <a:alphaOff val="0"/>
          </a:schemeClr>
        </a:solidFill>
        <a:ln w="25400" cap="flat" cmpd="sng" algn="ctr">
          <a:solidFill>
            <a:schemeClr val="accent2">
              <a:hueOff val="-7709284"/>
              <a:satOff val="0"/>
              <a:lumOff val="-7255"/>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6.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image" Target="../media/image22.emf"/></Relationships>
</file>

<file path=ppt/drawings/drawing1.xml><?xml version="1.0" encoding="utf-8"?>
<c:userShapes xmlns:c="http://schemas.openxmlformats.org/drawingml/2006/chart">
  <cdr:relSizeAnchor xmlns:cdr="http://schemas.openxmlformats.org/drawingml/2006/chartDrawing">
    <cdr:from>
      <cdr:x>0.73702</cdr:x>
      <cdr:y>0.54572</cdr:y>
    </cdr:from>
    <cdr:to>
      <cdr:x>0.88692</cdr:x>
      <cdr:y>0.84636</cdr:y>
    </cdr:to>
    <cdr:sp macro="" textlink="">
      <cdr:nvSpPr>
        <cdr:cNvPr id="6" name="TextBox 1">
          <a:extLst xmlns:a="http://schemas.openxmlformats.org/drawingml/2006/main">
            <a:ext uri="{FF2B5EF4-FFF2-40B4-BE49-F238E27FC236}">
              <a16:creationId xmlns:a16="http://schemas.microsoft.com/office/drawing/2014/main" id="{B6ACC193-F722-41DD-95B9-70ED72859B72}"/>
            </a:ext>
          </a:extLst>
        </cdr:cNvPr>
        <cdr:cNvSpPr txBox="1"/>
      </cdr:nvSpPr>
      <cdr:spPr>
        <a:xfrm xmlns:a="http://schemas.openxmlformats.org/drawingml/2006/main">
          <a:off x="4063205" y="1661691"/>
          <a:ext cx="826406" cy="915435"/>
        </a:xfrm>
        <a:prstGeom xmlns:a="http://schemas.openxmlformats.org/drawingml/2006/main" prst="rect">
          <a:avLst/>
        </a:prstGeom>
      </cdr:spPr>
      <cdr:txBody>
        <a:bodyPr xmlns:a="http://schemas.openxmlformats.org/drawingml/2006/main" wrap="square" rtlCol="0" anchor="ctr" anchorCtr="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50" b="1" dirty="0"/>
            <a:t>Biogen GMP</a:t>
          </a:r>
        </a:p>
      </cdr:txBody>
    </cdr:sp>
  </cdr:relSizeAnchor>
  <cdr:relSizeAnchor xmlns:cdr="http://schemas.openxmlformats.org/drawingml/2006/chartDrawing">
    <cdr:from>
      <cdr:x>0.32352</cdr:x>
      <cdr:y>0.56513</cdr:y>
    </cdr:from>
    <cdr:to>
      <cdr:x>0.47341</cdr:x>
      <cdr:y>0.86577</cdr:y>
    </cdr:to>
    <cdr:sp macro="" textlink="">
      <cdr:nvSpPr>
        <cdr:cNvPr id="7" name="TextBox 1">
          <a:extLst xmlns:a="http://schemas.openxmlformats.org/drawingml/2006/main">
            <a:ext uri="{FF2B5EF4-FFF2-40B4-BE49-F238E27FC236}">
              <a16:creationId xmlns:a16="http://schemas.microsoft.com/office/drawing/2014/main" id="{E7B94A57-A606-493A-B142-20A33134FD15}"/>
            </a:ext>
          </a:extLst>
        </cdr:cNvPr>
        <cdr:cNvSpPr txBox="1"/>
      </cdr:nvSpPr>
      <cdr:spPr>
        <a:xfrm xmlns:a="http://schemas.openxmlformats.org/drawingml/2006/main">
          <a:off x="1783567" y="1720791"/>
          <a:ext cx="826352" cy="915434"/>
        </a:xfrm>
        <a:prstGeom xmlns:a="http://schemas.openxmlformats.org/drawingml/2006/main" prst="rect">
          <a:avLst/>
        </a:prstGeom>
      </cdr:spPr>
      <cdr:txBody>
        <a:bodyPr xmlns:a="http://schemas.openxmlformats.org/drawingml/2006/main" wrap="square" rtlCol="0" anchor="ctr" anchorCtr="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50" b="1" dirty="0"/>
            <a:t>Biogen Pilot</a:t>
          </a:r>
        </a:p>
      </cdr:txBody>
    </cdr:sp>
  </cdr:relSizeAnchor>
  <cdr:relSizeAnchor xmlns:cdr="http://schemas.openxmlformats.org/drawingml/2006/chartDrawing">
    <cdr:from>
      <cdr:x>0.09995</cdr:x>
      <cdr:y>0.57776</cdr:y>
    </cdr:from>
    <cdr:to>
      <cdr:x>0.28065</cdr:x>
      <cdr:y>0.87839</cdr:y>
    </cdr:to>
    <cdr:sp macro="" textlink="">
      <cdr:nvSpPr>
        <cdr:cNvPr id="8" name="TextBox 1">
          <a:extLst xmlns:a="http://schemas.openxmlformats.org/drawingml/2006/main">
            <a:ext uri="{FF2B5EF4-FFF2-40B4-BE49-F238E27FC236}">
              <a16:creationId xmlns:a16="http://schemas.microsoft.com/office/drawing/2014/main" id="{B4CCAAA8-3414-42A1-A36D-FD15265E154D}"/>
            </a:ext>
          </a:extLst>
        </cdr:cNvPr>
        <cdr:cNvSpPr txBox="1"/>
      </cdr:nvSpPr>
      <cdr:spPr>
        <a:xfrm xmlns:a="http://schemas.openxmlformats.org/drawingml/2006/main">
          <a:off x="551047" y="1759251"/>
          <a:ext cx="996209" cy="915404"/>
        </a:xfrm>
        <a:prstGeom xmlns:a="http://schemas.openxmlformats.org/drawingml/2006/main" prst="rect">
          <a:avLst/>
        </a:prstGeom>
      </cdr:spPr>
      <cdr:txBody>
        <a:bodyPr xmlns:a="http://schemas.openxmlformats.org/drawingml/2006/main" wrap="square" rtlCol="0" anchor="ctr" anchorCtr="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50" b="1" dirty="0"/>
            <a:t>Comparator </a:t>
          </a:r>
        </a:p>
      </cdr:txBody>
    </cdr:sp>
  </cdr:relSizeAnchor>
  <cdr:relSizeAnchor xmlns:cdr="http://schemas.openxmlformats.org/drawingml/2006/chartDrawing">
    <cdr:from>
      <cdr:x>0.5299</cdr:x>
      <cdr:y>0.55409</cdr:y>
    </cdr:from>
    <cdr:to>
      <cdr:x>0.6798</cdr:x>
      <cdr:y>0.85473</cdr:y>
    </cdr:to>
    <cdr:sp macro="" textlink="">
      <cdr:nvSpPr>
        <cdr:cNvPr id="9" name="TextBox 1">
          <a:extLst xmlns:a="http://schemas.openxmlformats.org/drawingml/2006/main">
            <a:ext uri="{FF2B5EF4-FFF2-40B4-BE49-F238E27FC236}">
              <a16:creationId xmlns:a16="http://schemas.microsoft.com/office/drawing/2014/main" id="{BFD50999-8603-47DA-AEFA-608EA121D461}"/>
            </a:ext>
          </a:extLst>
        </cdr:cNvPr>
        <cdr:cNvSpPr txBox="1"/>
      </cdr:nvSpPr>
      <cdr:spPr>
        <a:xfrm xmlns:a="http://schemas.openxmlformats.org/drawingml/2006/main">
          <a:off x="2921386" y="1687177"/>
          <a:ext cx="826407" cy="915435"/>
        </a:xfrm>
        <a:prstGeom xmlns:a="http://schemas.openxmlformats.org/drawingml/2006/main" prst="rect">
          <a:avLst/>
        </a:prstGeom>
      </cdr:spPr>
      <cdr:txBody>
        <a:bodyPr xmlns:a="http://schemas.openxmlformats.org/drawingml/2006/main" wrap="square" rtlCol="0" anchor="ctr" anchorCtr="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50" b="1" dirty="0"/>
            <a:t>Biogen </a:t>
          </a:r>
          <a:r>
            <a:rPr lang="en-US" sz="1050" b="1" dirty="0" err="1"/>
            <a:t>Eng</a:t>
          </a:r>
          <a:r>
            <a:rPr lang="en-US" sz="1050" b="1" baseline="0" dirty="0"/>
            <a:t> </a:t>
          </a:r>
          <a:endParaRPr lang="en-US" sz="1050" b="1" dirty="0"/>
        </a:p>
      </cdr:txBody>
    </cdr:sp>
  </cdr:relSizeAnchor>
</c:userShapes>
</file>

<file path=ppt/drawings/drawing2.xml><?xml version="1.0" encoding="utf-8"?>
<c:userShapes xmlns:c="http://schemas.openxmlformats.org/drawingml/2006/chart">
  <cdr:relSizeAnchor xmlns:cdr="http://schemas.openxmlformats.org/drawingml/2006/chartDrawing">
    <cdr:from>
      <cdr:x>0.73284</cdr:x>
      <cdr:y>0.54683</cdr:y>
    </cdr:from>
    <cdr:to>
      <cdr:x>0.88294</cdr:x>
      <cdr:y>0.84747</cdr:y>
    </cdr:to>
    <cdr:sp macro="" textlink="">
      <cdr:nvSpPr>
        <cdr:cNvPr id="2" name="TextBox 1">
          <a:extLst xmlns:a="http://schemas.openxmlformats.org/drawingml/2006/main">
            <a:ext uri="{FF2B5EF4-FFF2-40B4-BE49-F238E27FC236}">
              <a16:creationId xmlns:a16="http://schemas.microsoft.com/office/drawing/2014/main" id="{0BBD1872-AF90-4F8B-ADBC-54217F0CAAC1}"/>
            </a:ext>
          </a:extLst>
        </cdr:cNvPr>
        <cdr:cNvSpPr txBox="1"/>
      </cdr:nvSpPr>
      <cdr:spPr>
        <a:xfrm xmlns:a="http://schemas.openxmlformats.org/drawingml/2006/main">
          <a:off x="4650442" y="2588562"/>
          <a:ext cx="952507" cy="1423159"/>
        </a:xfrm>
        <a:prstGeom xmlns:a="http://schemas.openxmlformats.org/drawingml/2006/main" prst="rect">
          <a:avLst/>
        </a:prstGeom>
      </cdr:spPr>
      <cdr:txBody>
        <a:bodyPr xmlns:a="http://schemas.openxmlformats.org/drawingml/2006/main" vertOverflow="clip" wrap="square" rtlCol="0" anchor="ctr" anchorCtr="0"/>
        <a:lstStyle xmlns:a="http://schemas.openxmlformats.org/drawingml/2006/main"/>
        <a:p xmlns:a="http://schemas.openxmlformats.org/drawingml/2006/main">
          <a:pPr algn="ctr"/>
          <a:r>
            <a:rPr lang="en-US" sz="1050" b="1" dirty="0"/>
            <a:t>Biogen GMP</a:t>
          </a:r>
        </a:p>
      </cdr:txBody>
    </cdr:sp>
  </cdr:relSizeAnchor>
  <cdr:relSizeAnchor xmlns:cdr="http://schemas.openxmlformats.org/drawingml/2006/chartDrawing">
    <cdr:from>
      <cdr:x>0.32051</cdr:x>
      <cdr:y>0.56483</cdr:y>
    </cdr:from>
    <cdr:to>
      <cdr:x>0.47061</cdr:x>
      <cdr:y>0.86547</cdr:y>
    </cdr:to>
    <cdr:sp macro="" textlink="">
      <cdr:nvSpPr>
        <cdr:cNvPr id="3" name="TextBox 1">
          <a:extLst xmlns:a="http://schemas.openxmlformats.org/drawingml/2006/main">
            <a:ext uri="{FF2B5EF4-FFF2-40B4-BE49-F238E27FC236}">
              <a16:creationId xmlns:a16="http://schemas.microsoft.com/office/drawing/2014/main" id="{C15CE711-2858-4340-9D32-1F9DD2BCCA81}"/>
            </a:ext>
          </a:extLst>
        </cdr:cNvPr>
        <cdr:cNvSpPr txBox="1"/>
      </cdr:nvSpPr>
      <cdr:spPr>
        <a:xfrm xmlns:a="http://schemas.openxmlformats.org/drawingml/2006/main">
          <a:off x="1766976" y="1718589"/>
          <a:ext cx="827509" cy="914752"/>
        </a:xfrm>
        <a:prstGeom xmlns:a="http://schemas.openxmlformats.org/drawingml/2006/main" prst="rect">
          <a:avLst/>
        </a:prstGeom>
      </cdr:spPr>
      <cdr:txBody>
        <a:bodyPr xmlns:a="http://schemas.openxmlformats.org/drawingml/2006/main" wrap="square" rtlCol="0" anchor="ctr" anchorCtr="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50" b="1" dirty="0"/>
            <a:t>Biogen Pilot</a:t>
          </a:r>
        </a:p>
      </cdr:txBody>
    </cdr:sp>
  </cdr:relSizeAnchor>
  <cdr:relSizeAnchor xmlns:cdr="http://schemas.openxmlformats.org/drawingml/2006/chartDrawing">
    <cdr:from>
      <cdr:x>0.09983</cdr:x>
      <cdr:y>0.56484</cdr:y>
    </cdr:from>
    <cdr:to>
      <cdr:x>0.28078</cdr:x>
      <cdr:y>0.86547</cdr:y>
    </cdr:to>
    <cdr:sp macro="" textlink="">
      <cdr:nvSpPr>
        <cdr:cNvPr id="4" name="TextBox 1">
          <a:extLst xmlns:a="http://schemas.openxmlformats.org/drawingml/2006/main">
            <a:ext uri="{FF2B5EF4-FFF2-40B4-BE49-F238E27FC236}">
              <a16:creationId xmlns:a16="http://schemas.microsoft.com/office/drawing/2014/main" id="{C15CE711-2858-4340-9D32-1F9DD2BCCA81}"/>
            </a:ext>
          </a:extLst>
        </cdr:cNvPr>
        <cdr:cNvSpPr txBox="1"/>
      </cdr:nvSpPr>
      <cdr:spPr>
        <a:xfrm xmlns:a="http://schemas.openxmlformats.org/drawingml/2006/main">
          <a:off x="550358" y="1718635"/>
          <a:ext cx="997587" cy="914721"/>
        </a:xfrm>
        <a:prstGeom xmlns:a="http://schemas.openxmlformats.org/drawingml/2006/main" prst="rect">
          <a:avLst/>
        </a:prstGeom>
      </cdr:spPr>
      <cdr:txBody>
        <a:bodyPr xmlns:a="http://schemas.openxmlformats.org/drawingml/2006/main" wrap="square" rtlCol="0" anchor="ctr" anchorCtr="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50" b="1" dirty="0"/>
            <a:t>Comparator </a:t>
          </a:r>
        </a:p>
      </cdr:txBody>
    </cdr:sp>
  </cdr:relSizeAnchor>
  <cdr:relSizeAnchor xmlns:cdr="http://schemas.openxmlformats.org/drawingml/2006/chartDrawing">
    <cdr:from>
      <cdr:x>0.52894</cdr:x>
      <cdr:y>0.55519</cdr:y>
    </cdr:from>
    <cdr:to>
      <cdr:x>0.67904</cdr:x>
      <cdr:y>0.85583</cdr:y>
    </cdr:to>
    <cdr:sp macro="" textlink="">
      <cdr:nvSpPr>
        <cdr:cNvPr id="5" name="TextBox 1">
          <a:extLst xmlns:a="http://schemas.openxmlformats.org/drawingml/2006/main">
            <a:ext uri="{FF2B5EF4-FFF2-40B4-BE49-F238E27FC236}">
              <a16:creationId xmlns:a16="http://schemas.microsoft.com/office/drawing/2014/main" id="{932AF525-5A73-4176-88A8-1D21BD2C22A5}"/>
            </a:ext>
          </a:extLst>
        </cdr:cNvPr>
        <cdr:cNvSpPr txBox="1"/>
      </cdr:nvSpPr>
      <cdr:spPr>
        <a:xfrm xmlns:a="http://schemas.openxmlformats.org/drawingml/2006/main">
          <a:off x="3356535" y="2628153"/>
          <a:ext cx="952507" cy="1423159"/>
        </a:xfrm>
        <a:prstGeom xmlns:a="http://schemas.openxmlformats.org/drawingml/2006/main" prst="rect">
          <a:avLst/>
        </a:prstGeom>
      </cdr:spPr>
      <cdr:txBody>
        <a:bodyPr xmlns:a="http://schemas.openxmlformats.org/drawingml/2006/main" wrap="square" rtlCol="0" anchor="ctr" anchorCtr="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50" b="1" dirty="0"/>
            <a:t>Biogen </a:t>
          </a:r>
          <a:r>
            <a:rPr lang="en-US" sz="1050" b="1" dirty="0" err="1"/>
            <a:t>Eng</a:t>
          </a:r>
          <a:r>
            <a:rPr lang="en-US" sz="1050" b="1" baseline="0" dirty="0"/>
            <a:t> </a:t>
          </a:r>
          <a:endParaRPr lang="en-US" sz="105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FC6E79-80FB-4D20-88EC-E374B95C5E9E}" type="datetimeFigureOut">
              <a:rPr lang="en-US" smtClean="0"/>
              <a:t>2/16/2018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3899D7-2786-4049-ADB6-E2FAC27275D5}" type="slidenum">
              <a:rPr lang="en-US" smtClean="0"/>
              <a:t>‹#›</a:t>
            </a:fld>
            <a:endParaRPr lang="en-US"/>
          </a:p>
        </p:txBody>
      </p:sp>
    </p:spTree>
    <p:extLst>
      <p:ext uri="{BB962C8B-B14F-4D97-AF65-F5344CB8AC3E}">
        <p14:creationId xmlns:p14="http://schemas.microsoft.com/office/powerpoint/2010/main" val="2928991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3899D7-2786-4049-ADB6-E2FAC27275D5}" type="slidenum">
              <a:rPr lang="en-US" smtClean="0"/>
              <a:t>4</a:t>
            </a:fld>
            <a:endParaRPr lang="en-US"/>
          </a:p>
        </p:txBody>
      </p:sp>
    </p:spTree>
    <p:extLst>
      <p:ext uri="{BB962C8B-B14F-4D97-AF65-F5344CB8AC3E}">
        <p14:creationId xmlns:p14="http://schemas.microsoft.com/office/powerpoint/2010/main" val="1178209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Replace pics with new pit pic, make pics really big</a:t>
            </a:r>
          </a:p>
        </p:txBody>
      </p:sp>
      <p:sp>
        <p:nvSpPr>
          <p:cNvPr id="4" name="Slide Number Placeholder 3"/>
          <p:cNvSpPr>
            <a:spLocks noGrp="1"/>
          </p:cNvSpPr>
          <p:nvPr>
            <p:ph type="sldNum" sz="quarter" idx="10"/>
          </p:nvPr>
        </p:nvSpPr>
        <p:spPr/>
        <p:txBody>
          <a:bodyPr/>
          <a:lstStyle/>
          <a:p>
            <a:fld id="{B6E2B0FC-16C6-44BB-837A-39184844CBAB}" type="slidenum">
              <a:rPr lang="en-US" smtClean="0"/>
              <a:t>21</a:t>
            </a:fld>
            <a:endParaRPr lang="en-US"/>
          </a:p>
        </p:txBody>
      </p:sp>
    </p:spTree>
    <p:extLst>
      <p:ext uri="{BB962C8B-B14F-4D97-AF65-F5344CB8AC3E}">
        <p14:creationId xmlns:p14="http://schemas.microsoft.com/office/powerpoint/2010/main" val="27660458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E2B0FC-16C6-44BB-837A-39184844CBAB}" type="slidenum">
              <a:rPr lang="en-US" smtClean="0"/>
              <a:t>22</a:t>
            </a:fld>
            <a:endParaRPr lang="en-US"/>
          </a:p>
        </p:txBody>
      </p:sp>
    </p:spTree>
    <p:extLst>
      <p:ext uri="{BB962C8B-B14F-4D97-AF65-F5344CB8AC3E}">
        <p14:creationId xmlns:p14="http://schemas.microsoft.com/office/powerpoint/2010/main" val="346077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Communications to management – opportunities to verbalize/vet out concerns.  Constant reminders on importance.  Clarity in expectations for behavior. New tools to enable open assessment/conversations.</a:t>
            </a:r>
          </a:p>
          <a:p>
            <a:r>
              <a:rPr lang="en-US" dirty="0"/>
              <a:t>From Fear to Confidence</a:t>
            </a:r>
          </a:p>
          <a:p>
            <a:r>
              <a:rPr lang="en-US" dirty="0"/>
              <a:t>No blame environment</a:t>
            </a:r>
          </a:p>
        </p:txBody>
      </p:sp>
      <p:sp>
        <p:nvSpPr>
          <p:cNvPr id="4" name="Slide Number Placeholder 3"/>
          <p:cNvSpPr>
            <a:spLocks noGrp="1"/>
          </p:cNvSpPr>
          <p:nvPr>
            <p:ph type="sldNum" sz="quarter" idx="10"/>
          </p:nvPr>
        </p:nvSpPr>
        <p:spPr/>
        <p:txBody>
          <a:bodyPr/>
          <a:lstStyle/>
          <a:p>
            <a:fld id="{8063DC1D-E6D8-47D9-A7B3-65FF7A784F6D}" type="slidenum">
              <a:rPr lang="en-US" smtClean="0"/>
              <a:t>24</a:t>
            </a:fld>
            <a:endParaRPr lang="en-US"/>
          </a:p>
        </p:txBody>
      </p:sp>
    </p:spTree>
    <p:extLst>
      <p:ext uri="{BB962C8B-B14F-4D97-AF65-F5344CB8AC3E}">
        <p14:creationId xmlns:p14="http://schemas.microsoft.com/office/powerpoint/2010/main" val="3265025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Templated Documents, Formula, material inventory safety stock, scalable staffing model</a:t>
            </a:r>
          </a:p>
        </p:txBody>
      </p:sp>
      <p:sp>
        <p:nvSpPr>
          <p:cNvPr id="4" name="Slide Number Placeholder 3"/>
          <p:cNvSpPr>
            <a:spLocks noGrp="1"/>
          </p:cNvSpPr>
          <p:nvPr>
            <p:ph type="sldNum" sz="quarter" idx="10"/>
          </p:nvPr>
        </p:nvSpPr>
        <p:spPr/>
        <p:txBody>
          <a:bodyPr/>
          <a:lstStyle/>
          <a:p>
            <a:fld id="{8063DC1D-E6D8-47D9-A7B3-65FF7A784F6D}" type="slidenum">
              <a:rPr lang="en-US" smtClean="0"/>
              <a:t>27</a:t>
            </a:fld>
            <a:endParaRPr lang="en-US"/>
          </a:p>
        </p:txBody>
      </p:sp>
    </p:spTree>
    <p:extLst>
      <p:ext uri="{BB962C8B-B14F-4D97-AF65-F5344CB8AC3E}">
        <p14:creationId xmlns:p14="http://schemas.microsoft.com/office/powerpoint/2010/main" val="1496483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Challenge with sourcing from the chemical industry – use in a pharmaceutical environment / systems.  Had to get around requirements – justify not following procedures with technical assessments, quick procedural changes, or additional controls.  Example of supplier – lack of quality systems had to add extra testing to ensure confidence, another similar issue, wrote up justification of why material was non-critical.</a:t>
            </a:r>
          </a:p>
        </p:txBody>
      </p:sp>
      <p:sp>
        <p:nvSpPr>
          <p:cNvPr id="4" name="Slide Number Placeholder 3"/>
          <p:cNvSpPr>
            <a:spLocks noGrp="1"/>
          </p:cNvSpPr>
          <p:nvPr>
            <p:ph type="sldNum" sz="quarter" idx="10"/>
          </p:nvPr>
        </p:nvSpPr>
        <p:spPr/>
        <p:txBody>
          <a:bodyPr/>
          <a:lstStyle/>
          <a:p>
            <a:fld id="{8063DC1D-E6D8-47D9-A7B3-65FF7A784F6D}" type="slidenum">
              <a:rPr lang="en-US" smtClean="0"/>
              <a:t>28</a:t>
            </a:fld>
            <a:endParaRPr lang="en-US"/>
          </a:p>
        </p:txBody>
      </p:sp>
    </p:spTree>
    <p:extLst>
      <p:ext uri="{BB962C8B-B14F-4D97-AF65-F5344CB8AC3E}">
        <p14:creationId xmlns:p14="http://schemas.microsoft.com/office/powerpoint/2010/main" val="25265244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from </a:t>
            </a:r>
            <a:r>
              <a:rPr lang="en-US" dirty="0" err="1"/>
              <a:t>alex</a:t>
            </a:r>
            <a:endParaRPr lang="en-US" dirty="0"/>
          </a:p>
        </p:txBody>
      </p:sp>
      <p:sp>
        <p:nvSpPr>
          <p:cNvPr id="4" name="Slide Number Placeholder 3"/>
          <p:cNvSpPr>
            <a:spLocks noGrp="1"/>
          </p:cNvSpPr>
          <p:nvPr>
            <p:ph type="sldNum" sz="quarter" idx="10"/>
          </p:nvPr>
        </p:nvSpPr>
        <p:spPr/>
        <p:txBody>
          <a:bodyPr/>
          <a:lstStyle/>
          <a:p>
            <a:fld id="{003899D7-2786-4049-ADB6-E2FAC27275D5}" type="slidenum">
              <a:rPr lang="en-US" smtClean="0"/>
              <a:t>31</a:t>
            </a:fld>
            <a:endParaRPr lang="en-US"/>
          </a:p>
        </p:txBody>
      </p:sp>
    </p:spTree>
    <p:extLst>
      <p:ext uri="{BB962C8B-B14F-4D97-AF65-F5344CB8AC3E}">
        <p14:creationId xmlns:p14="http://schemas.microsoft.com/office/powerpoint/2010/main" val="33272727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materials, procedures, and equipment adds in FVM?? Other topics?</a:t>
            </a:r>
          </a:p>
        </p:txBody>
      </p:sp>
      <p:sp>
        <p:nvSpPr>
          <p:cNvPr id="4" name="Slide Number Placeholder 3"/>
          <p:cNvSpPr>
            <a:spLocks noGrp="1"/>
          </p:cNvSpPr>
          <p:nvPr>
            <p:ph type="sldNum" sz="quarter" idx="10"/>
          </p:nvPr>
        </p:nvSpPr>
        <p:spPr/>
        <p:txBody>
          <a:bodyPr/>
          <a:lstStyle/>
          <a:p>
            <a:fld id="{8223817D-3AC5-4524-9147-67D026F656CF}" type="slidenum">
              <a:rPr lang="en-US" smtClean="0"/>
              <a:t>32</a:t>
            </a:fld>
            <a:endParaRPr lang="en-US"/>
          </a:p>
        </p:txBody>
      </p:sp>
    </p:spTree>
    <p:extLst>
      <p:ext uri="{BB962C8B-B14F-4D97-AF65-F5344CB8AC3E}">
        <p14:creationId xmlns:p14="http://schemas.microsoft.com/office/powerpoint/2010/main" val="2187222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Building blocks .  Unlike small molecule – unique chemistry and process for each – expensive</a:t>
            </a:r>
          </a:p>
        </p:txBody>
      </p:sp>
      <p:sp>
        <p:nvSpPr>
          <p:cNvPr id="4" name="Slide Number Placeholder 3"/>
          <p:cNvSpPr>
            <a:spLocks noGrp="1"/>
          </p:cNvSpPr>
          <p:nvPr>
            <p:ph type="sldNum" sz="quarter" idx="10"/>
          </p:nvPr>
        </p:nvSpPr>
        <p:spPr/>
        <p:txBody>
          <a:bodyPr/>
          <a:lstStyle/>
          <a:p>
            <a:fld id="{8063DC1D-E6D8-47D9-A7B3-65FF7A784F6D}" type="slidenum">
              <a:rPr lang="en-US" smtClean="0"/>
              <a:t>8</a:t>
            </a:fld>
            <a:endParaRPr lang="en-US"/>
          </a:p>
        </p:txBody>
      </p:sp>
    </p:spTree>
    <p:extLst>
      <p:ext uri="{BB962C8B-B14F-4D97-AF65-F5344CB8AC3E}">
        <p14:creationId xmlns:p14="http://schemas.microsoft.com/office/powerpoint/2010/main" val="4216975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Development began in 1970s</a:t>
            </a:r>
          </a:p>
          <a:p>
            <a:r>
              <a:rPr lang="en-US" dirty="0"/>
              <a:t>1996 – major advancements in ASO chemistry </a:t>
            </a:r>
          </a:p>
          <a:p>
            <a:r>
              <a:rPr lang="en-US" dirty="0"/>
              <a:t>First FDA Approval of an ASO (</a:t>
            </a:r>
            <a:r>
              <a:rPr lang="en-US" dirty="0" err="1"/>
              <a:t>Vitravene</a:t>
            </a:r>
            <a:r>
              <a:rPr lang="en-US" dirty="0"/>
              <a:t>) in 1998</a:t>
            </a:r>
          </a:p>
          <a:p>
            <a:r>
              <a:rPr lang="en-US" dirty="0"/>
              <a:t>40 molecules in clinical trials in 2012</a:t>
            </a:r>
          </a:p>
          <a:p>
            <a:r>
              <a:rPr lang="en-US" dirty="0"/>
              <a:t>Second FDA Approval of an ASO (</a:t>
            </a:r>
            <a:r>
              <a:rPr lang="en-US" dirty="0" err="1"/>
              <a:t>Kynamro</a:t>
            </a:r>
            <a:r>
              <a:rPr lang="en-US" dirty="0"/>
              <a:t>) in 2013</a:t>
            </a:r>
          </a:p>
          <a:p>
            <a:r>
              <a:rPr lang="en-US" dirty="0"/>
              <a:t>Two approved (</a:t>
            </a:r>
            <a:r>
              <a:rPr lang="en-US" dirty="0" err="1"/>
              <a:t>Spinraza</a:t>
            </a:r>
            <a:r>
              <a:rPr lang="en-US" dirty="0"/>
              <a:t> and </a:t>
            </a:r>
            <a:r>
              <a:rPr lang="en-US" dirty="0" err="1"/>
              <a:t>Exondys</a:t>
            </a:r>
            <a:r>
              <a:rPr lang="en-US" dirty="0"/>
              <a:t> 51) in 2016</a:t>
            </a:r>
          </a:p>
          <a:p>
            <a:endParaRPr lang="en-US" dirty="0"/>
          </a:p>
          <a:p>
            <a:endParaRPr lang="en-US" dirty="0"/>
          </a:p>
          <a:p>
            <a:r>
              <a:rPr lang="en-US" dirty="0" err="1"/>
              <a:t>Macugen</a:t>
            </a:r>
            <a:r>
              <a:rPr lang="en-US" dirty="0"/>
              <a:t>(aptamer) </a:t>
            </a:r>
            <a:r>
              <a:rPr lang="en-US" dirty="0" err="1"/>
              <a:t>Eteplirsen</a:t>
            </a:r>
            <a:r>
              <a:rPr lang="en-US" dirty="0"/>
              <a:t>, </a:t>
            </a:r>
            <a:r>
              <a:rPr lang="en-US" dirty="0" err="1"/>
              <a:t>vitravene</a:t>
            </a:r>
            <a:endParaRPr lang="en-US" dirty="0"/>
          </a:p>
          <a:p>
            <a:r>
              <a:rPr lang="en-US" dirty="0"/>
              <a:t>147 molecules in clinical trials right now</a:t>
            </a:r>
          </a:p>
          <a:p>
            <a:endParaRPr lang="en-US" dirty="0"/>
          </a:p>
          <a:p>
            <a:endParaRPr lang="en-US" dirty="0"/>
          </a:p>
        </p:txBody>
      </p:sp>
      <p:sp>
        <p:nvSpPr>
          <p:cNvPr id="4" name="Slide Number Placeholder 3"/>
          <p:cNvSpPr>
            <a:spLocks noGrp="1"/>
          </p:cNvSpPr>
          <p:nvPr>
            <p:ph type="sldNum" sz="quarter" idx="10"/>
          </p:nvPr>
        </p:nvSpPr>
        <p:spPr/>
        <p:txBody>
          <a:bodyPr/>
          <a:lstStyle/>
          <a:p>
            <a:fld id="{8063DC1D-E6D8-47D9-A7B3-65FF7A784F6D}" type="slidenum">
              <a:rPr lang="en-US" smtClean="0"/>
              <a:t>11</a:t>
            </a:fld>
            <a:endParaRPr lang="en-US"/>
          </a:p>
        </p:txBody>
      </p:sp>
    </p:spTree>
    <p:extLst>
      <p:ext uri="{BB962C8B-B14F-4D97-AF65-F5344CB8AC3E}">
        <p14:creationId xmlns:p14="http://schemas.microsoft.com/office/powerpoint/2010/main" val="1771970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63DC1D-E6D8-47D9-A7B3-65FF7A784F6D}" type="slidenum">
              <a:rPr lang="en-US" smtClean="0"/>
              <a:t>14</a:t>
            </a:fld>
            <a:endParaRPr lang="en-US"/>
          </a:p>
        </p:txBody>
      </p:sp>
    </p:spTree>
    <p:extLst>
      <p:ext uri="{BB962C8B-B14F-4D97-AF65-F5344CB8AC3E}">
        <p14:creationId xmlns:p14="http://schemas.microsoft.com/office/powerpoint/2010/main" val="497723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63DC1D-E6D8-47D9-A7B3-65FF7A784F6D}" type="slidenum">
              <a:rPr lang="en-US" smtClean="0"/>
              <a:t>15</a:t>
            </a:fld>
            <a:endParaRPr lang="en-US"/>
          </a:p>
        </p:txBody>
      </p:sp>
    </p:spTree>
    <p:extLst>
      <p:ext uri="{BB962C8B-B14F-4D97-AF65-F5344CB8AC3E}">
        <p14:creationId xmlns:p14="http://schemas.microsoft.com/office/powerpoint/2010/main" val="3795142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Safety first?</a:t>
            </a:r>
          </a:p>
        </p:txBody>
      </p:sp>
      <p:sp>
        <p:nvSpPr>
          <p:cNvPr id="4" name="Slide Number Placeholder 3"/>
          <p:cNvSpPr>
            <a:spLocks noGrp="1"/>
          </p:cNvSpPr>
          <p:nvPr>
            <p:ph type="sldNum" sz="quarter" idx="10"/>
          </p:nvPr>
        </p:nvSpPr>
        <p:spPr/>
        <p:txBody>
          <a:bodyPr/>
          <a:lstStyle/>
          <a:p>
            <a:fld id="{B6E2B0FC-16C6-44BB-837A-39184844CBAB}" type="slidenum">
              <a:rPr lang="en-US" smtClean="0"/>
              <a:t>16</a:t>
            </a:fld>
            <a:endParaRPr lang="en-US"/>
          </a:p>
        </p:txBody>
      </p:sp>
    </p:spTree>
    <p:extLst>
      <p:ext uri="{BB962C8B-B14F-4D97-AF65-F5344CB8AC3E}">
        <p14:creationId xmlns:p14="http://schemas.microsoft.com/office/powerpoint/2010/main" val="723878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table – remove solvent purification</a:t>
            </a:r>
          </a:p>
          <a:p>
            <a:r>
              <a:rPr lang="en-US" dirty="0"/>
              <a:t>Consider bookending scale options</a:t>
            </a:r>
          </a:p>
          <a:p>
            <a:r>
              <a:rPr lang="en-US" dirty="0"/>
              <a:t>More pics in general</a:t>
            </a:r>
          </a:p>
        </p:txBody>
      </p:sp>
      <p:sp>
        <p:nvSpPr>
          <p:cNvPr id="4" name="Slide Number Placeholder 3"/>
          <p:cNvSpPr>
            <a:spLocks noGrp="1"/>
          </p:cNvSpPr>
          <p:nvPr>
            <p:ph type="sldNum" sz="quarter" idx="10"/>
          </p:nvPr>
        </p:nvSpPr>
        <p:spPr/>
        <p:txBody>
          <a:bodyPr/>
          <a:lstStyle/>
          <a:p>
            <a:fld id="{B6E2B0FC-16C6-44BB-837A-39184844CBAB}" type="slidenum">
              <a:rPr lang="en-US" smtClean="0"/>
              <a:t>17</a:t>
            </a:fld>
            <a:endParaRPr lang="en-US"/>
          </a:p>
        </p:txBody>
      </p:sp>
    </p:spTree>
    <p:extLst>
      <p:ext uri="{BB962C8B-B14F-4D97-AF65-F5344CB8AC3E}">
        <p14:creationId xmlns:p14="http://schemas.microsoft.com/office/powerpoint/2010/main" val="4079563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ASOs are chemically synthesized.  Current products are biologics (grown from cells in an aqueous process) and small molecule drug product (formulation and powder handling).  Chemistry expertise only in technical development who supports external API manufacturing for small molecules.  Started organization from this group – </a:t>
            </a:r>
          </a:p>
          <a:p>
            <a:pPr defTabSz="931774">
              <a:defRPr/>
            </a:pPr>
            <a:endParaRPr lang="en-US" dirty="0"/>
          </a:p>
          <a:p>
            <a:pPr defTabSz="931774">
              <a:defRPr/>
            </a:pPr>
            <a:r>
              <a:rPr lang="en-US" dirty="0"/>
              <a:t>Challenges: high solvent usage, flammable/toxic materials; evolving demand/facility needs for next 10 years; no experience in ASOs; flexible thinking – particularly with QA requirements</a:t>
            </a:r>
          </a:p>
          <a:p>
            <a:pPr defTabSz="931774">
              <a:defRPr/>
            </a:pPr>
            <a:endParaRPr lang="en-US" dirty="0"/>
          </a:p>
          <a:p>
            <a:endParaRPr lang="en-US" dirty="0"/>
          </a:p>
        </p:txBody>
      </p:sp>
      <p:sp>
        <p:nvSpPr>
          <p:cNvPr id="4" name="Slide Number Placeholder 3"/>
          <p:cNvSpPr>
            <a:spLocks noGrp="1"/>
          </p:cNvSpPr>
          <p:nvPr>
            <p:ph type="sldNum" sz="quarter" idx="10"/>
          </p:nvPr>
        </p:nvSpPr>
        <p:spPr/>
        <p:txBody>
          <a:bodyPr/>
          <a:lstStyle/>
          <a:p>
            <a:fld id="{8063DC1D-E6D8-47D9-A7B3-65FF7A784F6D}" type="slidenum">
              <a:rPr lang="en-US" smtClean="0"/>
              <a:t>18</a:t>
            </a:fld>
            <a:endParaRPr lang="en-US"/>
          </a:p>
        </p:txBody>
      </p:sp>
    </p:spTree>
    <p:extLst>
      <p:ext uri="{BB962C8B-B14F-4D97-AF65-F5344CB8AC3E}">
        <p14:creationId xmlns:p14="http://schemas.microsoft.com/office/powerpoint/2010/main" val="67816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else to add to facility design?</a:t>
            </a:r>
          </a:p>
        </p:txBody>
      </p:sp>
      <p:sp>
        <p:nvSpPr>
          <p:cNvPr id="4" name="Slide Number Placeholder 3"/>
          <p:cNvSpPr>
            <a:spLocks noGrp="1"/>
          </p:cNvSpPr>
          <p:nvPr>
            <p:ph type="sldNum" sz="quarter" idx="10"/>
          </p:nvPr>
        </p:nvSpPr>
        <p:spPr/>
        <p:txBody>
          <a:bodyPr/>
          <a:lstStyle/>
          <a:p>
            <a:fld id="{003899D7-2786-4049-ADB6-E2FAC27275D5}" type="slidenum">
              <a:rPr lang="en-US" smtClean="0"/>
              <a:t>19</a:t>
            </a:fld>
            <a:endParaRPr lang="en-US"/>
          </a:p>
        </p:txBody>
      </p:sp>
    </p:spTree>
    <p:extLst>
      <p:ext uri="{BB962C8B-B14F-4D97-AF65-F5344CB8AC3E}">
        <p14:creationId xmlns:p14="http://schemas.microsoft.com/office/powerpoint/2010/main" val="936311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79678" y="2878906"/>
            <a:ext cx="4099718" cy="1243673"/>
          </a:xfrm>
        </p:spPr>
        <p:txBody>
          <a:bodyPr/>
          <a:lstStyle>
            <a:lvl1pPr>
              <a:defRPr/>
            </a:lvl1pPr>
          </a:lstStyle>
          <a:p>
            <a:r>
              <a:rPr lang="en-US" dirty="0"/>
              <a:t>PRESENTATION TITLE</a:t>
            </a:r>
            <a:endParaRPr lang="en-CA" dirty="0"/>
          </a:p>
        </p:txBody>
      </p:sp>
      <p:sp>
        <p:nvSpPr>
          <p:cNvPr id="3" name="Subtitle 2"/>
          <p:cNvSpPr>
            <a:spLocks noGrp="1"/>
          </p:cNvSpPr>
          <p:nvPr>
            <p:ph type="subTitle" idx="1" hasCustomPrompt="1"/>
          </p:nvPr>
        </p:nvSpPr>
        <p:spPr>
          <a:xfrm>
            <a:off x="379678" y="4436707"/>
            <a:ext cx="4099718" cy="1752600"/>
          </a:xfrm>
          <a:prstGeom prst="rect">
            <a:avLst/>
          </a:prstGeom>
        </p:spPr>
        <p:txBody>
          <a:bodyPr lIns="0" tIns="0" rIns="0" bIns="0"/>
          <a:lstStyle>
            <a:lvl1pPr marL="0" indent="0" algn="l">
              <a:lnSpc>
                <a:spcPts val="1500"/>
              </a:lnSpc>
              <a:spcBef>
                <a:spcPts val="0"/>
              </a:spcBef>
              <a:spcAft>
                <a:spcPts val="375"/>
              </a:spcAft>
              <a:buNone/>
              <a:defRPr sz="1500" baseline="0">
                <a:solidFill>
                  <a:schemeClr val="accent2"/>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1"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a:t>Presenter Information, Conference and Date</a:t>
            </a:r>
            <a:endParaRPr lang="en-CA" dirty="0"/>
          </a:p>
        </p:txBody>
      </p:sp>
    </p:spTree>
    <p:extLst>
      <p:ext uri="{BB962C8B-B14F-4D97-AF65-F5344CB8AC3E}">
        <p14:creationId xmlns:p14="http://schemas.microsoft.com/office/powerpoint/2010/main" val="3619014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ullets">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457200" y="1601788"/>
            <a:ext cx="8229600" cy="4612654"/>
          </a:xfrm>
          <a:prstGeom prst="rect">
            <a:avLst/>
          </a:prstGeom>
        </p:spPr>
        <p:txBody>
          <a:bodyPr/>
          <a:lstStyle>
            <a:lvl1pPr marL="214313" indent="-214313">
              <a:lnSpc>
                <a:spcPct val="140000"/>
              </a:lnSpc>
              <a:buFont typeface="Arial"/>
              <a:buChar char="•"/>
              <a:defRPr/>
            </a:lvl1pPr>
            <a:lvl2pPr marL="554831" indent="-214313">
              <a:lnSpc>
                <a:spcPct val="140000"/>
              </a:lnSpc>
              <a:buFont typeface="Arial"/>
              <a:buChar char="•"/>
              <a:defRPr/>
            </a:lvl2pPr>
            <a:lvl3pPr marL="817960" indent="-257175">
              <a:lnSpc>
                <a:spcPct val="140000"/>
              </a:lnSpc>
              <a:buFont typeface="Arial" panose="020B0604020202020204" pitchFamily="34" charset="0"/>
              <a:buChar char="•"/>
              <a:defRPr/>
            </a:lvl3pPr>
            <a:lvl4pPr marL="1075135" indent="-257175">
              <a:lnSpc>
                <a:spcPct val="140000"/>
              </a:lnSpc>
              <a:buFont typeface="Arial" panose="020B0604020202020204" pitchFamily="34" charset="0"/>
              <a:buChar char="•"/>
              <a:defRPr/>
            </a:lvl4pPr>
            <a:lvl5pPr marL="1332310" indent="-257175">
              <a:lnSpc>
                <a:spcPct val="140000"/>
              </a:lnSpc>
              <a:defRPr/>
            </a:lvl5pPr>
            <a:lvl6pPr marL="1589485" indent="-257175">
              <a:defRPr/>
            </a:lvl6pPr>
            <a:lvl7pPr marL="1846660" indent="-257175">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946095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45282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1" name="Content Placeholder 10"/>
          <p:cNvSpPr>
            <a:spLocks noGrp="1"/>
          </p:cNvSpPr>
          <p:nvPr>
            <p:ph sz="quarter" idx="10"/>
          </p:nvPr>
        </p:nvSpPr>
        <p:spPr>
          <a:xfrm>
            <a:off x="457200" y="1604572"/>
            <a:ext cx="8229600" cy="4643891"/>
          </a:xfrm>
          <a:prstGeom prst="rect">
            <a:avLst/>
          </a:prstGeom>
        </p:spPr>
        <p:txBody>
          <a:bodyPr/>
          <a:lstStyle>
            <a:lvl1pPr marL="3175" indent="0" algn="l">
              <a:lnSpc>
                <a:spcPct val="140000"/>
              </a:lnSpc>
              <a:buFont typeface="Arial"/>
              <a:buNone/>
              <a:defRPr/>
            </a:lvl1pPr>
            <a:lvl2pPr marL="3175" indent="0" algn="l">
              <a:lnSpc>
                <a:spcPct val="140000"/>
              </a:lnSpc>
              <a:buFont typeface="Arial"/>
              <a:buNone/>
              <a:defRPr/>
            </a:lvl2pPr>
            <a:lvl3pPr marL="3175" indent="0" algn="l">
              <a:lnSpc>
                <a:spcPct val="140000"/>
              </a:lnSpc>
              <a:buFont typeface="Arial"/>
              <a:buNone/>
              <a:defRPr/>
            </a:lvl3pPr>
            <a:lvl4pPr marL="3175" indent="0" algn="l">
              <a:lnSpc>
                <a:spcPct val="140000"/>
              </a:lnSpc>
              <a:buFont typeface="Arial"/>
              <a:buNone/>
              <a:defRPr/>
            </a:lvl4pPr>
            <a:lvl5pPr marL="3175" indent="0" algn="l">
              <a:lnSpc>
                <a:spcPct val="140000"/>
              </a:lnSpc>
              <a:buNone/>
              <a:defRPr/>
            </a:lvl5pPr>
          </a:lstStyle>
          <a:p>
            <a:pPr lvl="0"/>
            <a:r>
              <a:rPr lang="en-US"/>
              <a:t>Edit Master text styles</a:t>
            </a:r>
          </a:p>
        </p:txBody>
      </p:sp>
      <p:sp>
        <p:nvSpPr>
          <p:cNvPr id="3" name="Title 2"/>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859163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0_Title and Content">
    <p:spTree>
      <p:nvGrpSpPr>
        <p:cNvPr id="1" name=""/>
        <p:cNvGrpSpPr/>
        <p:nvPr/>
      </p:nvGrpSpPr>
      <p:grpSpPr>
        <a:xfrm>
          <a:off x="0" y="0"/>
          <a:ext cx="0" cy="0"/>
          <a:chOff x="0" y="0"/>
          <a:chExt cx="0" cy="0"/>
        </a:xfrm>
      </p:grpSpPr>
      <p:sp>
        <p:nvSpPr>
          <p:cNvPr id="11" name="Content Placeholder 10"/>
          <p:cNvSpPr>
            <a:spLocks noGrp="1"/>
          </p:cNvSpPr>
          <p:nvPr>
            <p:ph sz="quarter" idx="10"/>
          </p:nvPr>
        </p:nvSpPr>
        <p:spPr>
          <a:xfrm>
            <a:off x="457200" y="1604572"/>
            <a:ext cx="8229600" cy="4643891"/>
          </a:xfrm>
          <a:prstGeom prst="rect">
            <a:avLst/>
          </a:prstGeom>
        </p:spPr>
        <p:txBody>
          <a:bodyPr/>
          <a:lstStyle>
            <a:lvl1pPr marL="3175" indent="0" algn="l">
              <a:lnSpc>
                <a:spcPct val="140000"/>
              </a:lnSpc>
              <a:buFont typeface="Arial"/>
              <a:buNone/>
              <a:defRPr/>
            </a:lvl1pPr>
            <a:lvl2pPr marL="3175" indent="0" algn="l">
              <a:lnSpc>
                <a:spcPct val="140000"/>
              </a:lnSpc>
              <a:buFont typeface="Arial"/>
              <a:buNone/>
              <a:defRPr/>
            </a:lvl2pPr>
            <a:lvl3pPr marL="3175" indent="0" algn="l">
              <a:lnSpc>
                <a:spcPct val="140000"/>
              </a:lnSpc>
              <a:buFont typeface="Arial"/>
              <a:buNone/>
              <a:defRPr/>
            </a:lvl3pPr>
            <a:lvl4pPr marL="3175" indent="0" algn="l">
              <a:lnSpc>
                <a:spcPct val="140000"/>
              </a:lnSpc>
              <a:buFont typeface="Arial"/>
              <a:buNone/>
              <a:defRPr/>
            </a:lvl4pPr>
            <a:lvl5pPr marL="3175" indent="0" algn="l">
              <a:lnSpc>
                <a:spcPct val="140000"/>
              </a:lnSpc>
              <a:buNone/>
              <a:defRPr/>
            </a:lvl5pPr>
          </a:lstStyle>
          <a:p>
            <a:pPr lvl="0"/>
            <a:r>
              <a:rPr lang="en-US"/>
              <a:t>Edit Master text styles</a:t>
            </a:r>
          </a:p>
        </p:txBody>
      </p:sp>
      <p:sp>
        <p:nvSpPr>
          <p:cNvPr id="3" name="Title 2"/>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51486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1_Title and Content">
    <p:spTree>
      <p:nvGrpSpPr>
        <p:cNvPr id="1" name=""/>
        <p:cNvGrpSpPr/>
        <p:nvPr/>
      </p:nvGrpSpPr>
      <p:grpSpPr>
        <a:xfrm>
          <a:off x="0" y="0"/>
          <a:ext cx="0" cy="0"/>
          <a:chOff x="0" y="0"/>
          <a:chExt cx="0" cy="0"/>
        </a:xfrm>
      </p:grpSpPr>
      <p:sp>
        <p:nvSpPr>
          <p:cNvPr id="11" name="Content Placeholder 10"/>
          <p:cNvSpPr>
            <a:spLocks noGrp="1"/>
          </p:cNvSpPr>
          <p:nvPr>
            <p:ph sz="quarter" idx="10"/>
          </p:nvPr>
        </p:nvSpPr>
        <p:spPr>
          <a:xfrm>
            <a:off x="457200" y="1604572"/>
            <a:ext cx="8229600" cy="4643891"/>
          </a:xfrm>
          <a:prstGeom prst="rect">
            <a:avLst/>
          </a:prstGeom>
        </p:spPr>
        <p:txBody>
          <a:bodyPr/>
          <a:lstStyle>
            <a:lvl1pPr marL="3175" indent="0" algn="l">
              <a:lnSpc>
                <a:spcPct val="140000"/>
              </a:lnSpc>
              <a:buFont typeface="Arial"/>
              <a:buNone/>
              <a:defRPr/>
            </a:lvl1pPr>
            <a:lvl2pPr marL="3175" indent="0" algn="l">
              <a:lnSpc>
                <a:spcPct val="140000"/>
              </a:lnSpc>
              <a:buFont typeface="Arial"/>
              <a:buNone/>
              <a:defRPr/>
            </a:lvl2pPr>
            <a:lvl3pPr marL="3175" indent="0" algn="l">
              <a:lnSpc>
                <a:spcPct val="140000"/>
              </a:lnSpc>
              <a:buFont typeface="Arial"/>
              <a:buNone/>
              <a:defRPr/>
            </a:lvl3pPr>
            <a:lvl4pPr marL="3175" indent="0" algn="l">
              <a:lnSpc>
                <a:spcPct val="140000"/>
              </a:lnSpc>
              <a:buFont typeface="Arial"/>
              <a:buNone/>
              <a:defRPr/>
            </a:lvl4pPr>
            <a:lvl5pPr marL="3175" indent="0" algn="l">
              <a:lnSpc>
                <a:spcPct val="140000"/>
              </a:lnSpc>
              <a:buNone/>
              <a:defRPr/>
            </a:lvl5pPr>
          </a:lstStyle>
          <a:p>
            <a:pPr lvl="0"/>
            <a:r>
              <a:rPr lang="en-US"/>
              <a:t>Edit Master text styles</a:t>
            </a:r>
          </a:p>
        </p:txBody>
      </p:sp>
      <p:sp>
        <p:nvSpPr>
          <p:cNvPr id="3" name="Title 2"/>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8499960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12_Title and Content">
    <p:spTree>
      <p:nvGrpSpPr>
        <p:cNvPr id="1" name=""/>
        <p:cNvGrpSpPr/>
        <p:nvPr/>
      </p:nvGrpSpPr>
      <p:grpSpPr>
        <a:xfrm>
          <a:off x="0" y="0"/>
          <a:ext cx="0" cy="0"/>
          <a:chOff x="0" y="0"/>
          <a:chExt cx="0" cy="0"/>
        </a:xfrm>
      </p:grpSpPr>
      <p:sp>
        <p:nvSpPr>
          <p:cNvPr id="11" name="Content Placeholder 10"/>
          <p:cNvSpPr>
            <a:spLocks noGrp="1"/>
          </p:cNvSpPr>
          <p:nvPr>
            <p:ph sz="quarter" idx="10"/>
          </p:nvPr>
        </p:nvSpPr>
        <p:spPr>
          <a:xfrm>
            <a:off x="457200" y="1604572"/>
            <a:ext cx="8229600" cy="4643891"/>
          </a:xfrm>
          <a:prstGeom prst="rect">
            <a:avLst/>
          </a:prstGeom>
        </p:spPr>
        <p:txBody>
          <a:bodyPr/>
          <a:lstStyle>
            <a:lvl1pPr marL="3175" indent="0" algn="l">
              <a:lnSpc>
                <a:spcPct val="140000"/>
              </a:lnSpc>
              <a:buFont typeface="Arial"/>
              <a:buNone/>
              <a:defRPr/>
            </a:lvl1pPr>
            <a:lvl2pPr marL="3175" indent="0" algn="l">
              <a:lnSpc>
                <a:spcPct val="140000"/>
              </a:lnSpc>
              <a:buFont typeface="Arial"/>
              <a:buNone/>
              <a:defRPr/>
            </a:lvl2pPr>
            <a:lvl3pPr marL="3175" indent="0" algn="l">
              <a:lnSpc>
                <a:spcPct val="140000"/>
              </a:lnSpc>
              <a:buFont typeface="Arial"/>
              <a:buNone/>
              <a:defRPr/>
            </a:lvl3pPr>
            <a:lvl4pPr marL="3175" indent="0" algn="l">
              <a:lnSpc>
                <a:spcPct val="140000"/>
              </a:lnSpc>
              <a:buFont typeface="Arial"/>
              <a:buNone/>
              <a:defRPr/>
            </a:lvl4pPr>
            <a:lvl5pPr marL="3175" indent="0" algn="l">
              <a:lnSpc>
                <a:spcPct val="140000"/>
              </a:lnSpc>
              <a:buNone/>
              <a:defRPr/>
            </a:lvl5pPr>
          </a:lstStyle>
          <a:p>
            <a:pPr lvl="0"/>
            <a:r>
              <a:rPr lang="en-US"/>
              <a:t>Edit Master text styles</a:t>
            </a:r>
          </a:p>
        </p:txBody>
      </p:sp>
      <p:sp>
        <p:nvSpPr>
          <p:cNvPr id="3" name="Title 2"/>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9925052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3_Title and Content">
    <p:spTree>
      <p:nvGrpSpPr>
        <p:cNvPr id="1" name=""/>
        <p:cNvGrpSpPr/>
        <p:nvPr/>
      </p:nvGrpSpPr>
      <p:grpSpPr>
        <a:xfrm>
          <a:off x="0" y="0"/>
          <a:ext cx="0" cy="0"/>
          <a:chOff x="0" y="0"/>
          <a:chExt cx="0" cy="0"/>
        </a:xfrm>
      </p:grpSpPr>
      <p:sp>
        <p:nvSpPr>
          <p:cNvPr id="11" name="Content Placeholder 10"/>
          <p:cNvSpPr>
            <a:spLocks noGrp="1"/>
          </p:cNvSpPr>
          <p:nvPr>
            <p:ph sz="quarter" idx="10"/>
          </p:nvPr>
        </p:nvSpPr>
        <p:spPr>
          <a:xfrm>
            <a:off x="457200" y="1604572"/>
            <a:ext cx="8229600" cy="4643891"/>
          </a:xfrm>
          <a:prstGeom prst="rect">
            <a:avLst/>
          </a:prstGeom>
        </p:spPr>
        <p:txBody>
          <a:bodyPr/>
          <a:lstStyle>
            <a:lvl1pPr marL="3175" indent="0" algn="l">
              <a:lnSpc>
                <a:spcPct val="140000"/>
              </a:lnSpc>
              <a:buFont typeface="Arial"/>
              <a:buNone/>
              <a:defRPr/>
            </a:lvl1pPr>
            <a:lvl2pPr marL="3175" indent="0" algn="l">
              <a:lnSpc>
                <a:spcPct val="140000"/>
              </a:lnSpc>
              <a:buFont typeface="Arial"/>
              <a:buNone/>
              <a:defRPr/>
            </a:lvl2pPr>
            <a:lvl3pPr marL="3175" indent="0" algn="l">
              <a:lnSpc>
                <a:spcPct val="140000"/>
              </a:lnSpc>
              <a:buFont typeface="Arial"/>
              <a:buNone/>
              <a:defRPr/>
            </a:lvl3pPr>
            <a:lvl4pPr marL="3175" indent="0" algn="l">
              <a:lnSpc>
                <a:spcPct val="140000"/>
              </a:lnSpc>
              <a:buFont typeface="Arial"/>
              <a:buNone/>
              <a:defRPr/>
            </a:lvl4pPr>
            <a:lvl5pPr marL="3175" indent="0" algn="l">
              <a:lnSpc>
                <a:spcPct val="140000"/>
              </a:lnSpc>
              <a:buNone/>
              <a:defRPr/>
            </a:lvl5pPr>
          </a:lstStyle>
          <a:p>
            <a:pPr lvl="0"/>
            <a:r>
              <a:rPr lang="en-US"/>
              <a:t>Edit Master text styles</a:t>
            </a:r>
          </a:p>
        </p:txBody>
      </p:sp>
      <p:sp>
        <p:nvSpPr>
          <p:cNvPr id="3" name="Title 2"/>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015020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4_Title and Content">
    <p:spTree>
      <p:nvGrpSpPr>
        <p:cNvPr id="1" name=""/>
        <p:cNvGrpSpPr/>
        <p:nvPr/>
      </p:nvGrpSpPr>
      <p:grpSpPr>
        <a:xfrm>
          <a:off x="0" y="0"/>
          <a:ext cx="0" cy="0"/>
          <a:chOff x="0" y="0"/>
          <a:chExt cx="0" cy="0"/>
        </a:xfrm>
      </p:grpSpPr>
      <p:sp>
        <p:nvSpPr>
          <p:cNvPr id="11" name="Content Placeholder 10"/>
          <p:cNvSpPr>
            <a:spLocks noGrp="1"/>
          </p:cNvSpPr>
          <p:nvPr>
            <p:ph sz="quarter" idx="10"/>
          </p:nvPr>
        </p:nvSpPr>
        <p:spPr>
          <a:xfrm>
            <a:off x="457200" y="1604572"/>
            <a:ext cx="8229600" cy="4643891"/>
          </a:xfrm>
          <a:prstGeom prst="rect">
            <a:avLst/>
          </a:prstGeom>
        </p:spPr>
        <p:txBody>
          <a:bodyPr/>
          <a:lstStyle>
            <a:lvl1pPr marL="3175" indent="0" algn="l">
              <a:lnSpc>
                <a:spcPct val="140000"/>
              </a:lnSpc>
              <a:buFont typeface="Arial"/>
              <a:buNone/>
              <a:defRPr/>
            </a:lvl1pPr>
            <a:lvl2pPr marL="3175" indent="0" algn="l">
              <a:lnSpc>
                <a:spcPct val="140000"/>
              </a:lnSpc>
              <a:buFont typeface="Arial"/>
              <a:buNone/>
              <a:defRPr/>
            </a:lvl2pPr>
            <a:lvl3pPr marL="3175" indent="0" algn="l">
              <a:lnSpc>
                <a:spcPct val="140000"/>
              </a:lnSpc>
              <a:buFont typeface="Arial"/>
              <a:buNone/>
              <a:defRPr/>
            </a:lvl3pPr>
            <a:lvl4pPr marL="3175" indent="0" algn="l">
              <a:lnSpc>
                <a:spcPct val="140000"/>
              </a:lnSpc>
              <a:buFont typeface="Arial"/>
              <a:buNone/>
              <a:defRPr/>
            </a:lvl4pPr>
            <a:lvl5pPr marL="3175" indent="0" algn="l">
              <a:lnSpc>
                <a:spcPct val="140000"/>
              </a:lnSpc>
              <a:buNone/>
              <a:defRPr/>
            </a:lvl5pPr>
          </a:lstStyle>
          <a:p>
            <a:pPr lvl="0"/>
            <a:r>
              <a:rPr lang="en-US"/>
              <a:t>Edit Master text styles</a:t>
            </a:r>
          </a:p>
        </p:txBody>
      </p:sp>
      <p:sp>
        <p:nvSpPr>
          <p:cNvPr id="3" name="Title 2"/>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391564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5_Title and Content">
    <p:spTree>
      <p:nvGrpSpPr>
        <p:cNvPr id="1" name=""/>
        <p:cNvGrpSpPr/>
        <p:nvPr/>
      </p:nvGrpSpPr>
      <p:grpSpPr>
        <a:xfrm>
          <a:off x="0" y="0"/>
          <a:ext cx="0" cy="0"/>
          <a:chOff x="0" y="0"/>
          <a:chExt cx="0" cy="0"/>
        </a:xfrm>
      </p:grpSpPr>
      <p:sp>
        <p:nvSpPr>
          <p:cNvPr id="11" name="Content Placeholder 10"/>
          <p:cNvSpPr>
            <a:spLocks noGrp="1"/>
          </p:cNvSpPr>
          <p:nvPr>
            <p:ph sz="quarter" idx="10"/>
          </p:nvPr>
        </p:nvSpPr>
        <p:spPr>
          <a:xfrm>
            <a:off x="457200" y="1604572"/>
            <a:ext cx="8229600" cy="4643891"/>
          </a:xfrm>
          <a:prstGeom prst="rect">
            <a:avLst/>
          </a:prstGeom>
        </p:spPr>
        <p:txBody>
          <a:bodyPr/>
          <a:lstStyle>
            <a:lvl1pPr marL="3175" indent="0" algn="l">
              <a:lnSpc>
                <a:spcPct val="140000"/>
              </a:lnSpc>
              <a:buFont typeface="Arial"/>
              <a:buNone/>
              <a:defRPr/>
            </a:lvl1pPr>
            <a:lvl2pPr marL="3175" indent="0" algn="l">
              <a:lnSpc>
                <a:spcPct val="140000"/>
              </a:lnSpc>
              <a:buFont typeface="Arial"/>
              <a:buNone/>
              <a:defRPr/>
            </a:lvl2pPr>
            <a:lvl3pPr marL="3175" indent="0" algn="l">
              <a:lnSpc>
                <a:spcPct val="140000"/>
              </a:lnSpc>
              <a:buFont typeface="Arial"/>
              <a:buNone/>
              <a:defRPr/>
            </a:lvl3pPr>
            <a:lvl4pPr marL="3175" indent="0" algn="l">
              <a:lnSpc>
                <a:spcPct val="140000"/>
              </a:lnSpc>
              <a:buFont typeface="Arial"/>
              <a:buNone/>
              <a:defRPr/>
            </a:lvl4pPr>
            <a:lvl5pPr marL="3175" indent="0" algn="l">
              <a:lnSpc>
                <a:spcPct val="140000"/>
              </a:lnSpc>
              <a:buNone/>
              <a:defRPr/>
            </a:lvl5pPr>
          </a:lstStyle>
          <a:p>
            <a:pPr lvl="0"/>
            <a:r>
              <a:rPr lang="en-US"/>
              <a:t>Edit Master text styles</a:t>
            </a:r>
          </a:p>
        </p:txBody>
      </p:sp>
      <p:sp>
        <p:nvSpPr>
          <p:cNvPr id="3" name="Title 2"/>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8031304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16_Title and Content">
    <p:spTree>
      <p:nvGrpSpPr>
        <p:cNvPr id="1" name=""/>
        <p:cNvGrpSpPr/>
        <p:nvPr/>
      </p:nvGrpSpPr>
      <p:grpSpPr>
        <a:xfrm>
          <a:off x="0" y="0"/>
          <a:ext cx="0" cy="0"/>
          <a:chOff x="0" y="0"/>
          <a:chExt cx="0" cy="0"/>
        </a:xfrm>
      </p:grpSpPr>
      <p:sp>
        <p:nvSpPr>
          <p:cNvPr id="11" name="Content Placeholder 10"/>
          <p:cNvSpPr>
            <a:spLocks noGrp="1"/>
          </p:cNvSpPr>
          <p:nvPr>
            <p:ph sz="quarter" idx="10"/>
          </p:nvPr>
        </p:nvSpPr>
        <p:spPr>
          <a:xfrm>
            <a:off x="457200" y="1604572"/>
            <a:ext cx="8229600" cy="4643891"/>
          </a:xfrm>
          <a:prstGeom prst="rect">
            <a:avLst/>
          </a:prstGeom>
        </p:spPr>
        <p:txBody>
          <a:bodyPr/>
          <a:lstStyle>
            <a:lvl1pPr marL="3175" indent="0" algn="l">
              <a:lnSpc>
                <a:spcPct val="140000"/>
              </a:lnSpc>
              <a:buFont typeface="Arial"/>
              <a:buNone/>
              <a:defRPr/>
            </a:lvl1pPr>
            <a:lvl2pPr marL="3175" indent="0" algn="l">
              <a:lnSpc>
                <a:spcPct val="140000"/>
              </a:lnSpc>
              <a:buFont typeface="Arial"/>
              <a:buNone/>
              <a:defRPr/>
            </a:lvl2pPr>
            <a:lvl3pPr marL="3175" indent="0" algn="l">
              <a:lnSpc>
                <a:spcPct val="140000"/>
              </a:lnSpc>
              <a:buFont typeface="Arial"/>
              <a:buNone/>
              <a:defRPr/>
            </a:lvl3pPr>
            <a:lvl4pPr marL="3175" indent="0" algn="l">
              <a:lnSpc>
                <a:spcPct val="140000"/>
              </a:lnSpc>
              <a:buFont typeface="Arial"/>
              <a:buNone/>
              <a:defRPr/>
            </a:lvl4pPr>
            <a:lvl5pPr marL="3175" indent="0" algn="l">
              <a:lnSpc>
                <a:spcPct val="140000"/>
              </a:lnSpc>
              <a:buNone/>
              <a:defRPr/>
            </a:lvl5pPr>
          </a:lstStyle>
          <a:p>
            <a:pPr lvl="0"/>
            <a:r>
              <a:rPr lang="en-US"/>
              <a:t>Edit Master text styles</a:t>
            </a:r>
          </a:p>
        </p:txBody>
      </p:sp>
      <p:sp>
        <p:nvSpPr>
          <p:cNvPr id="3" name="Title 2"/>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919529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ection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79680" y="1878036"/>
            <a:ext cx="4099718" cy="1471083"/>
          </a:xfrm>
          <a:prstGeom prst="rect">
            <a:avLst/>
          </a:prstGeom>
        </p:spPr>
        <p:txBody>
          <a:bodyPr lIns="0" tIns="0" rIns="0" bIns="0" anchor="b" anchorCtr="0"/>
          <a:lstStyle>
            <a:lvl1pPr algn="l">
              <a:lnSpc>
                <a:spcPts val="2375"/>
              </a:lnSpc>
              <a:defRPr sz="2500" b="1" cap="all" baseline="0">
                <a:solidFill>
                  <a:schemeClr val="bg1"/>
                </a:solidFill>
              </a:defRPr>
            </a:lvl1pPr>
          </a:lstStyle>
          <a:p>
            <a:r>
              <a:rPr lang="en-US" dirty="0"/>
              <a:t>SECTION TITLE</a:t>
            </a:r>
            <a:endParaRPr lang="en-CA" dirty="0"/>
          </a:p>
        </p:txBody>
      </p:sp>
      <p:sp>
        <p:nvSpPr>
          <p:cNvPr id="3" name="Subtitle 2"/>
          <p:cNvSpPr>
            <a:spLocks noGrp="1"/>
          </p:cNvSpPr>
          <p:nvPr>
            <p:ph type="subTitle" idx="1" hasCustomPrompt="1"/>
          </p:nvPr>
        </p:nvSpPr>
        <p:spPr>
          <a:xfrm>
            <a:off x="379679" y="3429000"/>
            <a:ext cx="4099719" cy="1751542"/>
          </a:xfrm>
          <a:prstGeom prst="rect">
            <a:avLst/>
          </a:prstGeom>
        </p:spPr>
        <p:txBody>
          <a:bodyPr lIns="0" tIns="0" rIns="0" bIns="0"/>
          <a:lstStyle>
            <a:lvl1pPr marL="0" indent="0" algn="l">
              <a:lnSpc>
                <a:spcPts val="1500"/>
              </a:lnSpc>
              <a:spcBef>
                <a:spcPts val="0"/>
              </a:spcBef>
              <a:buFont typeface="Arial" panose="020B0604020202020204" pitchFamily="34" charset="0"/>
              <a:buNone/>
              <a:defRPr sz="1500" cap="all" baseline="0">
                <a:solidFill>
                  <a:schemeClr val="bg1"/>
                </a:solidFill>
              </a:defRPr>
            </a:lvl1pPr>
            <a:lvl2pPr marL="285739" indent="0" algn="ctr">
              <a:buNone/>
              <a:defRPr>
                <a:solidFill>
                  <a:schemeClr val="tx1">
                    <a:tint val="75000"/>
                  </a:schemeClr>
                </a:solidFill>
              </a:defRPr>
            </a:lvl2pPr>
            <a:lvl3pPr marL="571478" indent="0" algn="ctr">
              <a:buNone/>
              <a:defRPr>
                <a:solidFill>
                  <a:schemeClr val="tx1">
                    <a:tint val="75000"/>
                  </a:schemeClr>
                </a:solidFill>
              </a:defRPr>
            </a:lvl3pPr>
            <a:lvl4pPr marL="857216" indent="0" algn="ctr">
              <a:buNone/>
              <a:defRPr>
                <a:solidFill>
                  <a:schemeClr val="tx1">
                    <a:tint val="75000"/>
                  </a:schemeClr>
                </a:solidFill>
              </a:defRPr>
            </a:lvl4pPr>
            <a:lvl5pPr marL="1142954" indent="0" algn="ctr">
              <a:buNone/>
              <a:defRPr>
                <a:solidFill>
                  <a:schemeClr val="tx1">
                    <a:tint val="75000"/>
                  </a:schemeClr>
                </a:solidFill>
              </a:defRPr>
            </a:lvl5pPr>
            <a:lvl6pPr marL="1428693" indent="0" algn="ctr">
              <a:buNone/>
              <a:defRPr>
                <a:solidFill>
                  <a:schemeClr val="tx1">
                    <a:tint val="75000"/>
                  </a:schemeClr>
                </a:solidFill>
              </a:defRPr>
            </a:lvl6pPr>
            <a:lvl7pPr marL="1714432" indent="0" algn="ctr">
              <a:buNone/>
              <a:defRPr>
                <a:solidFill>
                  <a:schemeClr val="tx1">
                    <a:tint val="75000"/>
                  </a:schemeClr>
                </a:solidFill>
              </a:defRPr>
            </a:lvl7pPr>
            <a:lvl8pPr marL="2000170" indent="0" algn="ctr">
              <a:buNone/>
              <a:defRPr>
                <a:solidFill>
                  <a:schemeClr val="tx1">
                    <a:tint val="75000"/>
                  </a:schemeClr>
                </a:solidFill>
              </a:defRPr>
            </a:lvl8pPr>
            <a:lvl9pPr marL="2285909" indent="0" algn="ctr">
              <a:buNone/>
              <a:defRPr>
                <a:solidFill>
                  <a:schemeClr val="tx1">
                    <a:tint val="75000"/>
                  </a:schemeClr>
                </a:solidFill>
              </a:defRPr>
            </a:lvl9pPr>
          </a:lstStyle>
          <a:p>
            <a:r>
              <a:rPr lang="en-CA" dirty="0"/>
              <a:t>SUBTITLE</a:t>
            </a:r>
          </a:p>
        </p:txBody>
      </p:sp>
    </p:spTree>
    <p:extLst>
      <p:ext uri="{BB962C8B-B14F-4D97-AF65-F5344CB8AC3E}">
        <p14:creationId xmlns:p14="http://schemas.microsoft.com/office/powerpoint/2010/main" val="38803537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11" name="Content Placeholder 10"/>
          <p:cNvSpPr>
            <a:spLocks noGrp="1"/>
          </p:cNvSpPr>
          <p:nvPr>
            <p:ph sz="quarter" idx="10"/>
          </p:nvPr>
        </p:nvSpPr>
        <p:spPr>
          <a:xfrm>
            <a:off x="457200" y="1604572"/>
            <a:ext cx="8229600" cy="4643891"/>
          </a:xfrm>
          <a:prstGeom prst="rect">
            <a:avLst/>
          </a:prstGeom>
        </p:spPr>
        <p:txBody>
          <a:bodyPr/>
          <a:lstStyle>
            <a:lvl1pPr marL="3175" indent="0" algn="l">
              <a:lnSpc>
                <a:spcPct val="140000"/>
              </a:lnSpc>
              <a:buFont typeface="Arial"/>
              <a:buNone/>
              <a:defRPr/>
            </a:lvl1pPr>
            <a:lvl2pPr marL="3175" indent="0" algn="l">
              <a:lnSpc>
                <a:spcPct val="140000"/>
              </a:lnSpc>
              <a:buFont typeface="Arial"/>
              <a:buNone/>
              <a:defRPr/>
            </a:lvl2pPr>
            <a:lvl3pPr marL="3175" indent="0" algn="l">
              <a:lnSpc>
                <a:spcPct val="140000"/>
              </a:lnSpc>
              <a:buFont typeface="Arial"/>
              <a:buNone/>
              <a:defRPr/>
            </a:lvl3pPr>
            <a:lvl4pPr marL="3175" indent="0" algn="l">
              <a:lnSpc>
                <a:spcPct val="140000"/>
              </a:lnSpc>
              <a:buFont typeface="Arial"/>
              <a:buNone/>
              <a:defRPr/>
            </a:lvl4pPr>
            <a:lvl5pPr marL="3175" indent="0" algn="l">
              <a:lnSpc>
                <a:spcPct val="140000"/>
              </a:lnSpc>
              <a:buNone/>
              <a:defRPr/>
            </a:lvl5pPr>
          </a:lstStyle>
          <a:p>
            <a:pPr lvl="0"/>
            <a:r>
              <a:rPr lang="en-US"/>
              <a:t>Edit Master text styles</a:t>
            </a:r>
          </a:p>
        </p:txBody>
      </p:sp>
      <p:sp>
        <p:nvSpPr>
          <p:cNvPr id="3" name="Title 2"/>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9563609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7_Title and Content">
    <p:spTree>
      <p:nvGrpSpPr>
        <p:cNvPr id="1" name=""/>
        <p:cNvGrpSpPr/>
        <p:nvPr/>
      </p:nvGrpSpPr>
      <p:grpSpPr>
        <a:xfrm>
          <a:off x="0" y="0"/>
          <a:ext cx="0" cy="0"/>
          <a:chOff x="0" y="0"/>
          <a:chExt cx="0" cy="0"/>
        </a:xfrm>
      </p:grpSpPr>
      <p:sp>
        <p:nvSpPr>
          <p:cNvPr id="11" name="Content Placeholder 10"/>
          <p:cNvSpPr>
            <a:spLocks noGrp="1"/>
          </p:cNvSpPr>
          <p:nvPr>
            <p:ph sz="quarter" idx="10"/>
          </p:nvPr>
        </p:nvSpPr>
        <p:spPr>
          <a:xfrm>
            <a:off x="457200" y="1604572"/>
            <a:ext cx="8229600" cy="4643891"/>
          </a:xfrm>
          <a:prstGeom prst="rect">
            <a:avLst/>
          </a:prstGeom>
        </p:spPr>
        <p:txBody>
          <a:bodyPr/>
          <a:lstStyle>
            <a:lvl1pPr marL="3175" indent="0" algn="l">
              <a:lnSpc>
                <a:spcPct val="140000"/>
              </a:lnSpc>
              <a:buFont typeface="Arial"/>
              <a:buNone/>
              <a:defRPr/>
            </a:lvl1pPr>
            <a:lvl2pPr marL="3175" indent="0" algn="l">
              <a:lnSpc>
                <a:spcPct val="140000"/>
              </a:lnSpc>
              <a:buFont typeface="Arial"/>
              <a:buNone/>
              <a:defRPr/>
            </a:lvl2pPr>
            <a:lvl3pPr marL="3175" indent="0" algn="l">
              <a:lnSpc>
                <a:spcPct val="140000"/>
              </a:lnSpc>
              <a:buFont typeface="Arial"/>
              <a:buNone/>
              <a:defRPr/>
            </a:lvl3pPr>
            <a:lvl4pPr marL="3175" indent="0" algn="l">
              <a:lnSpc>
                <a:spcPct val="140000"/>
              </a:lnSpc>
              <a:buFont typeface="Arial"/>
              <a:buNone/>
              <a:defRPr/>
            </a:lvl4pPr>
            <a:lvl5pPr marL="3175" indent="0" algn="l">
              <a:lnSpc>
                <a:spcPct val="140000"/>
              </a:lnSpc>
              <a:buNone/>
              <a:defRPr/>
            </a:lvl5pPr>
          </a:lstStyle>
          <a:p>
            <a:pPr lvl="0"/>
            <a:r>
              <a:rPr lang="en-US"/>
              <a:t>Edit Master text styles</a:t>
            </a:r>
          </a:p>
        </p:txBody>
      </p:sp>
      <p:sp>
        <p:nvSpPr>
          <p:cNvPr id="3" name="Title 2"/>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0008753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8_Title and Content">
    <p:spTree>
      <p:nvGrpSpPr>
        <p:cNvPr id="1" name=""/>
        <p:cNvGrpSpPr/>
        <p:nvPr/>
      </p:nvGrpSpPr>
      <p:grpSpPr>
        <a:xfrm>
          <a:off x="0" y="0"/>
          <a:ext cx="0" cy="0"/>
          <a:chOff x="0" y="0"/>
          <a:chExt cx="0" cy="0"/>
        </a:xfrm>
      </p:grpSpPr>
      <p:sp>
        <p:nvSpPr>
          <p:cNvPr id="11" name="Content Placeholder 10"/>
          <p:cNvSpPr>
            <a:spLocks noGrp="1"/>
          </p:cNvSpPr>
          <p:nvPr>
            <p:ph sz="quarter" idx="10"/>
          </p:nvPr>
        </p:nvSpPr>
        <p:spPr>
          <a:xfrm>
            <a:off x="457200" y="1604572"/>
            <a:ext cx="8229600" cy="4643891"/>
          </a:xfrm>
          <a:prstGeom prst="rect">
            <a:avLst/>
          </a:prstGeom>
        </p:spPr>
        <p:txBody>
          <a:bodyPr/>
          <a:lstStyle>
            <a:lvl1pPr marL="3175" indent="0" algn="l">
              <a:lnSpc>
                <a:spcPct val="140000"/>
              </a:lnSpc>
              <a:buFont typeface="Arial"/>
              <a:buNone/>
              <a:defRPr/>
            </a:lvl1pPr>
            <a:lvl2pPr marL="3175" indent="0" algn="l">
              <a:lnSpc>
                <a:spcPct val="140000"/>
              </a:lnSpc>
              <a:buFont typeface="Arial"/>
              <a:buNone/>
              <a:defRPr/>
            </a:lvl2pPr>
            <a:lvl3pPr marL="3175" indent="0" algn="l">
              <a:lnSpc>
                <a:spcPct val="140000"/>
              </a:lnSpc>
              <a:buFont typeface="Arial"/>
              <a:buNone/>
              <a:defRPr/>
            </a:lvl3pPr>
            <a:lvl4pPr marL="3175" indent="0" algn="l">
              <a:lnSpc>
                <a:spcPct val="140000"/>
              </a:lnSpc>
              <a:buFont typeface="Arial"/>
              <a:buNone/>
              <a:defRPr/>
            </a:lvl4pPr>
            <a:lvl5pPr marL="3175" indent="0" algn="l">
              <a:lnSpc>
                <a:spcPct val="140000"/>
              </a:lnSpc>
              <a:buNone/>
              <a:defRPr/>
            </a:lvl5pPr>
          </a:lstStyle>
          <a:p>
            <a:pPr lvl="0"/>
            <a:r>
              <a:rPr lang="en-US"/>
              <a:t>Edit Master text styles</a:t>
            </a:r>
          </a:p>
        </p:txBody>
      </p:sp>
      <p:sp>
        <p:nvSpPr>
          <p:cNvPr id="3" name="Title 2"/>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8073575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36338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7_Title and Content">
    <p:spTree>
      <p:nvGrpSpPr>
        <p:cNvPr id="1" name=""/>
        <p:cNvGrpSpPr/>
        <p:nvPr/>
      </p:nvGrpSpPr>
      <p:grpSpPr>
        <a:xfrm>
          <a:off x="0" y="0"/>
          <a:ext cx="0" cy="0"/>
          <a:chOff x="0" y="0"/>
          <a:chExt cx="0" cy="0"/>
        </a:xfrm>
      </p:grpSpPr>
      <p:sp>
        <p:nvSpPr>
          <p:cNvPr id="11" name="Content Placeholder 10"/>
          <p:cNvSpPr>
            <a:spLocks noGrp="1"/>
          </p:cNvSpPr>
          <p:nvPr>
            <p:ph sz="quarter" idx="10"/>
          </p:nvPr>
        </p:nvSpPr>
        <p:spPr>
          <a:xfrm>
            <a:off x="457200" y="1604572"/>
            <a:ext cx="8229600" cy="4643891"/>
          </a:xfrm>
          <a:prstGeom prst="rect">
            <a:avLst/>
          </a:prstGeom>
        </p:spPr>
        <p:txBody>
          <a:bodyPr/>
          <a:lstStyle>
            <a:lvl1pPr marL="3175" indent="0" algn="l">
              <a:lnSpc>
                <a:spcPct val="140000"/>
              </a:lnSpc>
              <a:buFont typeface="Arial"/>
              <a:buNone/>
              <a:defRPr/>
            </a:lvl1pPr>
            <a:lvl2pPr marL="3175" indent="0" algn="l">
              <a:lnSpc>
                <a:spcPct val="140000"/>
              </a:lnSpc>
              <a:buFont typeface="Arial"/>
              <a:buNone/>
              <a:defRPr/>
            </a:lvl2pPr>
            <a:lvl3pPr marL="3175" indent="0" algn="l">
              <a:lnSpc>
                <a:spcPct val="140000"/>
              </a:lnSpc>
              <a:buFont typeface="Arial"/>
              <a:buNone/>
              <a:defRPr/>
            </a:lvl3pPr>
            <a:lvl4pPr marL="3175" indent="0" algn="l">
              <a:lnSpc>
                <a:spcPct val="140000"/>
              </a:lnSpc>
              <a:buFont typeface="Arial"/>
              <a:buNone/>
              <a:defRPr/>
            </a:lvl4pPr>
            <a:lvl5pPr marL="3175" indent="0" algn="l">
              <a:lnSpc>
                <a:spcPct val="140000"/>
              </a:lnSpc>
              <a:buNone/>
              <a:defRPr/>
            </a:lvl5pPr>
          </a:lstStyle>
          <a:p>
            <a:pPr lvl="0"/>
            <a:r>
              <a:rPr lang="en-US"/>
              <a:t>Edit Master text styles</a:t>
            </a:r>
          </a:p>
        </p:txBody>
      </p:sp>
      <p:sp>
        <p:nvSpPr>
          <p:cNvPr id="3" name="Title 2"/>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6563295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19_Title and Content">
    <p:spTree>
      <p:nvGrpSpPr>
        <p:cNvPr id="1" name=""/>
        <p:cNvGrpSpPr/>
        <p:nvPr/>
      </p:nvGrpSpPr>
      <p:grpSpPr>
        <a:xfrm>
          <a:off x="0" y="0"/>
          <a:ext cx="0" cy="0"/>
          <a:chOff x="0" y="0"/>
          <a:chExt cx="0" cy="0"/>
        </a:xfrm>
      </p:grpSpPr>
      <p:sp>
        <p:nvSpPr>
          <p:cNvPr id="11" name="Content Placeholder 10"/>
          <p:cNvSpPr>
            <a:spLocks noGrp="1"/>
          </p:cNvSpPr>
          <p:nvPr>
            <p:ph sz="quarter" idx="10"/>
          </p:nvPr>
        </p:nvSpPr>
        <p:spPr>
          <a:xfrm>
            <a:off x="457200" y="1604572"/>
            <a:ext cx="8229600" cy="4643891"/>
          </a:xfrm>
          <a:prstGeom prst="rect">
            <a:avLst/>
          </a:prstGeom>
        </p:spPr>
        <p:txBody>
          <a:bodyPr/>
          <a:lstStyle>
            <a:lvl1pPr marL="3175" indent="0" algn="l">
              <a:lnSpc>
                <a:spcPct val="140000"/>
              </a:lnSpc>
              <a:buFont typeface="Arial"/>
              <a:buNone/>
              <a:defRPr/>
            </a:lvl1pPr>
            <a:lvl2pPr marL="3175" indent="0" algn="l">
              <a:lnSpc>
                <a:spcPct val="140000"/>
              </a:lnSpc>
              <a:buFont typeface="Arial"/>
              <a:buNone/>
              <a:defRPr/>
            </a:lvl2pPr>
            <a:lvl3pPr marL="3175" indent="0" algn="l">
              <a:lnSpc>
                <a:spcPct val="140000"/>
              </a:lnSpc>
              <a:buFont typeface="Arial"/>
              <a:buNone/>
              <a:defRPr/>
            </a:lvl3pPr>
            <a:lvl4pPr marL="3175" indent="0" algn="l">
              <a:lnSpc>
                <a:spcPct val="140000"/>
              </a:lnSpc>
              <a:buFont typeface="Arial"/>
              <a:buNone/>
              <a:defRPr/>
            </a:lvl4pPr>
            <a:lvl5pPr marL="3175" indent="0" algn="l">
              <a:lnSpc>
                <a:spcPct val="140000"/>
              </a:lnSpc>
              <a:buNone/>
              <a:defRPr/>
            </a:lvl5pPr>
          </a:lstStyle>
          <a:p>
            <a:pPr lvl="0"/>
            <a:r>
              <a:rPr lang="en-US"/>
              <a:t>Edit Master text styles</a:t>
            </a:r>
          </a:p>
        </p:txBody>
      </p:sp>
      <p:sp>
        <p:nvSpPr>
          <p:cNvPr id="3" name="Title 2"/>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3078816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20_Title and Content">
    <p:spTree>
      <p:nvGrpSpPr>
        <p:cNvPr id="1" name=""/>
        <p:cNvGrpSpPr/>
        <p:nvPr/>
      </p:nvGrpSpPr>
      <p:grpSpPr>
        <a:xfrm>
          <a:off x="0" y="0"/>
          <a:ext cx="0" cy="0"/>
          <a:chOff x="0" y="0"/>
          <a:chExt cx="0" cy="0"/>
        </a:xfrm>
      </p:grpSpPr>
      <p:sp>
        <p:nvSpPr>
          <p:cNvPr id="11" name="Content Placeholder 10"/>
          <p:cNvSpPr>
            <a:spLocks noGrp="1"/>
          </p:cNvSpPr>
          <p:nvPr>
            <p:ph sz="quarter" idx="10"/>
          </p:nvPr>
        </p:nvSpPr>
        <p:spPr>
          <a:xfrm>
            <a:off x="457200" y="1604572"/>
            <a:ext cx="8229600" cy="4643891"/>
          </a:xfrm>
          <a:prstGeom prst="rect">
            <a:avLst/>
          </a:prstGeom>
        </p:spPr>
        <p:txBody>
          <a:bodyPr/>
          <a:lstStyle>
            <a:lvl1pPr marL="3175" indent="0" algn="l">
              <a:lnSpc>
                <a:spcPct val="140000"/>
              </a:lnSpc>
              <a:buFont typeface="Arial"/>
              <a:buNone/>
              <a:defRPr/>
            </a:lvl1pPr>
            <a:lvl2pPr marL="3175" indent="0" algn="l">
              <a:lnSpc>
                <a:spcPct val="140000"/>
              </a:lnSpc>
              <a:buFont typeface="Arial"/>
              <a:buNone/>
              <a:defRPr/>
            </a:lvl2pPr>
            <a:lvl3pPr marL="3175" indent="0" algn="l">
              <a:lnSpc>
                <a:spcPct val="140000"/>
              </a:lnSpc>
              <a:buFont typeface="Arial"/>
              <a:buNone/>
              <a:defRPr/>
            </a:lvl3pPr>
            <a:lvl4pPr marL="3175" indent="0" algn="l">
              <a:lnSpc>
                <a:spcPct val="140000"/>
              </a:lnSpc>
              <a:buFont typeface="Arial"/>
              <a:buNone/>
              <a:defRPr/>
            </a:lvl4pPr>
            <a:lvl5pPr marL="3175" indent="0" algn="l">
              <a:lnSpc>
                <a:spcPct val="140000"/>
              </a:lnSpc>
              <a:buNone/>
              <a:defRPr/>
            </a:lvl5pPr>
          </a:lstStyle>
          <a:p>
            <a:pPr lvl="0"/>
            <a:r>
              <a:rPr lang="en-US"/>
              <a:t>Edit Master text styles</a:t>
            </a:r>
          </a:p>
        </p:txBody>
      </p:sp>
      <p:sp>
        <p:nvSpPr>
          <p:cNvPr id="3" name="Title 2"/>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9035986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8_Title and Content">
    <p:spTree>
      <p:nvGrpSpPr>
        <p:cNvPr id="1" name=""/>
        <p:cNvGrpSpPr/>
        <p:nvPr/>
      </p:nvGrpSpPr>
      <p:grpSpPr>
        <a:xfrm>
          <a:off x="0" y="0"/>
          <a:ext cx="0" cy="0"/>
          <a:chOff x="0" y="0"/>
          <a:chExt cx="0" cy="0"/>
        </a:xfrm>
      </p:grpSpPr>
      <p:sp>
        <p:nvSpPr>
          <p:cNvPr id="11" name="Content Placeholder 10"/>
          <p:cNvSpPr>
            <a:spLocks noGrp="1"/>
          </p:cNvSpPr>
          <p:nvPr>
            <p:ph sz="quarter" idx="10"/>
          </p:nvPr>
        </p:nvSpPr>
        <p:spPr>
          <a:xfrm>
            <a:off x="457200" y="1604572"/>
            <a:ext cx="8229600" cy="4643891"/>
          </a:xfrm>
          <a:prstGeom prst="rect">
            <a:avLst/>
          </a:prstGeom>
        </p:spPr>
        <p:txBody>
          <a:bodyPr/>
          <a:lstStyle>
            <a:lvl1pPr marL="3175" indent="0" algn="l">
              <a:lnSpc>
                <a:spcPct val="140000"/>
              </a:lnSpc>
              <a:buFont typeface="Arial"/>
              <a:buNone/>
              <a:defRPr/>
            </a:lvl1pPr>
            <a:lvl2pPr marL="3175" indent="0" algn="l">
              <a:lnSpc>
                <a:spcPct val="140000"/>
              </a:lnSpc>
              <a:buFont typeface="Arial"/>
              <a:buNone/>
              <a:defRPr/>
            </a:lvl2pPr>
            <a:lvl3pPr marL="3175" indent="0" algn="l">
              <a:lnSpc>
                <a:spcPct val="140000"/>
              </a:lnSpc>
              <a:buFont typeface="Arial"/>
              <a:buNone/>
              <a:defRPr/>
            </a:lvl3pPr>
            <a:lvl4pPr marL="3175" indent="0" algn="l">
              <a:lnSpc>
                <a:spcPct val="140000"/>
              </a:lnSpc>
              <a:buFont typeface="Arial"/>
              <a:buNone/>
              <a:defRPr/>
            </a:lvl4pPr>
            <a:lvl5pPr marL="3175" indent="0" algn="l">
              <a:lnSpc>
                <a:spcPct val="140000"/>
              </a:lnSpc>
              <a:buNone/>
              <a:defRPr/>
            </a:lvl5pPr>
          </a:lstStyle>
          <a:p>
            <a:pPr lvl="0"/>
            <a:r>
              <a:rPr lang="en-US"/>
              <a:t>Edit Master text styles</a:t>
            </a:r>
          </a:p>
        </p:txBody>
      </p:sp>
      <p:sp>
        <p:nvSpPr>
          <p:cNvPr id="3" name="Title 2"/>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4739767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21_Title and Content">
    <p:spTree>
      <p:nvGrpSpPr>
        <p:cNvPr id="1" name=""/>
        <p:cNvGrpSpPr/>
        <p:nvPr/>
      </p:nvGrpSpPr>
      <p:grpSpPr>
        <a:xfrm>
          <a:off x="0" y="0"/>
          <a:ext cx="0" cy="0"/>
          <a:chOff x="0" y="0"/>
          <a:chExt cx="0" cy="0"/>
        </a:xfrm>
      </p:grpSpPr>
      <p:sp>
        <p:nvSpPr>
          <p:cNvPr id="11" name="Content Placeholder 10"/>
          <p:cNvSpPr>
            <a:spLocks noGrp="1"/>
          </p:cNvSpPr>
          <p:nvPr>
            <p:ph sz="quarter" idx="10"/>
          </p:nvPr>
        </p:nvSpPr>
        <p:spPr>
          <a:xfrm>
            <a:off x="457200" y="1604572"/>
            <a:ext cx="8229600" cy="4643891"/>
          </a:xfrm>
          <a:prstGeom prst="rect">
            <a:avLst/>
          </a:prstGeom>
        </p:spPr>
        <p:txBody>
          <a:bodyPr/>
          <a:lstStyle>
            <a:lvl1pPr marL="3175" indent="0" algn="l">
              <a:lnSpc>
                <a:spcPct val="140000"/>
              </a:lnSpc>
              <a:buFont typeface="Arial"/>
              <a:buNone/>
              <a:defRPr/>
            </a:lvl1pPr>
            <a:lvl2pPr marL="3175" indent="0" algn="l">
              <a:lnSpc>
                <a:spcPct val="140000"/>
              </a:lnSpc>
              <a:buFont typeface="Arial"/>
              <a:buNone/>
              <a:defRPr/>
            </a:lvl2pPr>
            <a:lvl3pPr marL="3175" indent="0" algn="l">
              <a:lnSpc>
                <a:spcPct val="140000"/>
              </a:lnSpc>
              <a:buFont typeface="Arial"/>
              <a:buNone/>
              <a:defRPr/>
            </a:lvl3pPr>
            <a:lvl4pPr marL="3175" indent="0" algn="l">
              <a:lnSpc>
                <a:spcPct val="140000"/>
              </a:lnSpc>
              <a:buFont typeface="Arial"/>
              <a:buNone/>
              <a:defRPr/>
            </a:lvl4pPr>
            <a:lvl5pPr marL="3175" indent="0" algn="l">
              <a:lnSpc>
                <a:spcPct val="140000"/>
              </a:lnSpc>
              <a:buNone/>
              <a:defRPr/>
            </a:lvl5pPr>
          </a:lstStyle>
          <a:p>
            <a:pPr lvl="0"/>
            <a:r>
              <a:rPr lang="en-US"/>
              <a:t>Edit Master text styles</a:t>
            </a:r>
          </a:p>
        </p:txBody>
      </p:sp>
      <p:sp>
        <p:nvSpPr>
          <p:cNvPr id="3" name="Title 2"/>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752988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22_Title and Content">
    <p:spTree>
      <p:nvGrpSpPr>
        <p:cNvPr id="1" name=""/>
        <p:cNvGrpSpPr/>
        <p:nvPr/>
      </p:nvGrpSpPr>
      <p:grpSpPr>
        <a:xfrm>
          <a:off x="0" y="0"/>
          <a:ext cx="0" cy="0"/>
          <a:chOff x="0" y="0"/>
          <a:chExt cx="0" cy="0"/>
        </a:xfrm>
      </p:grpSpPr>
      <p:sp>
        <p:nvSpPr>
          <p:cNvPr id="11" name="Content Placeholder 10"/>
          <p:cNvSpPr>
            <a:spLocks noGrp="1"/>
          </p:cNvSpPr>
          <p:nvPr>
            <p:ph sz="quarter" idx="10"/>
          </p:nvPr>
        </p:nvSpPr>
        <p:spPr>
          <a:xfrm>
            <a:off x="457200" y="1604572"/>
            <a:ext cx="8229600" cy="4643891"/>
          </a:xfrm>
          <a:prstGeom prst="rect">
            <a:avLst/>
          </a:prstGeom>
        </p:spPr>
        <p:txBody>
          <a:bodyPr/>
          <a:lstStyle>
            <a:lvl1pPr marL="3175" indent="0" algn="l">
              <a:lnSpc>
                <a:spcPct val="140000"/>
              </a:lnSpc>
              <a:buFont typeface="Arial"/>
              <a:buNone/>
              <a:defRPr/>
            </a:lvl1pPr>
            <a:lvl2pPr marL="3175" indent="0" algn="l">
              <a:lnSpc>
                <a:spcPct val="140000"/>
              </a:lnSpc>
              <a:buFont typeface="Arial"/>
              <a:buNone/>
              <a:defRPr/>
            </a:lvl2pPr>
            <a:lvl3pPr marL="3175" indent="0" algn="l">
              <a:lnSpc>
                <a:spcPct val="140000"/>
              </a:lnSpc>
              <a:buFont typeface="Arial"/>
              <a:buNone/>
              <a:defRPr/>
            </a:lvl3pPr>
            <a:lvl4pPr marL="3175" indent="0" algn="l">
              <a:lnSpc>
                <a:spcPct val="140000"/>
              </a:lnSpc>
              <a:buFont typeface="Arial"/>
              <a:buNone/>
              <a:defRPr/>
            </a:lvl4pPr>
            <a:lvl5pPr marL="3175" indent="0" algn="l">
              <a:lnSpc>
                <a:spcPct val="140000"/>
              </a:lnSpc>
              <a:buNone/>
              <a:defRPr/>
            </a:lvl5pPr>
          </a:lstStyle>
          <a:p>
            <a:pPr lvl="0"/>
            <a:r>
              <a:rPr lang="en-US"/>
              <a:t>Edit Master text styles</a:t>
            </a:r>
          </a:p>
        </p:txBody>
      </p:sp>
      <p:sp>
        <p:nvSpPr>
          <p:cNvPr id="3" name="Title 2"/>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958013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endParaRPr lang="en-CA" dirty="0"/>
          </a:p>
        </p:txBody>
      </p:sp>
      <p:sp>
        <p:nvSpPr>
          <p:cNvPr id="6" name="Slide Number Placeholder 5"/>
          <p:cNvSpPr>
            <a:spLocks noGrp="1"/>
          </p:cNvSpPr>
          <p:nvPr>
            <p:ph type="sldNum" sz="quarter" idx="12"/>
          </p:nvPr>
        </p:nvSpPr>
        <p:spPr/>
        <p:txBody>
          <a:bodyPr/>
          <a:lstStyle/>
          <a:p>
            <a:fld id="{677431CD-109D-4799-81C2-761F8C28FE26}" type="slidenum">
              <a:rPr lang="en-CA" smtClean="0"/>
              <a:t>‹#›</a:t>
            </a:fld>
            <a:endParaRPr lang="en-CA"/>
          </a:p>
        </p:txBody>
      </p:sp>
      <p:sp>
        <p:nvSpPr>
          <p:cNvPr id="9" name="Text Placeholder 8"/>
          <p:cNvSpPr>
            <a:spLocks noGrp="1"/>
          </p:cNvSpPr>
          <p:nvPr>
            <p:ph type="body" sz="quarter" idx="13" hasCustomPrompt="1"/>
          </p:nvPr>
        </p:nvSpPr>
        <p:spPr>
          <a:xfrm>
            <a:off x="379679" y="382326"/>
            <a:ext cx="8380677" cy="945885"/>
          </a:xfrm>
        </p:spPr>
        <p:txBody>
          <a:bodyPr/>
          <a:lstStyle>
            <a:lvl1pPr>
              <a:lnSpc>
                <a:spcPts val="2250"/>
              </a:lnSpc>
              <a:spcAft>
                <a:spcPts val="0"/>
              </a:spcAft>
              <a:defRPr sz="2250"/>
            </a:lvl1pPr>
            <a:lvl2pPr>
              <a:spcBef>
                <a:spcPts val="375"/>
              </a:spcBef>
              <a:spcAft>
                <a:spcPts val="0"/>
              </a:spcAft>
              <a:defRPr sz="1500">
                <a:solidFill>
                  <a:schemeClr val="accent2"/>
                </a:solidFill>
              </a:defRPr>
            </a:lvl2pPr>
          </a:lstStyle>
          <a:p>
            <a:pPr lvl="0"/>
            <a:r>
              <a:rPr lang="en-US" dirty="0"/>
              <a:t>Title</a:t>
            </a:r>
          </a:p>
          <a:p>
            <a:pPr lvl="1"/>
            <a:r>
              <a:rPr lang="en-US" dirty="0"/>
              <a:t>Subtitle</a:t>
            </a:r>
            <a:endParaRPr lang="en-CA" dirty="0"/>
          </a:p>
        </p:txBody>
      </p:sp>
    </p:spTree>
    <p:extLst>
      <p:ext uri="{BB962C8B-B14F-4D97-AF65-F5344CB8AC3E}">
        <p14:creationId xmlns:p14="http://schemas.microsoft.com/office/powerpoint/2010/main" val="1209191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79678" y="1714499"/>
            <a:ext cx="4099718" cy="4380178"/>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endParaRPr lang="en-CA" dirty="0"/>
          </a:p>
        </p:txBody>
      </p:sp>
      <p:sp>
        <p:nvSpPr>
          <p:cNvPr id="6" name="Slide Number Placeholder 5"/>
          <p:cNvSpPr>
            <a:spLocks noGrp="1"/>
          </p:cNvSpPr>
          <p:nvPr>
            <p:ph type="sldNum" sz="quarter" idx="12"/>
          </p:nvPr>
        </p:nvSpPr>
        <p:spPr/>
        <p:txBody>
          <a:bodyPr/>
          <a:lstStyle/>
          <a:p>
            <a:fld id="{677431CD-109D-4799-81C2-761F8C28FE26}" type="slidenum">
              <a:rPr lang="en-CA" smtClean="0"/>
              <a:t>‹#›</a:t>
            </a:fld>
            <a:endParaRPr lang="en-CA"/>
          </a:p>
        </p:txBody>
      </p:sp>
      <p:sp>
        <p:nvSpPr>
          <p:cNvPr id="9" name="Text Placeholder 8"/>
          <p:cNvSpPr>
            <a:spLocks noGrp="1"/>
          </p:cNvSpPr>
          <p:nvPr>
            <p:ph type="body" sz="quarter" idx="13" hasCustomPrompt="1"/>
          </p:nvPr>
        </p:nvSpPr>
        <p:spPr>
          <a:xfrm>
            <a:off x="379679" y="382326"/>
            <a:ext cx="8380677" cy="945885"/>
          </a:xfrm>
        </p:spPr>
        <p:txBody>
          <a:bodyPr/>
          <a:lstStyle>
            <a:lvl1pPr>
              <a:lnSpc>
                <a:spcPts val="2250"/>
              </a:lnSpc>
              <a:spcAft>
                <a:spcPts val="0"/>
              </a:spcAft>
              <a:defRPr sz="2250"/>
            </a:lvl1pPr>
            <a:lvl2pPr>
              <a:spcBef>
                <a:spcPts val="375"/>
              </a:spcBef>
              <a:spcAft>
                <a:spcPts val="0"/>
              </a:spcAft>
              <a:defRPr sz="1500">
                <a:solidFill>
                  <a:schemeClr val="accent2"/>
                </a:solidFill>
              </a:defRPr>
            </a:lvl2pPr>
          </a:lstStyle>
          <a:p>
            <a:pPr lvl="0"/>
            <a:r>
              <a:rPr lang="en-US" dirty="0"/>
              <a:t>Title</a:t>
            </a:r>
          </a:p>
          <a:p>
            <a:pPr lvl="1"/>
            <a:r>
              <a:rPr lang="en-US" dirty="0"/>
              <a:t>Subtitle</a:t>
            </a:r>
            <a:endParaRPr lang="en-CA" dirty="0"/>
          </a:p>
        </p:txBody>
      </p:sp>
      <p:sp>
        <p:nvSpPr>
          <p:cNvPr id="4" name="Picture Placeholder 3"/>
          <p:cNvSpPr>
            <a:spLocks noGrp="1"/>
          </p:cNvSpPr>
          <p:nvPr>
            <p:ph type="pic" sz="quarter" idx="14"/>
          </p:nvPr>
        </p:nvSpPr>
        <p:spPr>
          <a:xfrm>
            <a:off x="4661960" y="1714501"/>
            <a:ext cx="4482043" cy="4380178"/>
          </a:xfrm>
        </p:spPr>
        <p:txBody>
          <a:bodyPr/>
          <a:lstStyle/>
          <a:p>
            <a:endParaRPr lang="en-CA"/>
          </a:p>
        </p:txBody>
      </p:sp>
    </p:spTree>
    <p:extLst>
      <p:ext uri="{BB962C8B-B14F-4D97-AF65-F5344CB8AC3E}">
        <p14:creationId xmlns:p14="http://schemas.microsoft.com/office/powerpoint/2010/main" val="4237333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with Image and Highligh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79678" y="1714499"/>
            <a:ext cx="4099718" cy="4380178"/>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endParaRPr lang="en-CA" dirty="0"/>
          </a:p>
        </p:txBody>
      </p:sp>
      <p:sp>
        <p:nvSpPr>
          <p:cNvPr id="6" name="Slide Number Placeholder 5"/>
          <p:cNvSpPr>
            <a:spLocks noGrp="1"/>
          </p:cNvSpPr>
          <p:nvPr>
            <p:ph type="sldNum" sz="quarter" idx="12"/>
          </p:nvPr>
        </p:nvSpPr>
        <p:spPr/>
        <p:txBody>
          <a:bodyPr/>
          <a:lstStyle/>
          <a:p>
            <a:fld id="{677431CD-109D-4799-81C2-761F8C28FE26}" type="slidenum">
              <a:rPr lang="en-CA" smtClean="0"/>
              <a:t>‹#›</a:t>
            </a:fld>
            <a:endParaRPr lang="en-CA"/>
          </a:p>
        </p:txBody>
      </p:sp>
      <p:sp>
        <p:nvSpPr>
          <p:cNvPr id="9" name="Text Placeholder 8"/>
          <p:cNvSpPr>
            <a:spLocks noGrp="1"/>
          </p:cNvSpPr>
          <p:nvPr>
            <p:ph type="body" sz="quarter" idx="13" hasCustomPrompt="1"/>
          </p:nvPr>
        </p:nvSpPr>
        <p:spPr>
          <a:xfrm>
            <a:off x="379679" y="382326"/>
            <a:ext cx="8392583" cy="945885"/>
          </a:xfrm>
        </p:spPr>
        <p:txBody>
          <a:bodyPr/>
          <a:lstStyle>
            <a:lvl1pPr>
              <a:lnSpc>
                <a:spcPts val="2250"/>
              </a:lnSpc>
              <a:spcAft>
                <a:spcPts val="0"/>
              </a:spcAft>
              <a:defRPr sz="2250"/>
            </a:lvl1pPr>
            <a:lvl2pPr>
              <a:spcBef>
                <a:spcPts val="375"/>
              </a:spcBef>
              <a:spcAft>
                <a:spcPts val="0"/>
              </a:spcAft>
              <a:defRPr sz="1500">
                <a:solidFill>
                  <a:schemeClr val="accent2"/>
                </a:solidFill>
              </a:defRPr>
            </a:lvl2pPr>
          </a:lstStyle>
          <a:p>
            <a:pPr lvl="0"/>
            <a:r>
              <a:rPr lang="en-US" dirty="0"/>
              <a:t>Title</a:t>
            </a:r>
          </a:p>
          <a:p>
            <a:pPr lvl="1"/>
            <a:r>
              <a:rPr lang="en-US" dirty="0"/>
              <a:t>Subtitle</a:t>
            </a:r>
            <a:endParaRPr lang="en-CA" dirty="0"/>
          </a:p>
        </p:txBody>
      </p:sp>
      <p:sp>
        <p:nvSpPr>
          <p:cNvPr id="4" name="Picture Placeholder 3"/>
          <p:cNvSpPr>
            <a:spLocks noGrp="1"/>
          </p:cNvSpPr>
          <p:nvPr>
            <p:ph type="pic" sz="quarter" idx="14"/>
          </p:nvPr>
        </p:nvSpPr>
        <p:spPr>
          <a:xfrm>
            <a:off x="4661958" y="1714501"/>
            <a:ext cx="1959240" cy="4380178"/>
          </a:xfrm>
        </p:spPr>
        <p:txBody>
          <a:bodyPr/>
          <a:lstStyle/>
          <a:p>
            <a:endParaRPr lang="en-CA"/>
          </a:p>
        </p:txBody>
      </p:sp>
      <p:cxnSp>
        <p:nvCxnSpPr>
          <p:cNvPr id="7" name="Straight Connector 6"/>
          <p:cNvCxnSpPr/>
          <p:nvPr userDrawn="1"/>
        </p:nvCxnSpPr>
        <p:spPr>
          <a:xfrm>
            <a:off x="6802438" y="1714500"/>
            <a:ext cx="195791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5" hasCustomPrompt="1"/>
          </p:nvPr>
        </p:nvSpPr>
        <p:spPr>
          <a:xfrm>
            <a:off x="6802438" y="2148612"/>
            <a:ext cx="1957917" cy="3946069"/>
          </a:xfrm>
        </p:spPr>
        <p:txBody>
          <a:bodyPr/>
          <a:lstStyle>
            <a:lvl1pPr>
              <a:lnSpc>
                <a:spcPts val="1750"/>
              </a:lnSpc>
              <a:defRPr sz="1375">
                <a:solidFill>
                  <a:schemeClr val="accent2"/>
                </a:solidFill>
              </a:defRPr>
            </a:lvl1pPr>
          </a:lstStyle>
          <a:p>
            <a:pPr lvl="0"/>
            <a:r>
              <a:rPr lang="en-US"/>
              <a:t>Text</a:t>
            </a:r>
            <a:endParaRPr lang="en-US" dirty="0"/>
          </a:p>
        </p:txBody>
      </p:sp>
    </p:spTree>
    <p:extLst>
      <p:ext uri="{BB962C8B-B14F-4D97-AF65-F5344CB8AC3E}">
        <p14:creationId xmlns:p14="http://schemas.microsoft.com/office/powerpoint/2010/main" val="1516772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11" name="Content Placeholder 10"/>
          <p:cNvSpPr>
            <a:spLocks noGrp="1"/>
          </p:cNvSpPr>
          <p:nvPr>
            <p:ph sz="quarter" idx="10"/>
          </p:nvPr>
        </p:nvSpPr>
        <p:spPr>
          <a:xfrm>
            <a:off x="457200" y="1604574"/>
            <a:ext cx="8229600" cy="4643891"/>
          </a:xfrm>
          <a:prstGeom prst="rect">
            <a:avLst/>
          </a:prstGeom>
        </p:spPr>
        <p:txBody>
          <a:bodyPr/>
          <a:lstStyle>
            <a:lvl1pPr marL="2381" indent="0" algn="l">
              <a:lnSpc>
                <a:spcPct val="140000"/>
              </a:lnSpc>
              <a:buFont typeface="Arial"/>
              <a:buNone/>
              <a:defRPr/>
            </a:lvl1pPr>
            <a:lvl2pPr marL="2381" indent="0" algn="l">
              <a:lnSpc>
                <a:spcPct val="140000"/>
              </a:lnSpc>
              <a:buFont typeface="Arial"/>
              <a:buNone/>
              <a:defRPr/>
            </a:lvl2pPr>
            <a:lvl3pPr marL="2381" indent="0" algn="l">
              <a:lnSpc>
                <a:spcPct val="140000"/>
              </a:lnSpc>
              <a:buFont typeface="Arial"/>
              <a:buNone/>
              <a:defRPr/>
            </a:lvl3pPr>
            <a:lvl4pPr marL="2381" indent="0" algn="l">
              <a:lnSpc>
                <a:spcPct val="140000"/>
              </a:lnSpc>
              <a:buFont typeface="Arial"/>
              <a:buNone/>
              <a:defRPr/>
            </a:lvl4pPr>
            <a:lvl5pPr marL="2381" indent="0" algn="l">
              <a:lnSpc>
                <a:spcPct val="140000"/>
              </a:lnSpc>
              <a:buNone/>
              <a:defRPr/>
            </a:lvl5pPr>
          </a:lstStyle>
          <a:p>
            <a:pPr lvl="0"/>
            <a:r>
              <a:rPr lang="en-US"/>
              <a:t>Edit Master text styles</a:t>
            </a:r>
          </a:p>
        </p:txBody>
      </p:sp>
      <p:sp>
        <p:nvSpPr>
          <p:cNvPr id="3" name="Title 2"/>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314846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11" name="Content Placeholder 10"/>
          <p:cNvSpPr>
            <a:spLocks noGrp="1"/>
          </p:cNvSpPr>
          <p:nvPr>
            <p:ph sz="quarter" idx="10"/>
          </p:nvPr>
        </p:nvSpPr>
        <p:spPr>
          <a:xfrm>
            <a:off x="457200" y="1604574"/>
            <a:ext cx="8229600" cy="4643891"/>
          </a:xfrm>
          <a:prstGeom prst="rect">
            <a:avLst/>
          </a:prstGeom>
        </p:spPr>
        <p:txBody>
          <a:bodyPr/>
          <a:lstStyle>
            <a:lvl1pPr marL="2381" indent="0" algn="l">
              <a:lnSpc>
                <a:spcPct val="140000"/>
              </a:lnSpc>
              <a:buFont typeface="Arial"/>
              <a:buNone/>
              <a:defRPr/>
            </a:lvl1pPr>
            <a:lvl2pPr marL="2381" indent="0" algn="l">
              <a:lnSpc>
                <a:spcPct val="140000"/>
              </a:lnSpc>
              <a:buFont typeface="Arial"/>
              <a:buNone/>
              <a:defRPr/>
            </a:lvl2pPr>
            <a:lvl3pPr marL="2381" indent="0" algn="l">
              <a:lnSpc>
                <a:spcPct val="140000"/>
              </a:lnSpc>
              <a:buFont typeface="Arial"/>
              <a:buNone/>
              <a:defRPr/>
            </a:lvl3pPr>
            <a:lvl4pPr marL="2381" indent="0" algn="l">
              <a:lnSpc>
                <a:spcPct val="140000"/>
              </a:lnSpc>
              <a:buFont typeface="Arial"/>
              <a:buNone/>
              <a:defRPr/>
            </a:lvl4pPr>
            <a:lvl5pPr marL="2381" indent="0" algn="l">
              <a:lnSpc>
                <a:spcPct val="140000"/>
              </a:lnSpc>
              <a:buNone/>
              <a:defRPr/>
            </a:lvl5pPr>
          </a:lstStyle>
          <a:p>
            <a:pPr lvl="0"/>
            <a:r>
              <a:rPr lang="en-US"/>
              <a:t>Edit Master text styles</a:t>
            </a:r>
          </a:p>
        </p:txBody>
      </p:sp>
      <p:sp>
        <p:nvSpPr>
          <p:cNvPr id="3" name="Title 2"/>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647274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11" name="Content Placeholder 10"/>
          <p:cNvSpPr>
            <a:spLocks noGrp="1"/>
          </p:cNvSpPr>
          <p:nvPr>
            <p:ph sz="quarter" idx="10"/>
          </p:nvPr>
        </p:nvSpPr>
        <p:spPr>
          <a:xfrm>
            <a:off x="457200" y="1604574"/>
            <a:ext cx="8229600" cy="4643891"/>
          </a:xfrm>
          <a:prstGeom prst="rect">
            <a:avLst/>
          </a:prstGeom>
        </p:spPr>
        <p:txBody>
          <a:bodyPr/>
          <a:lstStyle>
            <a:lvl1pPr marL="2381" indent="0" algn="l">
              <a:lnSpc>
                <a:spcPct val="140000"/>
              </a:lnSpc>
              <a:buFont typeface="Arial"/>
              <a:buNone/>
              <a:defRPr/>
            </a:lvl1pPr>
            <a:lvl2pPr marL="2381" indent="0" algn="l">
              <a:lnSpc>
                <a:spcPct val="140000"/>
              </a:lnSpc>
              <a:buFont typeface="Arial"/>
              <a:buNone/>
              <a:defRPr/>
            </a:lvl2pPr>
            <a:lvl3pPr marL="2381" indent="0" algn="l">
              <a:lnSpc>
                <a:spcPct val="140000"/>
              </a:lnSpc>
              <a:buFont typeface="Arial"/>
              <a:buNone/>
              <a:defRPr/>
            </a:lvl3pPr>
            <a:lvl4pPr marL="2381" indent="0" algn="l">
              <a:lnSpc>
                <a:spcPct val="140000"/>
              </a:lnSpc>
              <a:buFont typeface="Arial"/>
              <a:buNone/>
              <a:defRPr/>
            </a:lvl4pPr>
            <a:lvl5pPr marL="2381" indent="0" algn="l">
              <a:lnSpc>
                <a:spcPct val="140000"/>
              </a:lnSpc>
              <a:buNone/>
              <a:defRPr/>
            </a:lvl5pPr>
          </a:lstStyle>
          <a:p>
            <a:pPr lvl="0"/>
            <a:r>
              <a:rPr lang="en-US"/>
              <a:t>Edit Master text styles</a:t>
            </a:r>
          </a:p>
        </p:txBody>
      </p:sp>
      <p:sp>
        <p:nvSpPr>
          <p:cNvPr id="3" name="Title 2"/>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091365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6_Title and Content">
    <p:spTree>
      <p:nvGrpSpPr>
        <p:cNvPr id="1" name=""/>
        <p:cNvGrpSpPr/>
        <p:nvPr/>
      </p:nvGrpSpPr>
      <p:grpSpPr>
        <a:xfrm>
          <a:off x="0" y="0"/>
          <a:ext cx="0" cy="0"/>
          <a:chOff x="0" y="0"/>
          <a:chExt cx="0" cy="0"/>
        </a:xfrm>
      </p:grpSpPr>
      <p:sp>
        <p:nvSpPr>
          <p:cNvPr id="11" name="Content Placeholder 10"/>
          <p:cNvSpPr>
            <a:spLocks noGrp="1"/>
          </p:cNvSpPr>
          <p:nvPr>
            <p:ph sz="quarter" idx="10"/>
          </p:nvPr>
        </p:nvSpPr>
        <p:spPr>
          <a:xfrm>
            <a:off x="457200" y="1604574"/>
            <a:ext cx="8229600" cy="4643891"/>
          </a:xfrm>
          <a:prstGeom prst="rect">
            <a:avLst/>
          </a:prstGeom>
        </p:spPr>
        <p:txBody>
          <a:bodyPr/>
          <a:lstStyle>
            <a:lvl1pPr marL="2381" indent="0" algn="l">
              <a:lnSpc>
                <a:spcPct val="140000"/>
              </a:lnSpc>
              <a:buFont typeface="Arial"/>
              <a:buNone/>
              <a:defRPr/>
            </a:lvl1pPr>
            <a:lvl2pPr marL="2381" indent="0" algn="l">
              <a:lnSpc>
                <a:spcPct val="140000"/>
              </a:lnSpc>
              <a:buFont typeface="Arial"/>
              <a:buNone/>
              <a:defRPr/>
            </a:lvl2pPr>
            <a:lvl3pPr marL="2381" indent="0" algn="l">
              <a:lnSpc>
                <a:spcPct val="140000"/>
              </a:lnSpc>
              <a:buFont typeface="Arial"/>
              <a:buNone/>
              <a:defRPr/>
            </a:lvl3pPr>
            <a:lvl4pPr marL="2381" indent="0" algn="l">
              <a:lnSpc>
                <a:spcPct val="140000"/>
              </a:lnSpc>
              <a:buFont typeface="Arial"/>
              <a:buNone/>
              <a:defRPr/>
            </a:lvl4pPr>
            <a:lvl5pPr marL="2381" indent="0" algn="l">
              <a:lnSpc>
                <a:spcPct val="140000"/>
              </a:lnSpc>
              <a:buNone/>
              <a:defRPr/>
            </a:lvl5pPr>
          </a:lstStyle>
          <a:p>
            <a:pPr lvl="0"/>
            <a:r>
              <a:rPr lang="en-US"/>
              <a:t>Edit Master text styles</a:t>
            </a:r>
          </a:p>
        </p:txBody>
      </p:sp>
      <p:sp>
        <p:nvSpPr>
          <p:cNvPr id="3" name="Title 2"/>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6212847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26" Type="http://schemas.openxmlformats.org/officeDocument/2006/relationships/slideLayout" Target="../slideLayouts/slideLayout28.xml"/><Relationship Id="rId3" Type="http://schemas.openxmlformats.org/officeDocument/2006/relationships/slideLayout" Target="../slideLayouts/slideLayout5.xml"/><Relationship Id="rId21" Type="http://schemas.openxmlformats.org/officeDocument/2006/relationships/slideLayout" Target="../slideLayouts/slideLayout23.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slideLayout" Target="../slideLayouts/slideLayout27.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29"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24" Type="http://schemas.openxmlformats.org/officeDocument/2006/relationships/slideLayout" Target="../slideLayouts/slideLayout26.xml"/><Relationship Id="rId5" Type="http://schemas.openxmlformats.org/officeDocument/2006/relationships/slideLayout" Target="../slideLayouts/slideLayout7.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28" Type="http://schemas.openxmlformats.org/officeDocument/2006/relationships/theme" Target="../theme/theme3.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slideLayout" Target="../slideLayouts/slideLayout24.xml"/><Relationship Id="rId27" Type="http://schemas.openxmlformats.org/officeDocument/2006/relationships/slideLayout" Target="../slideLayouts/slideLayout29.xml"/><Relationship Id="rId30"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79680" y="2888943"/>
            <a:ext cx="4099718" cy="1330647"/>
          </a:xfrm>
          <a:prstGeom prst="rect">
            <a:avLst/>
          </a:prstGeom>
        </p:spPr>
        <p:txBody>
          <a:bodyPr vert="horz" lIns="0" tIns="0" rIns="0" bIns="0" rtlCol="0" anchor="t" anchorCtr="0">
            <a:noAutofit/>
          </a:bodyPr>
          <a:lstStyle/>
          <a:p>
            <a:r>
              <a:rPr lang="en-US" dirty="0"/>
              <a:t>PRESENTATION TITLE</a:t>
            </a:r>
            <a:endParaRPr lang="en-CA"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9678" y="608687"/>
            <a:ext cx="2286000" cy="735330"/>
          </a:xfrm>
          <a:prstGeom prst="rect">
            <a:avLst/>
          </a:prstGeom>
        </p:spPr>
      </p:pic>
    </p:spTree>
    <p:extLst>
      <p:ext uri="{BB962C8B-B14F-4D97-AF65-F5344CB8AC3E}">
        <p14:creationId xmlns:p14="http://schemas.microsoft.com/office/powerpoint/2010/main" val="1150866123"/>
      </p:ext>
    </p:extLst>
  </p:cSld>
  <p:clrMap bg1="lt1" tx1="dk1" bg2="lt2" tx2="dk2" accent1="accent1" accent2="accent2" accent3="accent3" accent4="accent4" accent5="accent5" accent6="accent6" hlink="hlink" folHlink="folHlink"/>
  <p:sldLayoutIdLst>
    <p:sldLayoutId id="2147483661" r:id="rId1"/>
  </p:sldLayoutIdLst>
  <p:hf hdr="0" ftr="0" dt="0"/>
  <p:txStyles>
    <p:titleStyle>
      <a:lvl1pPr algn="l" defTabSz="914363" rtl="0" eaLnBrk="1" latinLnBrk="0" hangingPunct="1">
        <a:lnSpc>
          <a:spcPts val="2625"/>
        </a:lnSpc>
        <a:spcBef>
          <a:spcPct val="0"/>
        </a:spcBef>
        <a:buNone/>
        <a:defRPr sz="2500" kern="1200" cap="all" baseline="0">
          <a:solidFill>
            <a:schemeClr val="tx2"/>
          </a:solidFill>
          <a:latin typeface="+mj-lt"/>
          <a:ea typeface="+mj-ea"/>
          <a:cs typeface="+mj-cs"/>
        </a:defRPr>
      </a:lvl1pPr>
    </p:titleStyle>
    <p:bodyStyle>
      <a:lvl1pPr marL="342887" indent="-342887" algn="l" defTabSz="914363" rtl="0" eaLnBrk="1" latinLnBrk="0" hangingPunct="1">
        <a:spcBef>
          <a:spcPct val="20000"/>
        </a:spcBef>
        <a:buFont typeface="Arial" panose="020B0604020202020204" pitchFamily="34" charset="0"/>
        <a:buChar char="•"/>
        <a:defRPr sz="3188" kern="1200">
          <a:solidFill>
            <a:schemeClr val="tx1"/>
          </a:solidFill>
          <a:latin typeface="+mn-lt"/>
          <a:ea typeface="+mn-ea"/>
          <a:cs typeface="+mn-cs"/>
        </a:defRPr>
      </a:lvl1pPr>
      <a:lvl2pPr marL="742920" indent="-285739" algn="l" defTabSz="914363" rtl="0" eaLnBrk="1" latinLnBrk="0" hangingPunct="1">
        <a:spcBef>
          <a:spcPct val="20000"/>
        </a:spcBef>
        <a:buFont typeface="Arial" panose="020B0604020202020204" pitchFamily="34" charset="0"/>
        <a:buChar char="–"/>
        <a:defRPr sz="2813" kern="1200">
          <a:solidFill>
            <a:schemeClr val="tx1"/>
          </a:solidFill>
          <a:latin typeface="+mn-lt"/>
          <a:ea typeface="+mn-ea"/>
          <a:cs typeface="+mn-cs"/>
        </a:defRPr>
      </a:lvl2pPr>
      <a:lvl3pPr marL="1142954" indent="-228591" algn="l" defTabSz="914363" rtl="0" eaLnBrk="1" latinLnBrk="0" hangingPunct="1">
        <a:spcBef>
          <a:spcPct val="20000"/>
        </a:spcBef>
        <a:buFont typeface="Arial" panose="020B0604020202020204" pitchFamily="34" charset="0"/>
        <a:buChar char="•"/>
        <a:defRPr sz="2375" kern="1200">
          <a:solidFill>
            <a:schemeClr val="tx1"/>
          </a:solidFill>
          <a:latin typeface="+mn-lt"/>
          <a:ea typeface="+mn-ea"/>
          <a:cs typeface="+mn-cs"/>
        </a:defRPr>
      </a:lvl3pPr>
      <a:lvl4pPr marL="1600136" indent="-228591" algn="l" defTabSz="91436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18" indent="-228591" algn="l" defTabSz="91436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00" indent="-228591" algn="l" defTabSz="91436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82" indent="-228591" algn="l" defTabSz="91436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13" kern="1200">
          <a:solidFill>
            <a:schemeClr val="tx1"/>
          </a:solidFill>
          <a:latin typeface="+mn-lt"/>
          <a:ea typeface="+mn-ea"/>
          <a:cs typeface="+mn-cs"/>
        </a:defRPr>
      </a:lvl1pPr>
      <a:lvl2pPr marL="457182" algn="l" defTabSz="914363" rtl="0" eaLnBrk="1" latinLnBrk="0" hangingPunct="1">
        <a:defRPr sz="1813" kern="1200">
          <a:solidFill>
            <a:schemeClr val="tx1"/>
          </a:solidFill>
          <a:latin typeface="+mn-lt"/>
          <a:ea typeface="+mn-ea"/>
          <a:cs typeface="+mn-cs"/>
        </a:defRPr>
      </a:lvl2pPr>
      <a:lvl3pPr marL="914363" algn="l" defTabSz="914363" rtl="0" eaLnBrk="1" latinLnBrk="0" hangingPunct="1">
        <a:defRPr sz="1813" kern="1200">
          <a:solidFill>
            <a:schemeClr val="tx1"/>
          </a:solidFill>
          <a:latin typeface="+mn-lt"/>
          <a:ea typeface="+mn-ea"/>
          <a:cs typeface="+mn-cs"/>
        </a:defRPr>
      </a:lvl3pPr>
      <a:lvl4pPr marL="1371545" algn="l" defTabSz="914363" rtl="0" eaLnBrk="1" latinLnBrk="0" hangingPunct="1">
        <a:defRPr sz="1813" kern="1200">
          <a:solidFill>
            <a:schemeClr val="tx1"/>
          </a:solidFill>
          <a:latin typeface="+mn-lt"/>
          <a:ea typeface="+mn-ea"/>
          <a:cs typeface="+mn-cs"/>
        </a:defRPr>
      </a:lvl4pPr>
      <a:lvl5pPr marL="1828727" algn="l" defTabSz="914363" rtl="0" eaLnBrk="1" latinLnBrk="0" hangingPunct="1">
        <a:defRPr sz="1813" kern="1200">
          <a:solidFill>
            <a:schemeClr val="tx1"/>
          </a:solidFill>
          <a:latin typeface="+mn-lt"/>
          <a:ea typeface="+mn-ea"/>
          <a:cs typeface="+mn-cs"/>
        </a:defRPr>
      </a:lvl5pPr>
      <a:lvl6pPr marL="2285909" algn="l" defTabSz="914363" rtl="0" eaLnBrk="1" latinLnBrk="0" hangingPunct="1">
        <a:defRPr sz="1813" kern="1200">
          <a:solidFill>
            <a:schemeClr val="tx1"/>
          </a:solidFill>
          <a:latin typeface="+mn-lt"/>
          <a:ea typeface="+mn-ea"/>
          <a:cs typeface="+mn-cs"/>
        </a:defRPr>
      </a:lvl6pPr>
      <a:lvl7pPr marL="2743091" algn="l" defTabSz="914363" rtl="0" eaLnBrk="1" latinLnBrk="0" hangingPunct="1">
        <a:defRPr sz="1813" kern="1200">
          <a:solidFill>
            <a:schemeClr val="tx1"/>
          </a:solidFill>
          <a:latin typeface="+mn-lt"/>
          <a:ea typeface="+mn-ea"/>
          <a:cs typeface="+mn-cs"/>
        </a:defRPr>
      </a:lvl7pPr>
      <a:lvl8pPr marL="3200272" algn="l" defTabSz="914363" rtl="0" eaLnBrk="1" latinLnBrk="0" hangingPunct="1">
        <a:defRPr sz="1813" kern="1200">
          <a:solidFill>
            <a:schemeClr val="tx1"/>
          </a:solidFill>
          <a:latin typeface="+mn-lt"/>
          <a:ea typeface="+mn-ea"/>
          <a:cs typeface="+mn-cs"/>
        </a:defRPr>
      </a:lvl8pPr>
      <a:lvl9pPr marL="3657454" algn="l" defTabSz="914363" rtl="0" eaLnBrk="1" latinLnBrk="0" hangingPunct="1">
        <a:defRPr sz="18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accent1"/>
            </a:gs>
            <a:gs pos="100000">
              <a:schemeClr val="accent2"/>
            </a:gs>
          </a:gsLst>
          <a:lin ang="0" scaled="0"/>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
            <a:ext cx="9144000" cy="6857999"/>
          </a:xfrm>
          <a:prstGeom prst="rect">
            <a:avLst/>
          </a:prstGeom>
        </p:spPr>
      </p:pic>
    </p:spTree>
    <p:extLst>
      <p:ext uri="{BB962C8B-B14F-4D97-AF65-F5344CB8AC3E}">
        <p14:creationId xmlns:p14="http://schemas.microsoft.com/office/powerpoint/2010/main" val="2336286670"/>
      </p:ext>
    </p:extLst>
  </p:cSld>
  <p:clrMap bg1="lt1" tx1="dk1" bg2="lt2" tx2="dk2" accent1="accent1" accent2="accent2" accent3="accent3" accent4="accent4" accent5="accent5" accent6="accent6" hlink="hlink" folHlink="folHlink"/>
  <p:sldLayoutIdLst>
    <p:sldLayoutId id="2147483663" r:id="rId1"/>
  </p:sldLayoutIdLst>
  <p:hf hdr="0" ftr="0" dt="0"/>
  <p:txStyles>
    <p:titleStyle>
      <a:lvl1pPr algn="ctr" defTabSz="571478" rtl="0" eaLnBrk="1" latinLnBrk="0" hangingPunct="1">
        <a:spcBef>
          <a:spcPct val="0"/>
        </a:spcBef>
        <a:buNone/>
        <a:defRPr sz="2750" kern="1200">
          <a:solidFill>
            <a:schemeClr val="tx1"/>
          </a:solidFill>
          <a:latin typeface="+mj-lt"/>
          <a:ea typeface="+mj-ea"/>
          <a:cs typeface="+mj-cs"/>
        </a:defRPr>
      </a:lvl1pPr>
    </p:titleStyle>
    <p:bodyStyle>
      <a:lvl1pPr marL="214304" indent="-214304" algn="l" defTabSz="5714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464325" indent="-178586" algn="l" defTabSz="571478" rtl="0" eaLnBrk="1" latinLnBrk="0" hangingPunct="1">
        <a:spcBef>
          <a:spcPct val="20000"/>
        </a:spcBef>
        <a:buFont typeface="Arial" panose="020B0604020202020204" pitchFamily="34" charset="0"/>
        <a:buChar char="–"/>
        <a:defRPr sz="1750" kern="1200">
          <a:solidFill>
            <a:schemeClr val="tx1"/>
          </a:solidFill>
          <a:latin typeface="+mn-lt"/>
          <a:ea typeface="+mn-ea"/>
          <a:cs typeface="+mn-cs"/>
        </a:defRPr>
      </a:lvl2pPr>
      <a:lvl3pPr marL="714347" indent="-142869" algn="l" defTabSz="571478"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3pPr>
      <a:lvl4pPr marL="1000085" indent="-142869" algn="l" defTabSz="571478" rtl="0" eaLnBrk="1" latinLnBrk="0" hangingPunct="1">
        <a:spcBef>
          <a:spcPct val="20000"/>
        </a:spcBef>
        <a:buFont typeface="Arial" panose="020B0604020202020204" pitchFamily="34" charset="0"/>
        <a:buChar char="–"/>
        <a:defRPr sz="1250" kern="1200">
          <a:solidFill>
            <a:schemeClr val="tx1"/>
          </a:solidFill>
          <a:latin typeface="+mn-lt"/>
          <a:ea typeface="+mn-ea"/>
          <a:cs typeface="+mn-cs"/>
        </a:defRPr>
      </a:lvl4pPr>
      <a:lvl5pPr marL="1285823" indent="-142869" algn="l" defTabSz="571478" rtl="0" eaLnBrk="1" latinLnBrk="0" hangingPunct="1">
        <a:spcBef>
          <a:spcPct val="20000"/>
        </a:spcBef>
        <a:buFont typeface="Arial" panose="020B0604020202020204" pitchFamily="34" charset="0"/>
        <a:buChar char="»"/>
        <a:defRPr sz="1250" kern="1200">
          <a:solidFill>
            <a:schemeClr val="tx1"/>
          </a:solidFill>
          <a:latin typeface="+mn-lt"/>
          <a:ea typeface="+mn-ea"/>
          <a:cs typeface="+mn-cs"/>
        </a:defRPr>
      </a:lvl5pPr>
      <a:lvl6pPr marL="1571562" indent="-142869" algn="l" defTabSz="571478" rtl="0" eaLnBrk="1" latinLnBrk="0" hangingPunct="1">
        <a:spcBef>
          <a:spcPct val="20000"/>
        </a:spcBef>
        <a:buFont typeface="Arial" panose="020B0604020202020204" pitchFamily="34" charset="0"/>
        <a:buChar char="•"/>
        <a:defRPr sz="1250" kern="1200">
          <a:solidFill>
            <a:schemeClr val="tx1"/>
          </a:solidFill>
          <a:latin typeface="+mn-lt"/>
          <a:ea typeface="+mn-ea"/>
          <a:cs typeface="+mn-cs"/>
        </a:defRPr>
      </a:lvl6pPr>
      <a:lvl7pPr marL="1857301" indent="-142869" algn="l" defTabSz="571478" rtl="0" eaLnBrk="1" latinLnBrk="0" hangingPunct="1">
        <a:spcBef>
          <a:spcPct val="20000"/>
        </a:spcBef>
        <a:buFont typeface="Arial" panose="020B0604020202020204" pitchFamily="34" charset="0"/>
        <a:buChar char="•"/>
        <a:defRPr sz="1250" kern="1200">
          <a:solidFill>
            <a:schemeClr val="tx1"/>
          </a:solidFill>
          <a:latin typeface="+mn-lt"/>
          <a:ea typeface="+mn-ea"/>
          <a:cs typeface="+mn-cs"/>
        </a:defRPr>
      </a:lvl7pPr>
      <a:lvl8pPr marL="2143040" indent="-142869" algn="l" defTabSz="571478" rtl="0" eaLnBrk="1" latinLnBrk="0" hangingPunct="1">
        <a:spcBef>
          <a:spcPct val="20000"/>
        </a:spcBef>
        <a:buFont typeface="Arial" panose="020B0604020202020204" pitchFamily="34" charset="0"/>
        <a:buChar char="•"/>
        <a:defRPr sz="1250" kern="1200">
          <a:solidFill>
            <a:schemeClr val="tx1"/>
          </a:solidFill>
          <a:latin typeface="+mn-lt"/>
          <a:ea typeface="+mn-ea"/>
          <a:cs typeface="+mn-cs"/>
        </a:defRPr>
      </a:lvl8pPr>
      <a:lvl9pPr marL="2428778" indent="-142869" algn="l" defTabSz="571478" rtl="0" eaLnBrk="1" latinLnBrk="0" hangingPunct="1">
        <a:spcBef>
          <a:spcPct val="20000"/>
        </a:spcBef>
        <a:buFont typeface="Arial" panose="020B0604020202020204" pitchFamily="34" charset="0"/>
        <a:buChar char="•"/>
        <a:defRPr sz="1250" kern="1200">
          <a:solidFill>
            <a:schemeClr val="tx1"/>
          </a:solidFill>
          <a:latin typeface="+mn-lt"/>
          <a:ea typeface="+mn-ea"/>
          <a:cs typeface="+mn-cs"/>
        </a:defRPr>
      </a:lvl9pPr>
    </p:bodyStyle>
    <p:otherStyle>
      <a:defPPr>
        <a:defRPr lang="en-US"/>
      </a:defPPr>
      <a:lvl1pPr marL="0" algn="l" defTabSz="571478" rtl="0" eaLnBrk="1" latinLnBrk="0" hangingPunct="1">
        <a:defRPr sz="1125" kern="1200">
          <a:solidFill>
            <a:schemeClr val="tx1"/>
          </a:solidFill>
          <a:latin typeface="+mn-lt"/>
          <a:ea typeface="+mn-ea"/>
          <a:cs typeface="+mn-cs"/>
        </a:defRPr>
      </a:lvl1pPr>
      <a:lvl2pPr marL="285739" algn="l" defTabSz="571478" rtl="0" eaLnBrk="1" latinLnBrk="0" hangingPunct="1">
        <a:defRPr sz="1125" kern="1200">
          <a:solidFill>
            <a:schemeClr val="tx1"/>
          </a:solidFill>
          <a:latin typeface="+mn-lt"/>
          <a:ea typeface="+mn-ea"/>
          <a:cs typeface="+mn-cs"/>
        </a:defRPr>
      </a:lvl2pPr>
      <a:lvl3pPr marL="571478" algn="l" defTabSz="571478" rtl="0" eaLnBrk="1" latinLnBrk="0" hangingPunct="1">
        <a:defRPr sz="1125" kern="1200">
          <a:solidFill>
            <a:schemeClr val="tx1"/>
          </a:solidFill>
          <a:latin typeface="+mn-lt"/>
          <a:ea typeface="+mn-ea"/>
          <a:cs typeface="+mn-cs"/>
        </a:defRPr>
      </a:lvl3pPr>
      <a:lvl4pPr marL="857216" algn="l" defTabSz="571478" rtl="0" eaLnBrk="1" latinLnBrk="0" hangingPunct="1">
        <a:defRPr sz="1125" kern="1200">
          <a:solidFill>
            <a:schemeClr val="tx1"/>
          </a:solidFill>
          <a:latin typeface="+mn-lt"/>
          <a:ea typeface="+mn-ea"/>
          <a:cs typeface="+mn-cs"/>
        </a:defRPr>
      </a:lvl4pPr>
      <a:lvl5pPr marL="1142954" algn="l" defTabSz="571478" rtl="0" eaLnBrk="1" latinLnBrk="0" hangingPunct="1">
        <a:defRPr sz="1125" kern="1200">
          <a:solidFill>
            <a:schemeClr val="tx1"/>
          </a:solidFill>
          <a:latin typeface="+mn-lt"/>
          <a:ea typeface="+mn-ea"/>
          <a:cs typeface="+mn-cs"/>
        </a:defRPr>
      </a:lvl5pPr>
      <a:lvl6pPr marL="1428693" algn="l" defTabSz="571478" rtl="0" eaLnBrk="1" latinLnBrk="0" hangingPunct="1">
        <a:defRPr sz="1125" kern="1200">
          <a:solidFill>
            <a:schemeClr val="tx1"/>
          </a:solidFill>
          <a:latin typeface="+mn-lt"/>
          <a:ea typeface="+mn-ea"/>
          <a:cs typeface="+mn-cs"/>
        </a:defRPr>
      </a:lvl6pPr>
      <a:lvl7pPr marL="1714432" algn="l" defTabSz="571478" rtl="0" eaLnBrk="1" latinLnBrk="0" hangingPunct="1">
        <a:defRPr sz="1125" kern="1200">
          <a:solidFill>
            <a:schemeClr val="tx1"/>
          </a:solidFill>
          <a:latin typeface="+mn-lt"/>
          <a:ea typeface="+mn-ea"/>
          <a:cs typeface="+mn-cs"/>
        </a:defRPr>
      </a:lvl7pPr>
      <a:lvl8pPr marL="2000170" algn="l" defTabSz="571478" rtl="0" eaLnBrk="1" latinLnBrk="0" hangingPunct="1">
        <a:defRPr sz="1125" kern="1200">
          <a:solidFill>
            <a:schemeClr val="tx1"/>
          </a:solidFill>
          <a:latin typeface="+mn-lt"/>
          <a:ea typeface="+mn-ea"/>
          <a:cs typeface="+mn-cs"/>
        </a:defRPr>
      </a:lvl8pPr>
      <a:lvl9pPr marL="2285909" algn="l" defTabSz="571478" rtl="0" eaLnBrk="1" latinLnBrk="0" hangingPunct="1">
        <a:defRPr sz="112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9">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9679" y="1714499"/>
            <a:ext cx="8380677" cy="4380178"/>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p:cNvSpPr>
            <a:spLocks noGrp="1"/>
          </p:cNvSpPr>
          <p:nvPr>
            <p:ph type="sldNum" sz="quarter" idx="4"/>
          </p:nvPr>
        </p:nvSpPr>
        <p:spPr>
          <a:xfrm>
            <a:off x="8697278" y="6229067"/>
            <a:ext cx="304373" cy="365125"/>
          </a:xfrm>
          <a:prstGeom prst="rect">
            <a:avLst/>
          </a:prstGeom>
        </p:spPr>
        <p:txBody>
          <a:bodyPr vert="horz" lIns="0" tIns="0" rIns="0" bIns="0" rtlCol="0" anchor="b" anchorCtr="0"/>
          <a:lstStyle>
            <a:lvl1pPr algn="l">
              <a:defRPr sz="625" b="1">
                <a:solidFill>
                  <a:schemeClr val="bg1"/>
                </a:solidFill>
              </a:defRPr>
            </a:lvl1pPr>
          </a:lstStyle>
          <a:p>
            <a:fld id="{677431CD-109D-4799-81C2-761F8C28FE26}" type="slidenum">
              <a:rPr lang="en-CA" smtClean="0"/>
              <a:pPr/>
              <a:t>‹#›</a:t>
            </a:fld>
            <a:endParaRPr lang="en-CA"/>
          </a:p>
        </p:txBody>
      </p:sp>
      <p:sp>
        <p:nvSpPr>
          <p:cNvPr id="20" name="TextBox 19"/>
          <p:cNvSpPr txBox="1"/>
          <p:nvPr/>
        </p:nvSpPr>
        <p:spPr>
          <a:xfrm>
            <a:off x="7776338" y="6478773"/>
            <a:ext cx="675075" cy="115416"/>
          </a:xfrm>
          <a:prstGeom prst="rect">
            <a:avLst/>
          </a:prstGeom>
          <a:noFill/>
        </p:spPr>
        <p:txBody>
          <a:bodyPr wrap="square" lIns="0" tIns="0" rIns="0" bIns="0" rtlCol="0" anchor="b" anchorCtr="0">
            <a:spAutoFit/>
          </a:bodyPr>
          <a:lstStyle/>
          <a:p>
            <a:pPr algn="r"/>
            <a:r>
              <a:rPr lang="fr-CA" sz="750" b="1">
                <a:solidFill>
                  <a:schemeClr val="bg1"/>
                </a:solidFill>
              </a:rPr>
              <a:t>ispe.org</a:t>
            </a:r>
            <a:endParaRPr lang="en-CA" sz="750" b="1">
              <a:solidFill>
                <a:schemeClr val="bg1"/>
              </a:solidFill>
            </a:endParaRPr>
          </a:p>
        </p:txBody>
      </p:sp>
      <p:cxnSp>
        <p:nvCxnSpPr>
          <p:cNvPr id="23" name="Straight Connector 22"/>
          <p:cNvCxnSpPr/>
          <p:nvPr/>
        </p:nvCxnSpPr>
        <p:spPr>
          <a:xfrm>
            <a:off x="8570596" y="6482080"/>
            <a:ext cx="0" cy="10668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371535" y="6306128"/>
            <a:ext cx="1143055" cy="367665"/>
          </a:xfrm>
          <a:prstGeom prst="rect">
            <a:avLst/>
          </a:prstGeom>
        </p:spPr>
      </p:pic>
      <p:sp>
        <p:nvSpPr>
          <p:cNvPr id="14" name="TextBox 13"/>
          <p:cNvSpPr txBox="1"/>
          <p:nvPr/>
        </p:nvSpPr>
        <p:spPr>
          <a:xfrm>
            <a:off x="2771802" y="6482221"/>
            <a:ext cx="900100" cy="115416"/>
          </a:xfrm>
          <a:prstGeom prst="rect">
            <a:avLst/>
          </a:prstGeom>
          <a:noFill/>
        </p:spPr>
        <p:txBody>
          <a:bodyPr wrap="square" lIns="0" tIns="0" rIns="0" bIns="0" rtlCol="0" anchor="b" anchorCtr="0">
            <a:spAutoFit/>
          </a:bodyPr>
          <a:lstStyle/>
          <a:p>
            <a:r>
              <a:rPr lang="fr-CA" sz="750" b="1">
                <a:solidFill>
                  <a:schemeClr val="bg1"/>
                </a:solidFill>
              </a:rPr>
              <a:t>Connecting</a:t>
            </a:r>
            <a:endParaRPr lang="en-CA" sz="750" b="1">
              <a:solidFill>
                <a:schemeClr val="bg1"/>
              </a:solidFill>
            </a:endParaRPr>
          </a:p>
        </p:txBody>
      </p:sp>
      <p:sp>
        <p:nvSpPr>
          <p:cNvPr id="15" name="TextBox 14"/>
          <p:cNvSpPr txBox="1"/>
          <p:nvPr/>
        </p:nvSpPr>
        <p:spPr>
          <a:xfrm>
            <a:off x="3896473" y="6482221"/>
            <a:ext cx="1126435" cy="115416"/>
          </a:xfrm>
          <a:prstGeom prst="rect">
            <a:avLst/>
          </a:prstGeom>
          <a:noFill/>
        </p:spPr>
        <p:txBody>
          <a:bodyPr wrap="square" lIns="0" tIns="0" rIns="0" bIns="0" rtlCol="0" anchor="b" anchorCtr="0">
            <a:spAutoFit/>
          </a:bodyPr>
          <a:lstStyle/>
          <a:p>
            <a:r>
              <a:rPr lang="fr-CA" sz="750" b="1">
                <a:solidFill>
                  <a:schemeClr val="bg1"/>
                </a:solidFill>
              </a:rPr>
              <a:t>Pharmaceutical</a:t>
            </a:r>
            <a:endParaRPr lang="en-CA" sz="750" b="1">
              <a:solidFill>
                <a:schemeClr val="bg1"/>
              </a:solidFill>
            </a:endParaRPr>
          </a:p>
        </p:txBody>
      </p:sp>
      <p:sp>
        <p:nvSpPr>
          <p:cNvPr id="16" name="TextBox 15"/>
          <p:cNvSpPr txBox="1"/>
          <p:nvPr/>
        </p:nvSpPr>
        <p:spPr>
          <a:xfrm>
            <a:off x="5259740" y="6482221"/>
            <a:ext cx="900100" cy="115416"/>
          </a:xfrm>
          <a:prstGeom prst="rect">
            <a:avLst/>
          </a:prstGeom>
          <a:noFill/>
        </p:spPr>
        <p:txBody>
          <a:bodyPr wrap="square" lIns="0" tIns="0" rIns="0" bIns="0" rtlCol="0" anchor="b" anchorCtr="0">
            <a:spAutoFit/>
          </a:bodyPr>
          <a:lstStyle/>
          <a:p>
            <a:r>
              <a:rPr lang="fr-CA" sz="750" b="1">
                <a:solidFill>
                  <a:schemeClr val="bg1"/>
                </a:solidFill>
              </a:rPr>
              <a:t>Knowledge</a:t>
            </a:r>
            <a:endParaRPr lang="en-CA" sz="750" b="1">
              <a:solidFill>
                <a:schemeClr val="bg1"/>
              </a:solidFill>
            </a:endParaRPr>
          </a:p>
        </p:txBody>
      </p:sp>
    </p:spTree>
    <p:extLst>
      <p:ext uri="{BB962C8B-B14F-4D97-AF65-F5344CB8AC3E}">
        <p14:creationId xmlns:p14="http://schemas.microsoft.com/office/powerpoint/2010/main" val="1495299421"/>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71" r:id="rId4"/>
    <p:sldLayoutId id="2147483672" r:id="rId5"/>
    <p:sldLayoutId id="2147483673" r:id="rId6"/>
    <p:sldLayoutId id="2147483674" r:id="rId7"/>
    <p:sldLayoutId id="2147483676" r:id="rId8"/>
    <p:sldLayoutId id="2147483680"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Lst>
  <p:hf hdr="0" ftr="0" dt="0"/>
  <p:txStyles>
    <p:titleStyle>
      <a:lvl1pPr algn="ctr" defTabSz="571478" rtl="0" eaLnBrk="1" latinLnBrk="0" hangingPunct="1">
        <a:spcBef>
          <a:spcPct val="0"/>
        </a:spcBef>
        <a:buNone/>
        <a:defRPr sz="2750" kern="1200">
          <a:solidFill>
            <a:schemeClr val="tx1"/>
          </a:solidFill>
          <a:latin typeface="+mj-lt"/>
          <a:ea typeface="+mj-ea"/>
          <a:cs typeface="+mj-cs"/>
        </a:defRPr>
      </a:lvl1pPr>
    </p:titleStyle>
    <p:bodyStyle>
      <a:lvl1pPr marL="0" indent="0" algn="l" defTabSz="571478" rtl="0" eaLnBrk="1" latinLnBrk="0" hangingPunct="1">
        <a:lnSpc>
          <a:spcPts val="1500"/>
        </a:lnSpc>
        <a:spcBef>
          <a:spcPts val="0"/>
        </a:spcBef>
        <a:spcAft>
          <a:spcPts val="1125"/>
        </a:spcAft>
        <a:buFont typeface="Arial" panose="020B0604020202020204" pitchFamily="34" charset="0"/>
        <a:buNone/>
        <a:defRPr sz="1375" b="1" kern="1200">
          <a:solidFill>
            <a:schemeClr val="accent1"/>
          </a:solidFill>
          <a:latin typeface="+mn-lt"/>
          <a:ea typeface="+mn-ea"/>
          <a:cs typeface="+mn-cs"/>
        </a:defRPr>
      </a:lvl1pPr>
      <a:lvl2pPr marL="1985" indent="0" algn="l" defTabSz="571478" rtl="0" eaLnBrk="1" latinLnBrk="0" hangingPunct="1">
        <a:lnSpc>
          <a:spcPts val="1500"/>
        </a:lnSpc>
        <a:spcBef>
          <a:spcPts val="0"/>
        </a:spcBef>
        <a:spcAft>
          <a:spcPts val="1125"/>
        </a:spcAft>
        <a:buFont typeface="Arial" panose="020B0604020202020204" pitchFamily="34" charset="0"/>
        <a:buNone/>
        <a:defRPr sz="1250" kern="1200">
          <a:solidFill>
            <a:schemeClr val="tx2"/>
          </a:solidFill>
          <a:latin typeface="+mn-lt"/>
          <a:ea typeface="+mn-ea"/>
          <a:cs typeface="+mn-cs"/>
        </a:defRPr>
      </a:lvl2pPr>
      <a:lvl3pPr marL="213312" indent="-213312" algn="l" defTabSz="571478" rtl="0" eaLnBrk="1" latinLnBrk="0" hangingPunct="1">
        <a:lnSpc>
          <a:spcPts val="1500"/>
        </a:lnSpc>
        <a:spcBef>
          <a:spcPts val="0"/>
        </a:spcBef>
        <a:spcAft>
          <a:spcPts val="1125"/>
        </a:spcAft>
        <a:buClr>
          <a:schemeClr val="accent2"/>
        </a:buClr>
        <a:buFont typeface="Arial" panose="020B0604020202020204" pitchFamily="34" charset="0"/>
        <a:buChar char="&gt;"/>
        <a:defRPr sz="1250" kern="1200">
          <a:solidFill>
            <a:schemeClr val="tx2"/>
          </a:solidFill>
          <a:latin typeface="+mn-lt"/>
          <a:ea typeface="+mn-ea"/>
          <a:cs typeface="+mn-cs"/>
        </a:defRPr>
      </a:lvl3pPr>
      <a:lvl4pPr marL="427616" indent="-214304" algn="l" defTabSz="571478" rtl="0" eaLnBrk="1" latinLnBrk="0" hangingPunct="1">
        <a:lnSpc>
          <a:spcPts val="1500"/>
        </a:lnSpc>
        <a:spcBef>
          <a:spcPts val="0"/>
        </a:spcBef>
        <a:spcAft>
          <a:spcPts val="1125"/>
        </a:spcAft>
        <a:buFont typeface="Arial" panose="020B0604020202020204" pitchFamily="34" charset="0"/>
        <a:buChar char="–"/>
        <a:tabLst/>
        <a:defRPr sz="1250" kern="1200">
          <a:solidFill>
            <a:schemeClr val="tx2"/>
          </a:solidFill>
          <a:latin typeface="+mn-lt"/>
          <a:ea typeface="+mn-ea"/>
          <a:cs typeface="+mn-cs"/>
        </a:defRPr>
      </a:lvl4pPr>
      <a:lvl5pPr marL="1285823" indent="-142869" algn="l" defTabSz="571478" rtl="0" eaLnBrk="1" latinLnBrk="0" hangingPunct="1">
        <a:spcBef>
          <a:spcPct val="20000"/>
        </a:spcBef>
        <a:buFont typeface="Arial" panose="020B0604020202020204" pitchFamily="34" charset="0"/>
        <a:buChar char="»"/>
        <a:defRPr sz="1250" kern="1200">
          <a:solidFill>
            <a:schemeClr val="tx2"/>
          </a:solidFill>
          <a:latin typeface="+mn-lt"/>
          <a:ea typeface="+mn-ea"/>
          <a:cs typeface="+mn-cs"/>
        </a:defRPr>
      </a:lvl5pPr>
      <a:lvl6pPr marL="1571562" indent="-142869" algn="l" defTabSz="571478" rtl="0" eaLnBrk="1" latinLnBrk="0" hangingPunct="1">
        <a:spcBef>
          <a:spcPct val="20000"/>
        </a:spcBef>
        <a:buFont typeface="Arial" panose="020B0604020202020204" pitchFamily="34" charset="0"/>
        <a:buChar char="•"/>
        <a:defRPr sz="1250" kern="1200">
          <a:solidFill>
            <a:schemeClr val="tx1"/>
          </a:solidFill>
          <a:latin typeface="+mn-lt"/>
          <a:ea typeface="+mn-ea"/>
          <a:cs typeface="+mn-cs"/>
        </a:defRPr>
      </a:lvl6pPr>
      <a:lvl7pPr marL="1857301" indent="-142869" algn="l" defTabSz="571478" rtl="0" eaLnBrk="1" latinLnBrk="0" hangingPunct="1">
        <a:spcBef>
          <a:spcPct val="20000"/>
        </a:spcBef>
        <a:buFont typeface="Arial" panose="020B0604020202020204" pitchFamily="34" charset="0"/>
        <a:buChar char="•"/>
        <a:defRPr sz="1250" kern="1200">
          <a:solidFill>
            <a:schemeClr val="tx1"/>
          </a:solidFill>
          <a:latin typeface="+mn-lt"/>
          <a:ea typeface="+mn-ea"/>
          <a:cs typeface="+mn-cs"/>
        </a:defRPr>
      </a:lvl7pPr>
      <a:lvl8pPr marL="2143040" indent="-142869" algn="l" defTabSz="571478" rtl="0" eaLnBrk="1" latinLnBrk="0" hangingPunct="1">
        <a:spcBef>
          <a:spcPct val="20000"/>
        </a:spcBef>
        <a:buFont typeface="Arial" panose="020B0604020202020204" pitchFamily="34" charset="0"/>
        <a:buChar char="•"/>
        <a:defRPr sz="1250" kern="1200">
          <a:solidFill>
            <a:schemeClr val="tx1"/>
          </a:solidFill>
          <a:latin typeface="+mn-lt"/>
          <a:ea typeface="+mn-ea"/>
          <a:cs typeface="+mn-cs"/>
        </a:defRPr>
      </a:lvl8pPr>
      <a:lvl9pPr marL="2428778" indent="-142869" algn="l" defTabSz="571478" rtl="0" eaLnBrk="1" latinLnBrk="0" hangingPunct="1">
        <a:spcBef>
          <a:spcPct val="20000"/>
        </a:spcBef>
        <a:buFont typeface="Arial" panose="020B0604020202020204" pitchFamily="34" charset="0"/>
        <a:buChar char="•"/>
        <a:defRPr sz="1250" kern="1200">
          <a:solidFill>
            <a:schemeClr val="tx1"/>
          </a:solidFill>
          <a:latin typeface="+mn-lt"/>
          <a:ea typeface="+mn-ea"/>
          <a:cs typeface="+mn-cs"/>
        </a:defRPr>
      </a:lvl9pPr>
    </p:bodyStyle>
    <p:otherStyle>
      <a:defPPr>
        <a:defRPr lang="en-US"/>
      </a:defPPr>
      <a:lvl1pPr marL="0" algn="l" defTabSz="571478" rtl="0" eaLnBrk="1" latinLnBrk="0" hangingPunct="1">
        <a:defRPr sz="1125" kern="1200">
          <a:solidFill>
            <a:schemeClr val="tx1"/>
          </a:solidFill>
          <a:latin typeface="+mn-lt"/>
          <a:ea typeface="+mn-ea"/>
          <a:cs typeface="+mn-cs"/>
        </a:defRPr>
      </a:lvl1pPr>
      <a:lvl2pPr marL="285739" algn="l" defTabSz="571478" rtl="0" eaLnBrk="1" latinLnBrk="0" hangingPunct="1">
        <a:defRPr sz="1125" kern="1200">
          <a:solidFill>
            <a:schemeClr val="tx1"/>
          </a:solidFill>
          <a:latin typeface="+mn-lt"/>
          <a:ea typeface="+mn-ea"/>
          <a:cs typeface="+mn-cs"/>
        </a:defRPr>
      </a:lvl2pPr>
      <a:lvl3pPr marL="571478" algn="l" defTabSz="571478" rtl="0" eaLnBrk="1" latinLnBrk="0" hangingPunct="1">
        <a:defRPr sz="1125" kern="1200">
          <a:solidFill>
            <a:schemeClr val="tx1"/>
          </a:solidFill>
          <a:latin typeface="+mn-lt"/>
          <a:ea typeface="+mn-ea"/>
          <a:cs typeface="+mn-cs"/>
        </a:defRPr>
      </a:lvl3pPr>
      <a:lvl4pPr marL="857216" algn="l" defTabSz="571478" rtl="0" eaLnBrk="1" latinLnBrk="0" hangingPunct="1">
        <a:defRPr sz="1125" kern="1200">
          <a:solidFill>
            <a:schemeClr val="tx1"/>
          </a:solidFill>
          <a:latin typeface="+mn-lt"/>
          <a:ea typeface="+mn-ea"/>
          <a:cs typeface="+mn-cs"/>
        </a:defRPr>
      </a:lvl4pPr>
      <a:lvl5pPr marL="1142954" algn="l" defTabSz="571478" rtl="0" eaLnBrk="1" latinLnBrk="0" hangingPunct="1">
        <a:defRPr sz="1125" kern="1200">
          <a:solidFill>
            <a:schemeClr val="tx1"/>
          </a:solidFill>
          <a:latin typeface="+mn-lt"/>
          <a:ea typeface="+mn-ea"/>
          <a:cs typeface="+mn-cs"/>
        </a:defRPr>
      </a:lvl5pPr>
      <a:lvl6pPr marL="1428693" algn="l" defTabSz="571478" rtl="0" eaLnBrk="1" latinLnBrk="0" hangingPunct="1">
        <a:defRPr sz="1125" kern="1200">
          <a:solidFill>
            <a:schemeClr val="tx1"/>
          </a:solidFill>
          <a:latin typeface="+mn-lt"/>
          <a:ea typeface="+mn-ea"/>
          <a:cs typeface="+mn-cs"/>
        </a:defRPr>
      </a:lvl6pPr>
      <a:lvl7pPr marL="1714432" algn="l" defTabSz="571478" rtl="0" eaLnBrk="1" latinLnBrk="0" hangingPunct="1">
        <a:defRPr sz="1125" kern="1200">
          <a:solidFill>
            <a:schemeClr val="tx1"/>
          </a:solidFill>
          <a:latin typeface="+mn-lt"/>
          <a:ea typeface="+mn-ea"/>
          <a:cs typeface="+mn-cs"/>
        </a:defRPr>
      </a:lvl7pPr>
      <a:lvl8pPr marL="2000170" algn="l" defTabSz="571478" rtl="0" eaLnBrk="1" latinLnBrk="0" hangingPunct="1">
        <a:defRPr sz="1125" kern="1200">
          <a:solidFill>
            <a:schemeClr val="tx1"/>
          </a:solidFill>
          <a:latin typeface="+mn-lt"/>
          <a:ea typeface="+mn-ea"/>
          <a:cs typeface="+mn-cs"/>
        </a:defRPr>
      </a:lvl8pPr>
      <a:lvl9pPr marL="2285909" algn="l" defTabSz="571478" rtl="0" eaLnBrk="1" latinLnBrk="0" hangingPunct="1">
        <a:defRPr sz="112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11.xml"/><Relationship Id="rId6" Type="http://schemas.microsoft.com/office/2007/relationships/hdphoto" Target="../media/hdphoto2.wdp"/><Relationship Id="rId5" Type="http://schemas.openxmlformats.org/officeDocument/2006/relationships/image" Target="../media/image34.pn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37.jpeg"/><Relationship Id="rId5" Type="http://schemas.microsoft.com/office/2007/relationships/hdphoto" Target="../media/hdphoto3.wdp"/><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41.9FFB6900"/><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45.jpeg"/><Relationship Id="rId5" Type="http://schemas.openxmlformats.org/officeDocument/2006/relationships/image" Target="../media/image44.jpg"/><Relationship Id="rId4" Type="http://schemas.openxmlformats.org/officeDocument/2006/relationships/image" Target="../media/image43.jp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diagramLayout" Target="../diagrams/layout6.xml"/><Relationship Id="rId7" Type="http://schemas.openxmlformats.org/officeDocument/2006/relationships/image" Target="../media/image46.jpeg"/><Relationship Id="rId2" Type="http://schemas.openxmlformats.org/officeDocument/2006/relationships/diagramData" Target="../diagrams/data6.xml"/><Relationship Id="rId1" Type="http://schemas.openxmlformats.org/officeDocument/2006/relationships/slideLayout" Target="../slideLayouts/slideLayout1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49.jpeg"/></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51.jpe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3.xml"/><Relationship Id="rId4" Type="http://schemas.openxmlformats.org/officeDocument/2006/relationships/image" Target="../media/image54.jpe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3.xml"/><Relationship Id="rId5" Type="http://schemas.openxmlformats.org/officeDocument/2006/relationships/image" Target="../media/image58.png"/><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9.pn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65.jpg"/></Relationships>
</file>

<file path=ppt/slides/_rels/slide2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8" Type="http://schemas.openxmlformats.org/officeDocument/2006/relationships/image" Target="../media/image72.jpeg"/><Relationship Id="rId3" Type="http://schemas.microsoft.com/office/2007/relationships/hdphoto" Target="../media/hdphoto4.wdp"/><Relationship Id="rId7" Type="http://schemas.openxmlformats.org/officeDocument/2006/relationships/image" Target="../media/image71.png"/><Relationship Id="rId2" Type="http://schemas.openxmlformats.org/officeDocument/2006/relationships/image" Target="../media/image68.png"/><Relationship Id="rId1" Type="http://schemas.openxmlformats.org/officeDocument/2006/relationships/slideLayout" Target="../slideLayouts/slideLayout11.xml"/><Relationship Id="rId6" Type="http://schemas.microsoft.com/office/2007/relationships/hdphoto" Target="../media/hdphoto5.wdp"/><Relationship Id="rId5" Type="http://schemas.openxmlformats.org/officeDocument/2006/relationships/image" Target="../media/image70.png"/><Relationship Id="rId10" Type="http://schemas.openxmlformats.org/officeDocument/2006/relationships/image" Target="../media/image74.jpeg"/><Relationship Id="rId4" Type="http://schemas.openxmlformats.org/officeDocument/2006/relationships/image" Target="../media/image69.jpeg"/><Relationship Id="rId9" Type="http://schemas.openxmlformats.org/officeDocument/2006/relationships/image" Target="../media/image73.jpeg"/></Relationships>
</file>

<file path=ppt/slides/_rels/slide3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chart" Target="../charts/chart3.xml"/></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1.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5.png"/><Relationship Id="rId4" Type="http://schemas.openxmlformats.org/officeDocument/2006/relationships/diagramLayout" Target="../diagrams/layout1.xml"/><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11.xml"/><Relationship Id="rId5" Type="http://schemas.openxmlformats.org/officeDocument/2006/relationships/image" Target="../media/image19.jpg"/><Relationship Id="rId4" Type="http://schemas.openxmlformats.org/officeDocument/2006/relationships/image" Target="../media/image18.jp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youtube.com/watch?v=MgVuSSoHrJg&amp;t=105s" TargetMode="Externa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29.jpeg"/><Relationship Id="rId3" Type="http://schemas.openxmlformats.org/officeDocument/2006/relationships/image" Target="../media/image25.jpeg"/><Relationship Id="rId7" Type="http://schemas.openxmlformats.org/officeDocument/2006/relationships/image" Target="../media/image23.emf"/><Relationship Id="rId12" Type="http://schemas.openxmlformats.org/officeDocument/2006/relationships/image" Target="../media/image28.jpeg"/><Relationship Id="rId2" Type="http://schemas.openxmlformats.org/officeDocument/2006/relationships/slideLayout" Target="../slideLayouts/slideLayout11.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27.jpeg"/><Relationship Id="rId5" Type="http://schemas.openxmlformats.org/officeDocument/2006/relationships/image" Target="../media/image22.emf"/><Relationship Id="rId10" Type="http://schemas.openxmlformats.org/officeDocument/2006/relationships/image" Target="../media/image26.jpeg"/><Relationship Id="rId4" Type="http://schemas.openxmlformats.org/officeDocument/2006/relationships/oleObject" Target="../embeddings/oleObject1.bin"/><Relationship Id="rId9" Type="http://schemas.openxmlformats.org/officeDocument/2006/relationships/image" Target="../media/image2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9678" y="2061150"/>
            <a:ext cx="8243932" cy="1243673"/>
          </a:xfrm>
        </p:spPr>
        <p:txBody>
          <a:bodyPr/>
          <a:lstStyle/>
          <a:p>
            <a:r>
              <a:rPr lang="en-US" cap="none" dirty="0"/>
              <a:t>Oligonucleotide Synthesis Manufacturing Facility Project</a:t>
            </a:r>
            <a:br>
              <a:rPr lang="en-US" cap="none" dirty="0"/>
            </a:br>
            <a:r>
              <a:rPr lang="en-US" cap="none" dirty="0"/>
              <a:t>Enabling Technology for the Present and the Future</a:t>
            </a:r>
          </a:p>
        </p:txBody>
      </p:sp>
      <p:sp>
        <p:nvSpPr>
          <p:cNvPr id="3" name="Subtitle 2"/>
          <p:cNvSpPr>
            <a:spLocks noGrp="1"/>
          </p:cNvSpPr>
          <p:nvPr>
            <p:ph type="subTitle" idx="1"/>
          </p:nvPr>
        </p:nvSpPr>
        <p:spPr>
          <a:xfrm>
            <a:off x="379677" y="4436707"/>
            <a:ext cx="7916829" cy="1752600"/>
          </a:xfrm>
        </p:spPr>
        <p:txBody>
          <a:bodyPr/>
          <a:lstStyle/>
          <a:p>
            <a:r>
              <a:rPr lang="en-US" dirty="0"/>
              <a:t>ISPE-CASA 2018 Technology Conference</a:t>
            </a:r>
          </a:p>
          <a:p>
            <a:r>
              <a:rPr lang="en-US" dirty="0"/>
              <a:t>March 13, 2018</a:t>
            </a:r>
          </a:p>
          <a:p>
            <a:endParaRPr lang="en-US" dirty="0"/>
          </a:p>
          <a:p>
            <a:endParaRPr lang="en-US" dirty="0"/>
          </a:p>
          <a:p>
            <a:r>
              <a:rPr lang="en-US" dirty="0"/>
              <a:t>Sheron Branham 	Associate Director	 ASO Process Engineering</a:t>
            </a:r>
          </a:p>
          <a:p>
            <a:r>
              <a:rPr lang="en-US" dirty="0"/>
              <a:t>Paul Richards 	Principal Engineer	Global Process Engineering</a:t>
            </a:r>
          </a:p>
        </p:txBody>
      </p:sp>
      <p:pic>
        <p:nvPicPr>
          <p:cNvPr id="4" name="Picture 3" descr="logo-02.png">
            <a:extLst>
              <a:ext uri="{FF2B5EF4-FFF2-40B4-BE49-F238E27FC236}">
                <a16:creationId xmlns:a16="http://schemas.microsoft.com/office/drawing/2014/main" id="{C6645C2B-58FC-48F4-BF72-5C873D2D57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715" y="6124218"/>
            <a:ext cx="1437582" cy="388665"/>
          </a:xfrm>
          <a:prstGeom prst="rect">
            <a:avLst/>
          </a:prstGeom>
        </p:spPr>
      </p:pic>
    </p:spTree>
    <p:extLst>
      <p:ext uri="{BB962C8B-B14F-4D97-AF65-F5344CB8AC3E}">
        <p14:creationId xmlns:p14="http://schemas.microsoft.com/office/powerpoint/2010/main" val="27960952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30006BBA-7AC7-4521-B077-A0BA5CCCD7BB}"/>
              </a:ext>
            </a:extLst>
          </p:cNvPr>
          <p:cNvGraphicFramePr/>
          <p:nvPr/>
        </p:nvGraphicFramePr>
        <p:xfrm>
          <a:off x="937548" y="1099595"/>
          <a:ext cx="7245751" cy="5046562"/>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11">
            <a:extLst>
              <a:ext uri="{FF2B5EF4-FFF2-40B4-BE49-F238E27FC236}">
                <a16:creationId xmlns:a16="http://schemas.microsoft.com/office/drawing/2014/main" id="{857F006F-E2FD-4E71-B3A8-929D320E14D1}"/>
              </a:ext>
            </a:extLst>
          </p:cNvPr>
          <p:cNvSpPr txBox="1">
            <a:spLocks noChangeArrowheads="1"/>
          </p:cNvSpPr>
          <p:nvPr/>
        </p:nvSpPr>
        <p:spPr>
          <a:xfrm>
            <a:off x="331324" y="250843"/>
            <a:ext cx="8458200" cy="9906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b="1" kern="1200">
                <a:solidFill>
                  <a:schemeClr val="tx1"/>
                </a:solidFill>
                <a:latin typeface="+mj-lt"/>
                <a:ea typeface="+mj-ea"/>
                <a:cs typeface="+mj-cs"/>
              </a:defRPr>
            </a:lvl1pPr>
          </a:lstStyle>
          <a:p>
            <a:r>
              <a:rPr lang="en-US" dirty="0">
                <a:solidFill>
                  <a:srgbClr val="2573BA"/>
                </a:solidFill>
                <a:latin typeface="Calibri" panose="020F0502020204030204" pitchFamily="34" charset="0"/>
                <a:ea typeface="ＭＳ Ｐゴシック" pitchFamily="-80" charset="-128"/>
              </a:rPr>
              <a:t>Biogen’s Projected Demand for ASOs</a:t>
            </a:r>
          </a:p>
        </p:txBody>
      </p:sp>
    </p:spTree>
    <p:extLst>
      <p:ext uri="{BB962C8B-B14F-4D97-AF65-F5344CB8AC3E}">
        <p14:creationId xmlns:p14="http://schemas.microsoft.com/office/powerpoint/2010/main" val="18916252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353296B-4835-47AB-986C-39084C4332C7}"/>
              </a:ext>
            </a:extLst>
          </p:cNvPr>
          <p:cNvGraphicFramePr>
            <a:graphicFrameLocks noGrp="1"/>
          </p:cNvGraphicFramePr>
          <p:nvPr>
            <p:ph sz="quarter" idx="4294967295"/>
            <p:extLst>
              <p:ext uri="{D42A27DB-BD31-4B8C-83A1-F6EECF244321}">
                <p14:modId xmlns:p14="http://schemas.microsoft.com/office/powerpoint/2010/main" val="3721234651"/>
              </p:ext>
            </p:extLst>
          </p:nvPr>
        </p:nvGraphicFramePr>
        <p:xfrm>
          <a:off x="360909" y="1713665"/>
          <a:ext cx="8229600" cy="38719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F98B3B73-7E10-4908-A1D8-9D5B2CC72BA6}"/>
              </a:ext>
            </a:extLst>
          </p:cNvPr>
          <p:cNvSpPr txBox="1"/>
          <p:nvPr/>
        </p:nvSpPr>
        <p:spPr>
          <a:xfrm>
            <a:off x="5402317" y="5265739"/>
            <a:ext cx="2291256"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a:t>347% increase in # molecules!</a:t>
            </a:r>
          </a:p>
        </p:txBody>
      </p:sp>
      <p:sp>
        <p:nvSpPr>
          <p:cNvPr id="6" name="Right Brace 5">
            <a:extLst>
              <a:ext uri="{FF2B5EF4-FFF2-40B4-BE49-F238E27FC236}">
                <a16:creationId xmlns:a16="http://schemas.microsoft.com/office/drawing/2014/main" id="{2D8CB061-DB1C-4936-AF49-5A8B7A9F5186}"/>
              </a:ext>
            </a:extLst>
          </p:cNvPr>
          <p:cNvSpPr/>
          <p:nvPr/>
        </p:nvSpPr>
        <p:spPr>
          <a:xfrm rot="5400000">
            <a:off x="6206359" y="3326526"/>
            <a:ext cx="683172" cy="2690648"/>
          </a:xfrm>
          <a:prstGeom prst="righ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7" name="Rectangle 11">
            <a:extLst>
              <a:ext uri="{FF2B5EF4-FFF2-40B4-BE49-F238E27FC236}">
                <a16:creationId xmlns:a16="http://schemas.microsoft.com/office/drawing/2014/main" id="{59567799-70AB-43B4-AD5D-59096DAE3F4C}"/>
              </a:ext>
            </a:extLst>
          </p:cNvPr>
          <p:cNvSpPr txBox="1">
            <a:spLocks noChangeArrowheads="1"/>
          </p:cNvSpPr>
          <p:nvPr/>
        </p:nvSpPr>
        <p:spPr>
          <a:xfrm>
            <a:off x="246609" y="470762"/>
            <a:ext cx="8458200" cy="9906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b="1" kern="1200">
                <a:solidFill>
                  <a:schemeClr val="tx1"/>
                </a:solidFill>
                <a:latin typeface="+mj-lt"/>
                <a:ea typeface="+mj-ea"/>
                <a:cs typeface="+mj-cs"/>
              </a:defRPr>
            </a:lvl1pPr>
          </a:lstStyle>
          <a:p>
            <a:r>
              <a:rPr lang="en-US" dirty="0">
                <a:solidFill>
                  <a:srgbClr val="2573BA"/>
                </a:solidFill>
                <a:latin typeface="Calibri" panose="020F0502020204030204" pitchFamily="34" charset="0"/>
                <a:ea typeface="ＭＳ Ｐゴシック" pitchFamily="-80" charset="-128"/>
              </a:rPr>
              <a:t>Oligonucleotide Industry</a:t>
            </a:r>
          </a:p>
        </p:txBody>
      </p:sp>
      <p:pic>
        <p:nvPicPr>
          <p:cNvPr id="9" name="Picture 8">
            <a:extLst>
              <a:ext uri="{FF2B5EF4-FFF2-40B4-BE49-F238E27FC236}">
                <a16:creationId xmlns:a16="http://schemas.microsoft.com/office/drawing/2014/main" id="{9AB95676-CF3A-4DD3-B45B-9044E0D3390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967" r="29916"/>
          <a:stretch/>
        </p:blipFill>
        <p:spPr>
          <a:xfrm>
            <a:off x="5722813" y="432433"/>
            <a:ext cx="1650263" cy="2057857"/>
          </a:xfrm>
          <a:prstGeom prst="rect">
            <a:avLst/>
          </a:prstGeom>
          <a:ln>
            <a:noFill/>
          </a:ln>
          <a:effectLst>
            <a:softEdge rad="112500"/>
          </a:effectLst>
        </p:spPr>
      </p:pic>
      <p:cxnSp>
        <p:nvCxnSpPr>
          <p:cNvPr id="10" name="Straight Arrow Connector 9">
            <a:extLst>
              <a:ext uri="{FF2B5EF4-FFF2-40B4-BE49-F238E27FC236}">
                <a16:creationId xmlns:a16="http://schemas.microsoft.com/office/drawing/2014/main" id="{A32671B6-22B2-41B8-BA61-CEBF63B84235}"/>
              </a:ext>
            </a:extLst>
          </p:cNvPr>
          <p:cNvCxnSpPr/>
          <p:nvPr/>
        </p:nvCxnSpPr>
        <p:spPr>
          <a:xfrm>
            <a:off x="6547944" y="2220686"/>
            <a:ext cx="0" cy="638628"/>
          </a:xfrm>
          <a:prstGeom prst="straightConnector1">
            <a:avLst/>
          </a:prstGeom>
          <a:ln w="76200">
            <a:tailEnd type="triangle"/>
          </a:ln>
        </p:spPr>
        <p:style>
          <a:lnRef idx="3">
            <a:schemeClr val="accent4"/>
          </a:lnRef>
          <a:fillRef idx="0">
            <a:schemeClr val="accent4"/>
          </a:fillRef>
          <a:effectRef idx="2">
            <a:schemeClr val="accent4"/>
          </a:effectRef>
          <a:fontRef idx="minor">
            <a:schemeClr val="tx1"/>
          </a:fontRef>
        </p:style>
      </p:cxnSp>
      <p:sp>
        <p:nvSpPr>
          <p:cNvPr id="11" name="TextBox 10">
            <a:extLst>
              <a:ext uri="{FF2B5EF4-FFF2-40B4-BE49-F238E27FC236}">
                <a16:creationId xmlns:a16="http://schemas.microsoft.com/office/drawing/2014/main" id="{4173CCDA-4E93-42F1-8CC0-2786D3338CA7}"/>
              </a:ext>
            </a:extLst>
          </p:cNvPr>
          <p:cNvSpPr txBox="1"/>
          <p:nvPr/>
        </p:nvSpPr>
        <p:spPr>
          <a:xfrm>
            <a:off x="7255081" y="1176525"/>
            <a:ext cx="1567724" cy="646331"/>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dirty="0"/>
              <a:t>First Blockbuster!</a:t>
            </a:r>
          </a:p>
        </p:txBody>
      </p:sp>
    </p:spTree>
    <p:extLst>
      <p:ext uri="{BB962C8B-B14F-4D97-AF65-F5344CB8AC3E}">
        <p14:creationId xmlns:p14="http://schemas.microsoft.com/office/powerpoint/2010/main" val="4055680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12C29C66-16B1-41EA-AADD-CD1A0938C710}"/>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graphicEl>
                                              <a:dgm id="{3F4CC302-FAC5-49AB-8098-547E7628579E}"/>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graphicEl>
                                              <a:dgm id="{7CA9C66D-A853-4C62-91FA-127ACFBC00AE}"/>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graphicEl>
                                              <a:dgm id="{4E1D7ED6-FB0F-4D33-8D6C-25984E310305}"/>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7FFF3307-3752-42B9-A698-4032C0B59754}"/>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graphicEl>
                                              <a:dgm id="{4B3CA904-C592-4D45-94CF-256086B8EA3B}"/>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graphicEl>
                                              <a:dgm id="{EB1BA8A6-9FD0-4F5E-8587-CDC619AC96D7}"/>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graphicEl>
                                              <a:dgm id="{08AA357E-900F-436A-9A82-0666B9A68E4E}"/>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dgm id="{CD5D8332-70DD-4399-A3A3-456B77F97348}"/>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graphicEl>
                                              <a:dgm id="{14E74166-D837-449C-81DD-1C9179161C0B}"/>
                                            </p:graphic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
                                            <p:graphicEl>
                                              <a:dgm id="{7F883F45-64BD-405E-B517-64A1FC94E2E3}"/>
                                            </p:graphic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
                                            <p:graphicEl>
                                              <a:dgm id="{7322413D-8211-42E3-BE8F-9F111E95A01C}"/>
                                            </p:graphic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5" grpId="0" animBg="1"/>
      <p:bldP spid="6"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0D36F761-24C4-406D-9AC2-6BE45BE02024}"/>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11200"/>
                    </a14:imgEffect>
                    <a14:imgEffect>
                      <a14:saturation sat="0"/>
                    </a14:imgEffect>
                  </a14:imgLayer>
                </a14:imgProps>
              </a:ext>
              <a:ext uri="{28A0092B-C50C-407E-A947-70E740481C1C}">
                <a14:useLocalDpi xmlns:a14="http://schemas.microsoft.com/office/drawing/2010/main" val="0"/>
              </a:ext>
            </a:extLst>
          </a:blip>
          <a:srcRect t="3389" b="7037"/>
          <a:stretch/>
        </p:blipFill>
        <p:spPr>
          <a:xfrm>
            <a:off x="3528887" y="1408463"/>
            <a:ext cx="2959300" cy="1988073"/>
          </a:xfrm>
          <a:prstGeom prst="rect">
            <a:avLst/>
          </a:prstGeom>
        </p:spPr>
      </p:pic>
      <p:sp>
        <p:nvSpPr>
          <p:cNvPr id="5" name="Speech Bubble: Oval 4">
            <a:extLst>
              <a:ext uri="{FF2B5EF4-FFF2-40B4-BE49-F238E27FC236}">
                <a16:creationId xmlns:a16="http://schemas.microsoft.com/office/drawing/2014/main" id="{EF87D8D5-99D7-48AF-9949-B65BB86372C8}"/>
              </a:ext>
            </a:extLst>
          </p:cNvPr>
          <p:cNvSpPr/>
          <p:nvPr/>
        </p:nvSpPr>
        <p:spPr>
          <a:xfrm>
            <a:off x="6654432" y="887298"/>
            <a:ext cx="1866123" cy="1212980"/>
          </a:xfrm>
          <a:prstGeom prst="wedgeEllipseCallout">
            <a:avLst>
              <a:gd name="adj1" fmla="val -55833"/>
              <a:gd name="adj2" fmla="val 4634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Ask again in 18 months</a:t>
            </a:r>
          </a:p>
        </p:txBody>
      </p:sp>
      <p:sp>
        <p:nvSpPr>
          <p:cNvPr id="6" name="Speech Bubble: Oval 5">
            <a:extLst>
              <a:ext uri="{FF2B5EF4-FFF2-40B4-BE49-F238E27FC236}">
                <a16:creationId xmlns:a16="http://schemas.microsoft.com/office/drawing/2014/main" id="{3C6114B2-4BF5-4ED7-BBC6-3172F13343AC}"/>
              </a:ext>
            </a:extLst>
          </p:cNvPr>
          <p:cNvSpPr/>
          <p:nvPr/>
        </p:nvSpPr>
        <p:spPr>
          <a:xfrm>
            <a:off x="5137444" y="3687926"/>
            <a:ext cx="3827880" cy="2122712"/>
          </a:xfrm>
          <a:prstGeom prst="wedgeEllipseCallout">
            <a:avLst>
              <a:gd name="adj1" fmla="val -63655"/>
              <a:gd name="adj2" fmla="val 1239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Ok, but we need 18 months notice and a large non-refundable reservation fee.</a:t>
            </a:r>
          </a:p>
        </p:txBody>
      </p:sp>
      <p:pic>
        <p:nvPicPr>
          <p:cNvPr id="11" name="Picture 10">
            <a:extLst>
              <a:ext uri="{FF2B5EF4-FFF2-40B4-BE49-F238E27FC236}">
                <a16:creationId xmlns:a16="http://schemas.microsoft.com/office/drawing/2014/main" id="{D42CF1FF-5936-4A8E-ABB3-0170845BA9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445" y="1453436"/>
            <a:ext cx="2156460" cy="1943100"/>
          </a:xfrm>
          <a:prstGeom prst="rect">
            <a:avLst/>
          </a:prstGeom>
        </p:spPr>
      </p:pic>
      <p:sp>
        <p:nvSpPr>
          <p:cNvPr id="9" name="TextBox 8">
            <a:extLst>
              <a:ext uri="{FF2B5EF4-FFF2-40B4-BE49-F238E27FC236}">
                <a16:creationId xmlns:a16="http://schemas.microsoft.com/office/drawing/2014/main" id="{7A88AE5D-2F28-45F0-9354-3B00D6B8BF4D}"/>
              </a:ext>
            </a:extLst>
          </p:cNvPr>
          <p:cNvSpPr txBox="1"/>
          <p:nvPr/>
        </p:nvSpPr>
        <p:spPr>
          <a:xfrm>
            <a:off x="1021803" y="3025947"/>
            <a:ext cx="1446244" cy="369332"/>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dirty="0"/>
              <a:t>Supplier 1</a:t>
            </a:r>
          </a:p>
        </p:txBody>
      </p:sp>
      <p:sp>
        <p:nvSpPr>
          <p:cNvPr id="16" name="TextBox 15">
            <a:extLst>
              <a:ext uri="{FF2B5EF4-FFF2-40B4-BE49-F238E27FC236}">
                <a16:creationId xmlns:a16="http://schemas.microsoft.com/office/drawing/2014/main" id="{4BB111AB-BC8E-4C3A-8928-588C587D432C}"/>
              </a:ext>
            </a:extLst>
          </p:cNvPr>
          <p:cNvSpPr txBox="1"/>
          <p:nvPr/>
        </p:nvSpPr>
        <p:spPr>
          <a:xfrm>
            <a:off x="4285415" y="3025947"/>
            <a:ext cx="1446244" cy="369332"/>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dirty="0"/>
              <a:t>Supplier 2</a:t>
            </a:r>
          </a:p>
        </p:txBody>
      </p:sp>
      <p:pic>
        <p:nvPicPr>
          <p:cNvPr id="19" name="Picture 18">
            <a:extLst>
              <a:ext uri="{FF2B5EF4-FFF2-40B4-BE49-F238E27FC236}">
                <a16:creationId xmlns:a16="http://schemas.microsoft.com/office/drawing/2014/main" id="{58069820-A56F-41DC-9593-D6524EA3F5A8}"/>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821094" y="4065102"/>
            <a:ext cx="3680652" cy="2102716"/>
          </a:xfrm>
          <a:prstGeom prst="rect">
            <a:avLst/>
          </a:prstGeom>
        </p:spPr>
      </p:pic>
      <p:sp>
        <p:nvSpPr>
          <p:cNvPr id="17" name="TextBox 16">
            <a:extLst>
              <a:ext uri="{FF2B5EF4-FFF2-40B4-BE49-F238E27FC236}">
                <a16:creationId xmlns:a16="http://schemas.microsoft.com/office/drawing/2014/main" id="{7538E58F-388B-4826-A99B-3F3E21118DCC}"/>
              </a:ext>
            </a:extLst>
          </p:cNvPr>
          <p:cNvSpPr txBox="1"/>
          <p:nvPr/>
        </p:nvSpPr>
        <p:spPr>
          <a:xfrm>
            <a:off x="1938298" y="5798486"/>
            <a:ext cx="1446244" cy="369332"/>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dirty="0"/>
              <a:t>Supplier 3</a:t>
            </a:r>
          </a:p>
        </p:txBody>
      </p:sp>
      <p:sp>
        <p:nvSpPr>
          <p:cNvPr id="12" name="Rectangle 11">
            <a:extLst>
              <a:ext uri="{FF2B5EF4-FFF2-40B4-BE49-F238E27FC236}">
                <a16:creationId xmlns:a16="http://schemas.microsoft.com/office/drawing/2014/main" id="{B8B3B229-3534-4A31-B7B8-279400C21E2F}"/>
              </a:ext>
            </a:extLst>
          </p:cNvPr>
          <p:cNvSpPr txBox="1">
            <a:spLocks noChangeArrowheads="1"/>
          </p:cNvSpPr>
          <p:nvPr/>
        </p:nvSpPr>
        <p:spPr>
          <a:xfrm>
            <a:off x="246609" y="470762"/>
            <a:ext cx="8458200" cy="9906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b="1" kern="1200">
                <a:solidFill>
                  <a:schemeClr val="tx1"/>
                </a:solidFill>
                <a:latin typeface="+mj-lt"/>
                <a:ea typeface="+mj-ea"/>
                <a:cs typeface="+mj-cs"/>
              </a:defRPr>
            </a:lvl1pPr>
          </a:lstStyle>
          <a:p>
            <a:r>
              <a:rPr lang="en-US" dirty="0">
                <a:solidFill>
                  <a:srgbClr val="2573BA"/>
                </a:solidFill>
                <a:latin typeface="Calibri" panose="020F0502020204030204" pitchFamily="34" charset="0"/>
                <a:ea typeface="ＭＳ Ｐゴシック" pitchFamily="-80" charset="-128"/>
              </a:rPr>
              <a:t>Three CMOs asked to bid…</a:t>
            </a:r>
          </a:p>
        </p:txBody>
      </p:sp>
    </p:spTree>
    <p:extLst>
      <p:ext uri="{BB962C8B-B14F-4D97-AF65-F5344CB8AC3E}">
        <p14:creationId xmlns:p14="http://schemas.microsoft.com/office/powerpoint/2010/main" val="295874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5312B58-A267-412B-A351-98A81ED70C1D}"/>
              </a:ext>
            </a:extLst>
          </p:cNvPr>
          <p:cNvGraphicFramePr>
            <a:graphicFrameLocks noGrp="1"/>
          </p:cNvGraphicFramePr>
          <p:nvPr>
            <p:ph sz="quarter" idx="4294967295"/>
            <p:extLst>
              <p:ext uri="{D42A27DB-BD31-4B8C-83A1-F6EECF244321}">
                <p14:modId xmlns:p14="http://schemas.microsoft.com/office/powerpoint/2010/main" val="1672325920"/>
              </p:ext>
            </p:extLst>
          </p:nvPr>
        </p:nvGraphicFramePr>
        <p:xfrm>
          <a:off x="457198" y="984477"/>
          <a:ext cx="8229600" cy="4643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0DA5A7CE-363E-4EF1-8325-FACDABA042C9}"/>
              </a:ext>
            </a:extLst>
          </p:cNvPr>
          <p:cNvSpPr txBox="1"/>
          <p:nvPr/>
        </p:nvSpPr>
        <p:spPr>
          <a:xfrm>
            <a:off x="2551683" y="5752564"/>
            <a:ext cx="4040631"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dirty="0"/>
              <a:t>But… With Zero Headcount Change</a:t>
            </a:r>
          </a:p>
        </p:txBody>
      </p:sp>
      <p:sp>
        <p:nvSpPr>
          <p:cNvPr id="6" name="Rectangle 11">
            <a:extLst>
              <a:ext uri="{FF2B5EF4-FFF2-40B4-BE49-F238E27FC236}">
                <a16:creationId xmlns:a16="http://schemas.microsoft.com/office/drawing/2014/main" id="{A7B70B7C-75FA-4093-B4A8-C331C94848BB}"/>
              </a:ext>
            </a:extLst>
          </p:cNvPr>
          <p:cNvSpPr txBox="1">
            <a:spLocks noChangeArrowheads="1"/>
          </p:cNvSpPr>
          <p:nvPr/>
        </p:nvSpPr>
        <p:spPr>
          <a:xfrm>
            <a:off x="342899" y="202660"/>
            <a:ext cx="8458200" cy="9906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b="1" kern="1200">
                <a:solidFill>
                  <a:schemeClr val="tx1"/>
                </a:solidFill>
                <a:latin typeface="+mj-lt"/>
                <a:ea typeface="+mj-ea"/>
                <a:cs typeface="+mj-cs"/>
              </a:defRPr>
            </a:lvl1pPr>
          </a:lstStyle>
          <a:p>
            <a:r>
              <a:rPr lang="en-US" dirty="0">
                <a:solidFill>
                  <a:srgbClr val="2573BA"/>
                </a:solidFill>
                <a:latin typeface="Calibri" panose="020F0502020204030204" pitchFamily="34" charset="0"/>
                <a:ea typeface="ＭＳ Ｐゴシック" pitchFamily="-80" charset="-128"/>
              </a:rPr>
              <a:t>Decision to Build</a:t>
            </a:r>
          </a:p>
        </p:txBody>
      </p:sp>
    </p:spTree>
    <p:extLst>
      <p:ext uri="{BB962C8B-B14F-4D97-AF65-F5344CB8AC3E}">
        <p14:creationId xmlns:p14="http://schemas.microsoft.com/office/powerpoint/2010/main" val="1259819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118631F5-217A-4851-880B-28BFBD2B3F3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BD6857CE-D3F4-4227-8554-4A39EEF9C927}"/>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E6821192-2D0E-4197-87D4-633145DE49A1}"/>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438E6A73-9100-4CF6-B1A9-CB9DF000099A}"/>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BA816ECF-067C-49CB-87B6-602E51F1797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FF2F54FC-2C8B-4C43-97F9-F8B141EED51A}"/>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graphicEl>
                                              <a:dgm id="{771639CC-5310-4620-8A67-205F85C53F49}"/>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graphicEl>
                                              <a:dgm id="{A56BBD33-73BE-4029-896E-726F045195AC}"/>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graphicEl>
                                              <a:dgm id="{26E5CAF9-C259-4FCC-B298-BEFD51AA4173}"/>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graphicEl>
                                              <a:dgm id="{742B8916-175F-4C82-9E51-0E455B1B5154}"/>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graphicEl>
                                              <a:dgm id="{B9AD199C-6588-4258-BCA9-7ED71D8A3A3C}"/>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rev="1"/>
        </p:bldSub>
      </p:bldGraphic>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Diagram 17"/>
          <p:cNvGraphicFramePr/>
          <p:nvPr>
            <p:extLst>
              <p:ext uri="{D42A27DB-BD31-4B8C-83A1-F6EECF244321}">
                <p14:modId xmlns:p14="http://schemas.microsoft.com/office/powerpoint/2010/main" val="2175744203"/>
              </p:ext>
            </p:extLst>
          </p:nvPr>
        </p:nvGraphicFramePr>
        <p:xfrm>
          <a:off x="327378" y="2303974"/>
          <a:ext cx="8240888" cy="34472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826851" y="2856463"/>
            <a:ext cx="1884511" cy="830997"/>
          </a:xfrm>
          <a:prstGeom prst="rect">
            <a:avLst/>
          </a:prstGeom>
          <a:noFill/>
        </p:spPr>
        <p:txBody>
          <a:bodyPr wrap="square" rtlCol="0">
            <a:spAutoFit/>
          </a:bodyPr>
          <a:lstStyle/>
          <a:p>
            <a:pPr algn="ctr"/>
            <a:r>
              <a:rPr lang="en-US" sz="2400" b="1" dirty="0">
                <a:solidFill>
                  <a:srgbClr val="00B050"/>
                </a:solidFill>
                <a:latin typeface="Calibri" panose="020F0502020204030204" pitchFamily="34" charset="0"/>
              </a:rPr>
              <a:t>Develop - Stage 1</a:t>
            </a:r>
          </a:p>
        </p:txBody>
      </p:sp>
      <p:sp>
        <p:nvSpPr>
          <p:cNvPr id="9" name="TextBox 8"/>
          <p:cNvSpPr txBox="1"/>
          <p:nvPr/>
        </p:nvSpPr>
        <p:spPr>
          <a:xfrm>
            <a:off x="3208516" y="2089161"/>
            <a:ext cx="2020581" cy="830997"/>
          </a:xfrm>
          <a:prstGeom prst="rect">
            <a:avLst/>
          </a:prstGeom>
          <a:noFill/>
        </p:spPr>
        <p:txBody>
          <a:bodyPr wrap="square" rtlCol="0">
            <a:spAutoFit/>
          </a:bodyPr>
          <a:lstStyle/>
          <a:p>
            <a:pPr algn="ctr"/>
            <a:r>
              <a:rPr lang="en-US" sz="2400" b="1" dirty="0">
                <a:solidFill>
                  <a:srgbClr val="00B050"/>
                </a:solidFill>
                <a:latin typeface="Calibri" panose="020F0502020204030204" pitchFamily="34" charset="0"/>
              </a:rPr>
              <a:t>Manufacture -Stage 2</a:t>
            </a:r>
          </a:p>
        </p:txBody>
      </p:sp>
      <p:sp>
        <p:nvSpPr>
          <p:cNvPr id="10" name="TextBox 9"/>
          <p:cNvSpPr txBox="1"/>
          <p:nvPr/>
        </p:nvSpPr>
        <p:spPr>
          <a:xfrm>
            <a:off x="6028175" y="1461362"/>
            <a:ext cx="1708994" cy="830997"/>
          </a:xfrm>
          <a:prstGeom prst="rect">
            <a:avLst/>
          </a:prstGeom>
          <a:noFill/>
        </p:spPr>
        <p:txBody>
          <a:bodyPr wrap="square" rtlCol="0">
            <a:spAutoFit/>
          </a:bodyPr>
          <a:lstStyle/>
          <a:p>
            <a:pPr algn="ctr"/>
            <a:r>
              <a:rPr lang="en-US" sz="2400" b="1" dirty="0">
                <a:solidFill>
                  <a:srgbClr val="00B050"/>
                </a:solidFill>
                <a:latin typeface="Calibri" panose="020F0502020204030204" pitchFamily="34" charset="0"/>
              </a:rPr>
              <a:t>Extend- Stage 3</a:t>
            </a:r>
          </a:p>
        </p:txBody>
      </p:sp>
      <p:sp>
        <p:nvSpPr>
          <p:cNvPr id="11" name="TextBox 10"/>
          <p:cNvSpPr txBox="1"/>
          <p:nvPr/>
        </p:nvSpPr>
        <p:spPr>
          <a:xfrm>
            <a:off x="3424865" y="4752247"/>
            <a:ext cx="2207419" cy="738664"/>
          </a:xfrm>
          <a:prstGeom prst="rect">
            <a:avLst/>
          </a:prstGeom>
          <a:ln>
            <a:solidFill>
              <a:schemeClr val="accent3">
                <a:lumMod val="75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latin typeface="Calibri" panose="020F0502020204030204" pitchFamily="34" charset="0"/>
              </a:rPr>
              <a:t>Trigger: Commercial product and multiple clinical programs</a:t>
            </a:r>
          </a:p>
        </p:txBody>
      </p:sp>
      <p:sp>
        <p:nvSpPr>
          <p:cNvPr id="12" name="TextBox 11"/>
          <p:cNvSpPr txBox="1"/>
          <p:nvPr/>
        </p:nvSpPr>
        <p:spPr>
          <a:xfrm>
            <a:off x="6055115" y="4336748"/>
            <a:ext cx="2271762" cy="954107"/>
          </a:xfrm>
          <a:prstGeom prst="rect">
            <a:avLst/>
          </a:prstGeom>
          <a:ln>
            <a:solidFill>
              <a:schemeClr val="accent3">
                <a:lumMod val="75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latin typeface="Calibri" panose="020F0502020204030204" pitchFamily="34" charset="0"/>
              </a:rPr>
              <a:t>Trigger: Second commercial </a:t>
            </a:r>
          </a:p>
          <a:p>
            <a:r>
              <a:rPr lang="en-US" sz="1400" dirty="0">
                <a:latin typeface="Calibri" panose="020F0502020204030204" pitchFamily="34" charset="0"/>
              </a:rPr>
              <a:t>product in phase 3 trials and commercial platform defined</a:t>
            </a:r>
          </a:p>
        </p:txBody>
      </p:sp>
      <p:sp>
        <p:nvSpPr>
          <p:cNvPr id="13" name="Rectangle 11">
            <a:extLst>
              <a:ext uri="{FF2B5EF4-FFF2-40B4-BE49-F238E27FC236}">
                <a16:creationId xmlns:a16="http://schemas.microsoft.com/office/drawing/2014/main" id="{D0A1E5DC-0D38-4565-A08A-598415052F27}"/>
              </a:ext>
            </a:extLst>
          </p:cNvPr>
          <p:cNvSpPr txBox="1">
            <a:spLocks noChangeArrowheads="1"/>
          </p:cNvSpPr>
          <p:nvPr/>
        </p:nvSpPr>
        <p:spPr>
          <a:xfrm>
            <a:off x="246609" y="470762"/>
            <a:ext cx="8458200" cy="9906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b="1" kern="1200">
                <a:solidFill>
                  <a:schemeClr val="tx1"/>
                </a:solidFill>
                <a:latin typeface="+mj-lt"/>
                <a:ea typeface="+mj-ea"/>
                <a:cs typeface="+mj-cs"/>
              </a:defRPr>
            </a:lvl1pPr>
          </a:lstStyle>
          <a:p>
            <a:r>
              <a:rPr lang="en-US" dirty="0">
                <a:solidFill>
                  <a:srgbClr val="2573BA"/>
                </a:solidFill>
                <a:latin typeface="Calibri" panose="020F0502020204030204" pitchFamily="34" charset="0"/>
                <a:ea typeface="ＭＳ Ｐゴシック" pitchFamily="-80" charset="-128"/>
              </a:rPr>
              <a:t>Phased Approach to Investment</a:t>
            </a:r>
          </a:p>
        </p:txBody>
      </p:sp>
    </p:spTree>
    <p:extLst>
      <p:ext uri="{BB962C8B-B14F-4D97-AF65-F5344CB8AC3E}">
        <p14:creationId xmlns:p14="http://schemas.microsoft.com/office/powerpoint/2010/main" val="39868829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 result for where do we start">
            <a:extLst>
              <a:ext uri="{FF2B5EF4-FFF2-40B4-BE49-F238E27FC236}">
                <a16:creationId xmlns:a16="http://schemas.microsoft.com/office/drawing/2014/main" id="{61606DFC-E24C-42AD-A733-979672D35E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5858" y="2259931"/>
            <a:ext cx="2217683" cy="2217683"/>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6BD5E12B-690A-47D9-8E80-99E59C68929A}"/>
              </a:ext>
            </a:extLst>
          </p:cNvPr>
          <p:cNvSpPr>
            <a:spLocks noGrp="1"/>
          </p:cNvSpPr>
          <p:nvPr>
            <p:ph sz="quarter" idx="4294967295"/>
          </p:nvPr>
        </p:nvSpPr>
        <p:spPr>
          <a:xfrm>
            <a:off x="1519456" y="1279402"/>
            <a:ext cx="6269037" cy="541338"/>
          </a:xfrm>
          <a:ln/>
        </p:spPr>
        <p:style>
          <a:lnRef idx="3">
            <a:schemeClr val="lt1"/>
          </a:lnRef>
          <a:fillRef idx="1">
            <a:schemeClr val="accent2"/>
          </a:fillRef>
          <a:effectRef idx="1">
            <a:schemeClr val="accent2"/>
          </a:effectRef>
          <a:fontRef idx="minor">
            <a:schemeClr val="lt1"/>
          </a:fontRef>
        </p:style>
        <p:txBody>
          <a:bodyPr anchor="ctr">
            <a:noAutofit/>
          </a:bodyPr>
          <a:lstStyle/>
          <a:p>
            <a:pPr algn="ctr"/>
            <a:r>
              <a:rPr lang="en-US" sz="1800" dirty="0"/>
              <a:t>Warehouse space to GMP manufacturing in 16 months</a:t>
            </a:r>
          </a:p>
        </p:txBody>
      </p:sp>
      <p:pic>
        <p:nvPicPr>
          <p:cNvPr id="4" name="Picture 3">
            <a:extLst>
              <a:ext uri="{FF2B5EF4-FFF2-40B4-BE49-F238E27FC236}">
                <a16:creationId xmlns:a16="http://schemas.microsoft.com/office/drawing/2014/main" id="{D87562A5-2C88-433D-BC23-AEE852B44A62}"/>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34741" y="2137090"/>
            <a:ext cx="3284483" cy="2463363"/>
          </a:xfrm>
          <a:prstGeom prst="rect">
            <a:avLst/>
          </a:prstGeom>
        </p:spPr>
      </p:pic>
      <p:sp>
        <p:nvSpPr>
          <p:cNvPr id="6" name="TextBox 5">
            <a:extLst>
              <a:ext uri="{FF2B5EF4-FFF2-40B4-BE49-F238E27FC236}">
                <a16:creationId xmlns:a16="http://schemas.microsoft.com/office/drawing/2014/main" id="{9041DFC1-A683-46B4-A5B6-3A0D4585F16D}"/>
              </a:ext>
            </a:extLst>
          </p:cNvPr>
          <p:cNvSpPr txBox="1"/>
          <p:nvPr/>
        </p:nvSpPr>
        <p:spPr>
          <a:xfrm>
            <a:off x="318490" y="4634137"/>
            <a:ext cx="8670968" cy="1846659"/>
          </a:xfrm>
          <a:prstGeom prst="rect">
            <a:avLst/>
          </a:prstGeom>
          <a:noFill/>
        </p:spPr>
        <p:txBody>
          <a:bodyPr wrap="square" rtlCol="0">
            <a:spAutoFit/>
          </a:bodyPr>
          <a:lstStyle/>
          <a:p>
            <a:pPr algn="ctr"/>
            <a:r>
              <a:rPr lang="en-US" sz="2400" u="sng" dirty="0">
                <a:solidFill>
                  <a:schemeClr val="accent1"/>
                </a:solidFill>
              </a:rPr>
              <a:t>Project Goals</a:t>
            </a:r>
          </a:p>
          <a:p>
            <a:pPr marL="285750" indent="-285750">
              <a:buClr>
                <a:schemeClr val="accent2"/>
              </a:buClr>
              <a:buFont typeface="Arial" panose="020B0604020202020204" pitchFamily="34" charset="0"/>
              <a:buChar char="•"/>
            </a:pPr>
            <a:r>
              <a:rPr lang="en-US" dirty="0">
                <a:solidFill>
                  <a:schemeClr val="tx1">
                    <a:lumMod val="65000"/>
                    <a:lumOff val="35000"/>
                  </a:schemeClr>
                </a:solidFill>
              </a:rPr>
              <a:t>Renovate a warehouse and build a new cGMP ASO facility </a:t>
            </a:r>
          </a:p>
          <a:p>
            <a:pPr marL="285750" indent="-285750">
              <a:buClr>
                <a:schemeClr val="accent2"/>
              </a:buClr>
              <a:buFont typeface="Arial" panose="020B0604020202020204" pitchFamily="34" charset="0"/>
              <a:buChar char="•"/>
            </a:pPr>
            <a:r>
              <a:rPr lang="en-US" dirty="0">
                <a:solidFill>
                  <a:schemeClr val="tx1">
                    <a:lumMod val="65000"/>
                    <a:lumOff val="35000"/>
                  </a:schemeClr>
                </a:solidFill>
              </a:rPr>
              <a:t>Deliver product to the clinic on time</a:t>
            </a:r>
          </a:p>
          <a:p>
            <a:pPr marL="285750" indent="-285750">
              <a:buClr>
                <a:schemeClr val="accent2"/>
              </a:buClr>
              <a:buFont typeface="Arial" panose="020B0604020202020204" pitchFamily="34" charset="0"/>
              <a:buChar char="•"/>
            </a:pPr>
            <a:r>
              <a:rPr lang="en-US" dirty="0">
                <a:solidFill>
                  <a:schemeClr val="tx1">
                    <a:lumMod val="65000"/>
                    <a:lumOff val="35000"/>
                  </a:schemeClr>
                </a:solidFill>
              </a:rPr>
              <a:t>Create flexible, efficient, and scalable systems and equipment to support the future pipeline</a:t>
            </a:r>
          </a:p>
          <a:p>
            <a:endParaRPr lang="en-US" dirty="0">
              <a:solidFill>
                <a:schemeClr val="tx1">
                  <a:lumMod val="65000"/>
                  <a:lumOff val="35000"/>
                </a:schemeClr>
              </a:solidFill>
            </a:endParaRPr>
          </a:p>
        </p:txBody>
      </p:sp>
      <p:pic>
        <p:nvPicPr>
          <p:cNvPr id="7" name="Picture 6">
            <a:extLst>
              <a:ext uri="{FF2B5EF4-FFF2-40B4-BE49-F238E27FC236}">
                <a16:creationId xmlns:a16="http://schemas.microsoft.com/office/drawing/2014/main" id="{A851346A-2199-435C-8784-5C03BBF517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65089" y="2103404"/>
            <a:ext cx="3021711" cy="2530733"/>
          </a:xfrm>
          <a:prstGeom prst="rect">
            <a:avLst/>
          </a:prstGeom>
        </p:spPr>
      </p:pic>
      <p:sp>
        <p:nvSpPr>
          <p:cNvPr id="8" name="Rectangle 11">
            <a:extLst>
              <a:ext uri="{FF2B5EF4-FFF2-40B4-BE49-F238E27FC236}">
                <a16:creationId xmlns:a16="http://schemas.microsoft.com/office/drawing/2014/main" id="{19683B11-6C7E-404D-9AC1-376741A1F601}"/>
              </a:ext>
            </a:extLst>
          </p:cNvPr>
          <p:cNvSpPr txBox="1">
            <a:spLocks noChangeArrowheads="1"/>
          </p:cNvSpPr>
          <p:nvPr/>
        </p:nvSpPr>
        <p:spPr>
          <a:xfrm>
            <a:off x="318490" y="201406"/>
            <a:ext cx="8458200" cy="9906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a:solidFill>
                  <a:schemeClr val="tx1"/>
                </a:solidFill>
                <a:latin typeface="+mj-lt"/>
                <a:ea typeface="+mj-ea"/>
                <a:cs typeface="+mj-cs"/>
              </a:defRPr>
            </a:lvl1pPr>
          </a:lstStyle>
          <a:p>
            <a:r>
              <a:rPr lang="en-US" dirty="0">
                <a:solidFill>
                  <a:srgbClr val="2573BA"/>
                </a:solidFill>
                <a:latin typeface="Calibri" panose="020F0502020204030204" pitchFamily="34" charset="0"/>
                <a:ea typeface="ＭＳ Ｐゴシック" pitchFamily="-80" charset="-128"/>
              </a:rPr>
              <a:t>A Mission to Reach the Clinic</a:t>
            </a:r>
          </a:p>
        </p:txBody>
      </p:sp>
    </p:spTree>
    <p:extLst>
      <p:ext uri="{BB962C8B-B14F-4D97-AF65-F5344CB8AC3E}">
        <p14:creationId xmlns:p14="http://schemas.microsoft.com/office/powerpoint/2010/main" val="3672568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C5E406F9-DA8C-43D5-9DAB-B4B10D56DD22}"/>
              </a:ext>
            </a:extLst>
          </p:cNvPr>
          <p:cNvPicPr>
            <a:picLocks noGrp="1" noChangeAspect="1"/>
          </p:cNvPicPr>
          <p:nvPr>
            <p:ph sz="quarter" idx="4294967295"/>
          </p:nvPr>
        </p:nvPicPr>
        <p:blipFill>
          <a:blip r:embed="rId3"/>
          <a:stretch>
            <a:fillRect/>
          </a:stretch>
        </p:blipFill>
        <p:spPr>
          <a:xfrm>
            <a:off x="915988" y="1614488"/>
            <a:ext cx="8228012" cy="4010025"/>
          </a:xfrm>
          <a:prstGeom prst="rect">
            <a:avLst/>
          </a:prstGeom>
        </p:spPr>
      </p:pic>
      <p:sp>
        <p:nvSpPr>
          <p:cNvPr id="9" name="TextBox 8">
            <a:extLst>
              <a:ext uri="{FF2B5EF4-FFF2-40B4-BE49-F238E27FC236}">
                <a16:creationId xmlns:a16="http://schemas.microsoft.com/office/drawing/2014/main" id="{F67F5D6C-B67F-43DC-BF3C-AF19B0E800F2}"/>
              </a:ext>
            </a:extLst>
          </p:cNvPr>
          <p:cNvSpPr txBox="1"/>
          <p:nvPr/>
        </p:nvSpPr>
        <p:spPr>
          <a:xfrm>
            <a:off x="5663045" y="1514046"/>
            <a:ext cx="3399676" cy="338554"/>
          </a:xfrm>
          <a:prstGeom prst="rect">
            <a:avLst/>
          </a:prstGeom>
          <a:solidFill>
            <a:schemeClr val="accent1">
              <a:lumMod val="40000"/>
              <a:lumOff val="60000"/>
            </a:schemeClr>
          </a:solidFill>
        </p:spPr>
        <p:txBody>
          <a:bodyPr wrap="square" rtlCol="0">
            <a:spAutoFit/>
          </a:bodyPr>
          <a:lstStyle/>
          <a:p>
            <a:r>
              <a:rPr lang="en-US" sz="1600" b="1" dirty="0">
                <a:solidFill>
                  <a:srgbClr val="FF0000"/>
                </a:solidFill>
              </a:rPr>
              <a:t>&gt;2000 Liters Solvent / kg product</a:t>
            </a:r>
          </a:p>
        </p:txBody>
      </p:sp>
      <p:sp>
        <p:nvSpPr>
          <p:cNvPr id="5" name="Rectangle 11">
            <a:extLst>
              <a:ext uri="{FF2B5EF4-FFF2-40B4-BE49-F238E27FC236}">
                <a16:creationId xmlns:a16="http://schemas.microsoft.com/office/drawing/2014/main" id="{62B38129-617E-40E6-9CBD-9631C03C8DE0}"/>
              </a:ext>
            </a:extLst>
          </p:cNvPr>
          <p:cNvSpPr txBox="1">
            <a:spLocks noChangeArrowheads="1"/>
          </p:cNvSpPr>
          <p:nvPr/>
        </p:nvSpPr>
        <p:spPr>
          <a:xfrm>
            <a:off x="318490" y="201406"/>
            <a:ext cx="8458200" cy="9906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a:solidFill>
                  <a:schemeClr val="tx1"/>
                </a:solidFill>
                <a:latin typeface="+mj-lt"/>
                <a:ea typeface="+mj-ea"/>
                <a:cs typeface="+mj-cs"/>
              </a:defRPr>
            </a:lvl1pPr>
          </a:lstStyle>
          <a:p>
            <a:r>
              <a:rPr lang="en-US" dirty="0">
                <a:solidFill>
                  <a:srgbClr val="2573BA"/>
                </a:solidFill>
                <a:latin typeface="Calibri" panose="020F0502020204030204" pitchFamily="34" charset="0"/>
                <a:ea typeface="ＭＳ Ｐゴシック" pitchFamily="-80" charset="-128"/>
              </a:rPr>
              <a:t>Facility Design Overview</a:t>
            </a:r>
          </a:p>
        </p:txBody>
      </p:sp>
    </p:spTree>
    <p:extLst>
      <p:ext uri="{BB962C8B-B14F-4D97-AF65-F5344CB8AC3E}">
        <p14:creationId xmlns:p14="http://schemas.microsoft.com/office/powerpoint/2010/main" val="38008483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F2F488-668B-4381-9E68-8C98FB9305C9}"/>
              </a:ext>
            </a:extLst>
          </p:cNvPr>
          <p:cNvPicPr>
            <a:picLocks noChangeAspect="1"/>
          </p:cNvPicPr>
          <p:nvPr/>
        </p:nvPicPr>
        <p:blipFill>
          <a:blip r:embed="rId3"/>
          <a:stretch>
            <a:fillRect/>
          </a:stretch>
        </p:blipFill>
        <p:spPr>
          <a:xfrm>
            <a:off x="4728786" y="1544742"/>
            <a:ext cx="4275007" cy="2165926"/>
          </a:xfrm>
          <a:prstGeom prst="rect">
            <a:avLst/>
          </a:prstGeom>
        </p:spPr>
      </p:pic>
      <p:pic>
        <p:nvPicPr>
          <p:cNvPr id="5" name="Picture 4">
            <a:extLst>
              <a:ext uri="{FF2B5EF4-FFF2-40B4-BE49-F238E27FC236}">
                <a16:creationId xmlns:a16="http://schemas.microsoft.com/office/drawing/2014/main" id="{EEE437AC-7D2E-486A-B2BC-D41B798661B4}"/>
              </a:ext>
            </a:extLst>
          </p:cNvPr>
          <p:cNvPicPr>
            <a:picLocks noChangeAspect="1"/>
          </p:cNvPicPr>
          <p:nvPr/>
        </p:nvPicPr>
        <p:blipFill>
          <a:blip r:embed="rId4"/>
          <a:stretch>
            <a:fillRect/>
          </a:stretch>
        </p:blipFill>
        <p:spPr>
          <a:xfrm>
            <a:off x="1007417" y="4608942"/>
            <a:ext cx="2439471" cy="1828800"/>
          </a:xfrm>
          <a:prstGeom prst="rect">
            <a:avLst/>
          </a:prstGeom>
        </p:spPr>
      </p:pic>
      <p:sp>
        <p:nvSpPr>
          <p:cNvPr id="9" name="Right Arrow 4">
            <a:extLst>
              <a:ext uri="{FF2B5EF4-FFF2-40B4-BE49-F238E27FC236}">
                <a16:creationId xmlns:a16="http://schemas.microsoft.com/office/drawing/2014/main" id="{3809E482-DA96-4107-BD54-F0499C9769CD}"/>
              </a:ext>
            </a:extLst>
          </p:cNvPr>
          <p:cNvSpPr/>
          <p:nvPr/>
        </p:nvSpPr>
        <p:spPr>
          <a:xfrm>
            <a:off x="3733995" y="5351469"/>
            <a:ext cx="1392187" cy="52512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cid:image002.jpg@01D306D9.9FFB6900">
            <a:extLst>
              <a:ext uri="{FF2B5EF4-FFF2-40B4-BE49-F238E27FC236}">
                <a16:creationId xmlns:a16="http://schemas.microsoft.com/office/drawing/2014/main" id="{75A7D216-C2B7-433A-A4AA-965FD0921900}"/>
              </a:ext>
            </a:extLst>
          </p:cNvPr>
          <p:cNvPicPr>
            <a:picLocks noChangeAspect="1"/>
          </p:cNvPicPr>
          <p:nvPr/>
        </p:nvPicPr>
        <p:blipFill rotWithShape="1">
          <a:blip r:embed="rId5">
            <a:extLst>
              <a:ext uri="{28A0092B-C50C-407E-A947-70E740481C1C}">
                <a14:useLocalDpi xmlns:a14="http://schemas.microsoft.com/office/drawing/2010/main" val="0"/>
              </a:ext>
            </a:extLst>
          </a:blip>
          <a:srcRect l="69783" t="30121" r="7926" b="20804"/>
          <a:stretch/>
        </p:blipFill>
        <p:spPr bwMode="auto">
          <a:xfrm>
            <a:off x="5316501" y="4608942"/>
            <a:ext cx="3108230" cy="1828800"/>
          </a:xfrm>
          <a:prstGeom prst="rect">
            <a:avLst/>
          </a:prstGeom>
          <a:noFill/>
          <a:ln>
            <a:noFill/>
          </a:ln>
          <a:extLst>
            <a:ext uri="{53640926-AAD7-44D8-BBD7-CCE9431645EC}">
              <a14:shadowObscured xmlns:a14="http://schemas.microsoft.com/office/drawing/2010/main"/>
            </a:ext>
          </a:extLst>
        </p:spPr>
      </p:pic>
      <p:graphicFrame>
        <p:nvGraphicFramePr>
          <p:cNvPr id="13" name="Table 12">
            <a:extLst>
              <a:ext uri="{FF2B5EF4-FFF2-40B4-BE49-F238E27FC236}">
                <a16:creationId xmlns:a16="http://schemas.microsoft.com/office/drawing/2014/main" id="{F0E8D700-F6D1-4178-B0AE-EEE66F9CE970}"/>
              </a:ext>
            </a:extLst>
          </p:cNvPr>
          <p:cNvGraphicFramePr>
            <a:graphicFrameLocks noGrp="1"/>
          </p:cNvGraphicFramePr>
          <p:nvPr>
            <p:extLst/>
          </p:nvPr>
        </p:nvGraphicFramePr>
        <p:xfrm>
          <a:off x="209018" y="1014924"/>
          <a:ext cx="4241775" cy="3412816"/>
        </p:xfrm>
        <a:graphic>
          <a:graphicData uri="http://schemas.openxmlformats.org/drawingml/2006/table">
            <a:tbl>
              <a:tblPr firstRow="1" bandRow="1"/>
              <a:tblGrid>
                <a:gridCol w="228964">
                  <a:extLst>
                    <a:ext uri="{9D8B030D-6E8A-4147-A177-3AD203B41FA5}">
                      <a16:colId xmlns:a16="http://schemas.microsoft.com/office/drawing/2014/main" val="20000"/>
                    </a:ext>
                  </a:extLst>
                </a:gridCol>
                <a:gridCol w="919763">
                  <a:extLst>
                    <a:ext uri="{9D8B030D-6E8A-4147-A177-3AD203B41FA5}">
                      <a16:colId xmlns:a16="http://schemas.microsoft.com/office/drawing/2014/main" val="20001"/>
                    </a:ext>
                  </a:extLst>
                </a:gridCol>
                <a:gridCol w="1118357">
                  <a:extLst>
                    <a:ext uri="{9D8B030D-6E8A-4147-A177-3AD203B41FA5}">
                      <a16:colId xmlns:a16="http://schemas.microsoft.com/office/drawing/2014/main" val="20002"/>
                    </a:ext>
                  </a:extLst>
                </a:gridCol>
                <a:gridCol w="896434">
                  <a:extLst>
                    <a:ext uri="{9D8B030D-6E8A-4147-A177-3AD203B41FA5}">
                      <a16:colId xmlns:a16="http://schemas.microsoft.com/office/drawing/2014/main" val="20003"/>
                    </a:ext>
                  </a:extLst>
                </a:gridCol>
                <a:gridCol w="1078257">
                  <a:extLst>
                    <a:ext uri="{9D8B030D-6E8A-4147-A177-3AD203B41FA5}">
                      <a16:colId xmlns:a16="http://schemas.microsoft.com/office/drawing/2014/main" val="20004"/>
                    </a:ext>
                  </a:extLst>
                </a:gridCol>
              </a:tblGrid>
              <a:tr h="304449">
                <a:tc gridSpan="5">
                  <a:txBody>
                    <a:bodyPr/>
                    <a:lstStyle>
                      <a:lvl1pPr marL="0" algn="l" defTabSz="342900" rtl="0" eaLnBrk="1" latinLnBrk="0" hangingPunct="1">
                        <a:defRPr sz="1350" b="1" kern="1200">
                          <a:solidFill>
                            <a:schemeClr val="lt1"/>
                          </a:solidFill>
                          <a:latin typeface="Arial"/>
                        </a:defRPr>
                      </a:lvl1pPr>
                      <a:lvl2pPr marL="342900" algn="l" defTabSz="342900" rtl="0" eaLnBrk="1" latinLnBrk="0" hangingPunct="1">
                        <a:defRPr sz="1350" b="1" kern="1200">
                          <a:solidFill>
                            <a:schemeClr val="lt1"/>
                          </a:solidFill>
                          <a:latin typeface="Arial"/>
                        </a:defRPr>
                      </a:lvl2pPr>
                      <a:lvl3pPr marL="685800" algn="l" defTabSz="342900" rtl="0" eaLnBrk="1" latinLnBrk="0" hangingPunct="1">
                        <a:defRPr sz="1350" b="1" kern="1200">
                          <a:solidFill>
                            <a:schemeClr val="lt1"/>
                          </a:solidFill>
                          <a:latin typeface="Arial"/>
                        </a:defRPr>
                      </a:lvl3pPr>
                      <a:lvl4pPr marL="1028700" algn="l" defTabSz="342900" rtl="0" eaLnBrk="1" latinLnBrk="0" hangingPunct="1">
                        <a:defRPr sz="1350" b="1" kern="1200">
                          <a:solidFill>
                            <a:schemeClr val="lt1"/>
                          </a:solidFill>
                          <a:latin typeface="Arial"/>
                        </a:defRPr>
                      </a:lvl4pPr>
                      <a:lvl5pPr marL="1371600" algn="l" defTabSz="342900" rtl="0" eaLnBrk="1" latinLnBrk="0" hangingPunct="1">
                        <a:defRPr sz="1350" b="1" kern="1200">
                          <a:solidFill>
                            <a:schemeClr val="lt1"/>
                          </a:solidFill>
                          <a:latin typeface="Arial"/>
                        </a:defRPr>
                      </a:lvl5pPr>
                      <a:lvl6pPr marL="1714500" algn="l" defTabSz="342900" rtl="0" eaLnBrk="1" latinLnBrk="0" hangingPunct="1">
                        <a:defRPr sz="1350" b="1" kern="1200">
                          <a:solidFill>
                            <a:schemeClr val="lt1"/>
                          </a:solidFill>
                          <a:latin typeface="Arial"/>
                        </a:defRPr>
                      </a:lvl6pPr>
                      <a:lvl7pPr marL="2057400" algn="l" defTabSz="342900" rtl="0" eaLnBrk="1" latinLnBrk="0" hangingPunct="1">
                        <a:defRPr sz="1350" b="1" kern="1200">
                          <a:solidFill>
                            <a:schemeClr val="lt1"/>
                          </a:solidFill>
                          <a:latin typeface="Arial"/>
                        </a:defRPr>
                      </a:lvl7pPr>
                      <a:lvl8pPr marL="2400300" algn="l" defTabSz="342900" rtl="0" eaLnBrk="1" latinLnBrk="0" hangingPunct="1">
                        <a:defRPr sz="1350" b="1" kern="1200">
                          <a:solidFill>
                            <a:schemeClr val="lt1"/>
                          </a:solidFill>
                          <a:latin typeface="Arial"/>
                        </a:defRPr>
                      </a:lvl8pPr>
                      <a:lvl9pPr marL="2743200" algn="l" defTabSz="342900" rtl="0" eaLnBrk="1" latinLnBrk="0" hangingPunct="1">
                        <a:defRPr sz="1350" b="1" kern="1200">
                          <a:solidFill>
                            <a:schemeClr val="lt1"/>
                          </a:solidFill>
                          <a:latin typeface="Arial"/>
                        </a:defRPr>
                      </a:lvl9pPr>
                    </a:lstStyle>
                    <a:p>
                      <a:r>
                        <a:rPr lang="en-US" sz="1700" dirty="0"/>
                        <a:t>Facility Overview</a:t>
                      </a:r>
                    </a:p>
                  </a:txBody>
                  <a:tcPr marL="72617" marR="72617" marT="36308" marB="36308">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5CA136"/>
                    </a:solidFill>
                  </a:tcPr>
                </a:tc>
                <a:tc hMerge="1">
                  <a:txBody>
                    <a:bodyPr/>
                    <a:lstStyle/>
                    <a:p>
                      <a:endParaRPr lang="en-US" sz="4800" dirty="0"/>
                    </a:p>
                  </a:txBody>
                  <a:tcPr/>
                </a:tc>
                <a:tc hMerge="1">
                  <a:txBody>
                    <a:bodyPr/>
                    <a:lstStyle/>
                    <a:p>
                      <a:endParaRPr lang="en-US" sz="4800" dirty="0"/>
                    </a:p>
                  </a:txBody>
                  <a:tcPr/>
                </a:tc>
                <a:tc hMerge="1">
                  <a:txBody>
                    <a:bodyPr/>
                    <a:lstStyle/>
                    <a:p>
                      <a:endParaRPr lang="en-US" sz="4800" dirty="0"/>
                    </a:p>
                  </a:txBody>
                  <a:tcPr/>
                </a:tc>
                <a:tc hMerge="1">
                  <a:txBody>
                    <a:bodyPr/>
                    <a:lstStyle/>
                    <a:p>
                      <a:endParaRPr lang="en-US" sz="4800" dirty="0"/>
                    </a:p>
                  </a:txBody>
                  <a:tcPr/>
                </a:tc>
                <a:extLst>
                  <a:ext uri="{0D108BD9-81ED-4DB2-BD59-A6C34878D82A}">
                    <a16:rowId xmlns:a16="http://schemas.microsoft.com/office/drawing/2014/main" val="10000"/>
                  </a:ext>
                </a:extLst>
              </a:tr>
              <a:tr h="1171491">
                <a:tc gridSpan="5">
                  <a:txBody>
                    <a:bodyPr/>
                    <a:lstStyle>
                      <a:lvl1pPr marL="0" algn="l" defTabSz="342900" rtl="0" eaLnBrk="1" latinLnBrk="0" hangingPunct="1">
                        <a:defRPr sz="1350" kern="1200">
                          <a:solidFill>
                            <a:schemeClr val="dk1"/>
                          </a:solidFill>
                          <a:latin typeface="Arial"/>
                        </a:defRPr>
                      </a:lvl1pPr>
                      <a:lvl2pPr marL="342900" algn="l" defTabSz="342900" rtl="0" eaLnBrk="1" latinLnBrk="0" hangingPunct="1">
                        <a:defRPr sz="1350" kern="1200">
                          <a:solidFill>
                            <a:schemeClr val="dk1"/>
                          </a:solidFill>
                          <a:latin typeface="Arial"/>
                        </a:defRPr>
                      </a:lvl2pPr>
                      <a:lvl3pPr marL="685800" algn="l" defTabSz="342900" rtl="0" eaLnBrk="1" latinLnBrk="0" hangingPunct="1">
                        <a:defRPr sz="1350" kern="1200">
                          <a:solidFill>
                            <a:schemeClr val="dk1"/>
                          </a:solidFill>
                          <a:latin typeface="Arial"/>
                        </a:defRPr>
                      </a:lvl3pPr>
                      <a:lvl4pPr marL="1028700" algn="l" defTabSz="342900" rtl="0" eaLnBrk="1" latinLnBrk="0" hangingPunct="1">
                        <a:defRPr sz="1350" kern="1200">
                          <a:solidFill>
                            <a:schemeClr val="dk1"/>
                          </a:solidFill>
                          <a:latin typeface="Arial"/>
                        </a:defRPr>
                      </a:lvl4pPr>
                      <a:lvl5pPr marL="1371600" algn="l" defTabSz="342900" rtl="0" eaLnBrk="1" latinLnBrk="0" hangingPunct="1">
                        <a:defRPr sz="1350" kern="1200">
                          <a:solidFill>
                            <a:schemeClr val="dk1"/>
                          </a:solidFill>
                          <a:latin typeface="Arial"/>
                        </a:defRPr>
                      </a:lvl5pPr>
                      <a:lvl6pPr marL="1714500" algn="l" defTabSz="342900" rtl="0" eaLnBrk="1" latinLnBrk="0" hangingPunct="1">
                        <a:defRPr sz="1350" kern="1200">
                          <a:solidFill>
                            <a:schemeClr val="dk1"/>
                          </a:solidFill>
                          <a:latin typeface="Arial"/>
                        </a:defRPr>
                      </a:lvl6pPr>
                      <a:lvl7pPr marL="2057400" algn="l" defTabSz="342900" rtl="0" eaLnBrk="1" latinLnBrk="0" hangingPunct="1">
                        <a:defRPr sz="1350" kern="1200">
                          <a:solidFill>
                            <a:schemeClr val="dk1"/>
                          </a:solidFill>
                          <a:latin typeface="Arial"/>
                        </a:defRPr>
                      </a:lvl7pPr>
                      <a:lvl8pPr marL="2400300" algn="l" defTabSz="342900" rtl="0" eaLnBrk="1" latinLnBrk="0" hangingPunct="1">
                        <a:defRPr sz="1350" kern="1200">
                          <a:solidFill>
                            <a:schemeClr val="dk1"/>
                          </a:solidFill>
                          <a:latin typeface="Arial"/>
                        </a:defRPr>
                      </a:lvl8pPr>
                      <a:lvl9pPr marL="2743200" algn="l" defTabSz="342900" rtl="0" eaLnBrk="1" latinLnBrk="0" hangingPunct="1">
                        <a:defRPr sz="1350" kern="1200">
                          <a:solidFill>
                            <a:schemeClr val="dk1"/>
                          </a:solidFill>
                          <a:latin typeface="Arial"/>
                        </a:defRPr>
                      </a:lvl9pPr>
                    </a:lstStyle>
                    <a:p>
                      <a:pPr marL="0" indent="0">
                        <a:buFontTx/>
                        <a:buNone/>
                      </a:pPr>
                      <a:r>
                        <a:rPr lang="en-US" sz="1500" b="1" dirty="0"/>
                        <a:t>Scope</a:t>
                      </a:r>
                      <a:r>
                        <a:rPr lang="en-US" sz="1500" dirty="0"/>
                        <a:t> </a:t>
                      </a:r>
                    </a:p>
                    <a:p>
                      <a:pPr marL="457200" lvl="0" indent="-457200">
                        <a:buFontTx/>
                        <a:buChar char="-"/>
                      </a:pPr>
                      <a:r>
                        <a:rPr lang="en-US" sz="1200" dirty="0"/>
                        <a:t>cGMP oligonucleotide synthesis manufacturing facility to support clinical and commercial</a:t>
                      </a:r>
                      <a:r>
                        <a:rPr lang="en-US" sz="1200" baseline="0" dirty="0"/>
                        <a:t> production</a:t>
                      </a:r>
                    </a:p>
                    <a:p>
                      <a:pPr marL="457200" lvl="0" indent="-457200">
                        <a:buFontTx/>
                        <a:buChar char="-"/>
                      </a:pPr>
                      <a:r>
                        <a:rPr lang="en-US" sz="1200" baseline="0" dirty="0"/>
                        <a:t>Renovation of high bay warehouse and packaging area</a:t>
                      </a:r>
                    </a:p>
                    <a:p>
                      <a:pPr marL="0" lvl="0" indent="0">
                        <a:buFontTx/>
                        <a:buNone/>
                      </a:pPr>
                      <a:r>
                        <a:rPr lang="en-US" sz="1200" dirty="0"/>
                        <a:t>           </a:t>
                      </a:r>
                      <a:r>
                        <a:rPr lang="en-US" sz="1200" dirty="0">
                          <a:latin typeface="Arial"/>
                          <a:cs typeface="Arial"/>
                        </a:rPr>
                        <a:t>~ 5,000 ft</a:t>
                      </a:r>
                      <a:r>
                        <a:rPr lang="en-US" sz="1200" baseline="30000" dirty="0">
                          <a:latin typeface="Arial"/>
                          <a:cs typeface="Arial"/>
                        </a:rPr>
                        <a:t>2</a:t>
                      </a:r>
                      <a:r>
                        <a:rPr lang="en-US" sz="1200" dirty="0">
                          <a:latin typeface="Arial"/>
                          <a:cs typeface="Arial"/>
                        </a:rPr>
                        <a:t> </a:t>
                      </a:r>
                      <a:r>
                        <a:rPr lang="en-US" sz="1200" baseline="0" dirty="0">
                          <a:latin typeface="Arial"/>
                          <a:cs typeface="Arial"/>
                        </a:rPr>
                        <a:t>first floor</a:t>
                      </a:r>
                    </a:p>
                    <a:p>
                      <a:pPr marL="0" lvl="0" indent="0">
                        <a:buFontTx/>
                        <a:buNone/>
                      </a:pPr>
                      <a:r>
                        <a:rPr lang="en-US" sz="1200" baseline="0" dirty="0">
                          <a:latin typeface="Arial"/>
                          <a:cs typeface="Arial"/>
                        </a:rPr>
                        <a:t>           ~ 1,000 ft</a:t>
                      </a:r>
                      <a:r>
                        <a:rPr lang="en-US" sz="1200" baseline="30000" dirty="0">
                          <a:latin typeface="Arial"/>
                          <a:cs typeface="Arial"/>
                        </a:rPr>
                        <a:t>2</a:t>
                      </a:r>
                      <a:r>
                        <a:rPr lang="en-US" sz="1200" baseline="0" dirty="0">
                          <a:latin typeface="Arial"/>
                          <a:cs typeface="Arial"/>
                        </a:rPr>
                        <a:t> mezzanine</a:t>
                      </a:r>
                      <a:r>
                        <a:rPr lang="en-US" sz="1200" dirty="0"/>
                        <a:t>   </a:t>
                      </a:r>
                    </a:p>
                  </a:txBody>
                  <a:tcPr marL="72617" marR="72617" marT="36308" marB="36308">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5CA136">
                        <a:tint val="40000"/>
                      </a:srgbClr>
                    </a:solidFill>
                  </a:tcPr>
                </a:tc>
                <a:tc hMerge="1">
                  <a:txBody>
                    <a:bodyPr/>
                    <a:lstStyle/>
                    <a:p>
                      <a:pPr marL="0" indent="0">
                        <a:buFontTx/>
                        <a:buNone/>
                      </a:pPr>
                      <a:endParaRPr lang="en-US" sz="3600" dirty="0"/>
                    </a:p>
                  </a:txBody>
                  <a:tcPr/>
                </a:tc>
                <a:tc hMerge="1">
                  <a:txBody>
                    <a:bodyPr/>
                    <a:lstStyle/>
                    <a:p>
                      <a:pPr marL="0" indent="0">
                        <a:buFontTx/>
                        <a:buNone/>
                      </a:pPr>
                      <a:endParaRPr lang="en-US" sz="3600" dirty="0"/>
                    </a:p>
                  </a:txBody>
                  <a:tcPr/>
                </a:tc>
                <a:tc hMerge="1">
                  <a:txBody>
                    <a:bodyPr/>
                    <a:lstStyle/>
                    <a:p>
                      <a:pPr marL="0" indent="0">
                        <a:buFontTx/>
                        <a:buNone/>
                      </a:pPr>
                      <a:endParaRPr lang="en-US" sz="3600" dirty="0"/>
                    </a:p>
                  </a:txBody>
                  <a:tcPr/>
                </a:tc>
                <a:tc hMerge="1">
                  <a:txBody>
                    <a:bodyPr/>
                    <a:lstStyle/>
                    <a:p>
                      <a:pPr marL="0" indent="0">
                        <a:buFontTx/>
                        <a:buNone/>
                      </a:pPr>
                      <a:endParaRPr lang="en-US" sz="3600" dirty="0"/>
                    </a:p>
                  </a:txBody>
                  <a:tcPr/>
                </a:tc>
                <a:extLst>
                  <a:ext uri="{0D108BD9-81ED-4DB2-BD59-A6C34878D82A}">
                    <a16:rowId xmlns:a16="http://schemas.microsoft.com/office/drawing/2014/main" val="10001"/>
                  </a:ext>
                </a:extLst>
              </a:tr>
              <a:tr h="263781">
                <a:tc gridSpan="5">
                  <a:txBody>
                    <a:bodyPr/>
                    <a:lstStyle>
                      <a:lvl1pPr marL="0" algn="l" defTabSz="342900" rtl="0" eaLnBrk="1" latinLnBrk="0" hangingPunct="1">
                        <a:defRPr sz="1350" kern="1200">
                          <a:solidFill>
                            <a:schemeClr val="dk1"/>
                          </a:solidFill>
                          <a:latin typeface="Arial"/>
                        </a:defRPr>
                      </a:lvl1pPr>
                      <a:lvl2pPr marL="342900" algn="l" defTabSz="342900" rtl="0" eaLnBrk="1" latinLnBrk="0" hangingPunct="1">
                        <a:defRPr sz="1350" kern="1200">
                          <a:solidFill>
                            <a:schemeClr val="dk1"/>
                          </a:solidFill>
                          <a:latin typeface="Arial"/>
                        </a:defRPr>
                      </a:lvl2pPr>
                      <a:lvl3pPr marL="685800" algn="l" defTabSz="342900" rtl="0" eaLnBrk="1" latinLnBrk="0" hangingPunct="1">
                        <a:defRPr sz="1350" kern="1200">
                          <a:solidFill>
                            <a:schemeClr val="dk1"/>
                          </a:solidFill>
                          <a:latin typeface="Arial"/>
                        </a:defRPr>
                      </a:lvl3pPr>
                      <a:lvl4pPr marL="1028700" algn="l" defTabSz="342900" rtl="0" eaLnBrk="1" latinLnBrk="0" hangingPunct="1">
                        <a:defRPr sz="1350" kern="1200">
                          <a:solidFill>
                            <a:schemeClr val="dk1"/>
                          </a:solidFill>
                          <a:latin typeface="Arial"/>
                        </a:defRPr>
                      </a:lvl4pPr>
                      <a:lvl5pPr marL="1371600" algn="l" defTabSz="342900" rtl="0" eaLnBrk="1" latinLnBrk="0" hangingPunct="1">
                        <a:defRPr sz="1350" kern="1200">
                          <a:solidFill>
                            <a:schemeClr val="dk1"/>
                          </a:solidFill>
                          <a:latin typeface="Arial"/>
                        </a:defRPr>
                      </a:lvl5pPr>
                      <a:lvl6pPr marL="1714500" algn="l" defTabSz="342900" rtl="0" eaLnBrk="1" latinLnBrk="0" hangingPunct="1">
                        <a:defRPr sz="1350" kern="1200">
                          <a:solidFill>
                            <a:schemeClr val="dk1"/>
                          </a:solidFill>
                          <a:latin typeface="Arial"/>
                        </a:defRPr>
                      </a:lvl6pPr>
                      <a:lvl7pPr marL="2057400" algn="l" defTabSz="342900" rtl="0" eaLnBrk="1" latinLnBrk="0" hangingPunct="1">
                        <a:defRPr sz="1350" kern="1200">
                          <a:solidFill>
                            <a:schemeClr val="dk1"/>
                          </a:solidFill>
                          <a:latin typeface="Arial"/>
                        </a:defRPr>
                      </a:lvl7pPr>
                      <a:lvl8pPr marL="2400300" algn="l" defTabSz="342900" rtl="0" eaLnBrk="1" latinLnBrk="0" hangingPunct="1">
                        <a:defRPr sz="1350" kern="1200">
                          <a:solidFill>
                            <a:schemeClr val="dk1"/>
                          </a:solidFill>
                          <a:latin typeface="Arial"/>
                        </a:defRPr>
                      </a:lvl8pPr>
                      <a:lvl9pPr marL="2743200" algn="l" defTabSz="342900" rtl="0" eaLnBrk="1" latinLnBrk="0" hangingPunct="1">
                        <a:defRPr sz="1350" kern="1200">
                          <a:solidFill>
                            <a:schemeClr val="dk1"/>
                          </a:solidFill>
                          <a:latin typeface="Arial"/>
                        </a:defRPr>
                      </a:lvl9pPr>
                    </a:lstStyle>
                    <a:p>
                      <a:r>
                        <a:rPr lang="en-US" sz="1500" b="1" dirty="0"/>
                        <a:t>Synthesis Scale -   </a:t>
                      </a:r>
                      <a:r>
                        <a:rPr lang="en-US" sz="1400" b="0" dirty="0"/>
                        <a:t>0.5 – 3.3 kg/batch</a:t>
                      </a:r>
                      <a:r>
                        <a:rPr lang="en-US" sz="1500" b="0" dirty="0"/>
                        <a:t> </a:t>
                      </a:r>
                      <a:r>
                        <a:rPr lang="en-US" sz="900" b="1" dirty="0"/>
                        <a:t>(final</a:t>
                      </a:r>
                      <a:r>
                        <a:rPr lang="en-US" sz="900" b="1" baseline="0" dirty="0"/>
                        <a:t> product)</a:t>
                      </a:r>
                      <a:endParaRPr lang="en-US" sz="900" b="1" dirty="0"/>
                    </a:p>
                  </a:txBody>
                  <a:tcPr marL="72617" marR="72617" marT="36308" marB="36308">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CA136">
                        <a:tint val="20000"/>
                      </a:srgbClr>
                    </a:solidFill>
                  </a:tcPr>
                </a:tc>
                <a:tc hMerge="1">
                  <a:txBody>
                    <a:bodyPr/>
                    <a:lstStyle/>
                    <a:p>
                      <a:endParaRPr lang="en-US" sz="2400" b="1" dirty="0"/>
                    </a:p>
                  </a:txBody>
                  <a:tcPr/>
                </a:tc>
                <a:tc hMerge="1">
                  <a:txBody>
                    <a:bodyPr/>
                    <a:lstStyle/>
                    <a:p>
                      <a:endParaRPr lang="en-US" sz="2400" b="1" dirty="0"/>
                    </a:p>
                  </a:txBody>
                  <a:tcPr/>
                </a:tc>
                <a:tc hMerge="1">
                  <a:txBody>
                    <a:bodyPr/>
                    <a:lstStyle/>
                    <a:p>
                      <a:endParaRPr lang="en-US" sz="2400" b="1" dirty="0"/>
                    </a:p>
                  </a:txBody>
                  <a:tcPr/>
                </a:tc>
                <a:tc hMerge="1">
                  <a:txBody>
                    <a:bodyPr/>
                    <a:lstStyle/>
                    <a:p>
                      <a:endParaRPr lang="en-US" sz="2400" b="1" dirty="0"/>
                    </a:p>
                  </a:txBody>
                  <a:tcPr/>
                </a:tc>
                <a:extLst>
                  <a:ext uri="{0D108BD9-81ED-4DB2-BD59-A6C34878D82A}">
                    <a16:rowId xmlns:a16="http://schemas.microsoft.com/office/drawing/2014/main" val="10002"/>
                  </a:ext>
                </a:extLst>
              </a:tr>
              <a:tr h="169138">
                <a:tc>
                  <a:txBody>
                    <a:bodyPr/>
                    <a:lstStyle>
                      <a:lvl1pPr marL="0" algn="l" defTabSz="342900" rtl="0" eaLnBrk="1" latinLnBrk="0" hangingPunct="1">
                        <a:defRPr sz="1350" kern="1200">
                          <a:solidFill>
                            <a:schemeClr val="dk1"/>
                          </a:solidFill>
                          <a:latin typeface="Arial"/>
                        </a:defRPr>
                      </a:lvl1pPr>
                      <a:lvl2pPr marL="342900" algn="l" defTabSz="342900" rtl="0" eaLnBrk="1" latinLnBrk="0" hangingPunct="1">
                        <a:defRPr sz="1350" kern="1200">
                          <a:solidFill>
                            <a:schemeClr val="dk1"/>
                          </a:solidFill>
                          <a:latin typeface="Arial"/>
                        </a:defRPr>
                      </a:lvl2pPr>
                      <a:lvl3pPr marL="685800" algn="l" defTabSz="342900" rtl="0" eaLnBrk="1" latinLnBrk="0" hangingPunct="1">
                        <a:defRPr sz="1350" kern="1200">
                          <a:solidFill>
                            <a:schemeClr val="dk1"/>
                          </a:solidFill>
                          <a:latin typeface="Arial"/>
                        </a:defRPr>
                      </a:lvl3pPr>
                      <a:lvl4pPr marL="1028700" algn="l" defTabSz="342900" rtl="0" eaLnBrk="1" latinLnBrk="0" hangingPunct="1">
                        <a:defRPr sz="1350" kern="1200">
                          <a:solidFill>
                            <a:schemeClr val="dk1"/>
                          </a:solidFill>
                          <a:latin typeface="Arial"/>
                        </a:defRPr>
                      </a:lvl4pPr>
                      <a:lvl5pPr marL="1371600" algn="l" defTabSz="342900" rtl="0" eaLnBrk="1" latinLnBrk="0" hangingPunct="1">
                        <a:defRPr sz="1350" kern="1200">
                          <a:solidFill>
                            <a:schemeClr val="dk1"/>
                          </a:solidFill>
                          <a:latin typeface="Arial"/>
                        </a:defRPr>
                      </a:lvl5pPr>
                      <a:lvl6pPr marL="1714500" algn="l" defTabSz="342900" rtl="0" eaLnBrk="1" latinLnBrk="0" hangingPunct="1">
                        <a:defRPr sz="1350" kern="1200">
                          <a:solidFill>
                            <a:schemeClr val="dk1"/>
                          </a:solidFill>
                          <a:latin typeface="Arial"/>
                        </a:defRPr>
                      </a:lvl6pPr>
                      <a:lvl7pPr marL="2057400" algn="l" defTabSz="342900" rtl="0" eaLnBrk="1" latinLnBrk="0" hangingPunct="1">
                        <a:defRPr sz="1350" kern="1200">
                          <a:solidFill>
                            <a:schemeClr val="dk1"/>
                          </a:solidFill>
                          <a:latin typeface="Arial"/>
                        </a:defRPr>
                      </a:lvl7pPr>
                      <a:lvl8pPr marL="2400300" algn="l" defTabSz="342900" rtl="0" eaLnBrk="1" latinLnBrk="0" hangingPunct="1">
                        <a:defRPr sz="1350" kern="1200">
                          <a:solidFill>
                            <a:schemeClr val="dk1"/>
                          </a:solidFill>
                          <a:latin typeface="Arial"/>
                        </a:defRPr>
                      </a:lvl8pPr>
                      <a:lvl9pPr marL="2743200" algn="l" defTabSz="342900" rtl="0" eaLnBrk="1" latinLnBrk="0" hangingPunct="1">
                        <a:defRPr sz="1350" kern="1200">
                          <a:solidFill>
                            <a:schemeClr val="dk1"/>
                          </a:solidFill>
                          <a:latin typeface="Arial"/>
                        </a:defRPr>
                      </a:lvl9pPr>
                    </a:lstStyle>
                    <a:p>
                      <a:endParaRPr lang="en-US" sz="1000" b="1" dirty="0"/>
                    </a:p>
                  </a:txBody>
                  <a:tcPr marL="33827" marR="33827" marT="16914" marB="16914">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CA136">
                        <a:tint val="40000"/>
                      </a:srgbClr>
                    </a:solidFill>
                  </a:tcPr>
                </a:tc>
                <a:tc>
                  <a:txBody>
                    <a:bodyPr/>
                    <a:lstStyle>
                      <a:lvl1pPr marL="0" algn="l" defTabSz="342900" rtl="0" eaLnBrk="1" latinLnBrk="0" hangingPunct="1">
                        <a:defRPr sz="1350" kern="1200">
                          <a:solidFill>
                            <a:schemeClr val="dk1"/>
                          </a:solidFill>
                          <a:latin typeface="Arial"/>
                        </a:defRPr>
                      </a:lvl1pPr>
                      <a:lvl2pPr marL="342900" algn="l" defTabSz="342900" rtl="0" eaLnBrk="1" latinLnBrk="0" hangingPunct="1">
                        <a:defRPr sz="1350" kern="1200">
                          <a:solidFill>
                            <a:schemeClr val="dk1"/>
                          </a:solidFill>
                          <a:latin typeface="Arial"/>
                        </a:defRPr>
                      </a:lvl2pPr>
                      <a:lvl3pPr marL="685800" algn="l" defTabSz="342900" rtl="0" eaLnBrk="1" latinLnBrk="0" hangingPunct="1">
                        <a:defRPr sz="1350" kern="1200">
                          <a:solidFill>
                            <a:schemeClr val="dk1"/>
                          </a:solidFill>
                          <a:latin typeface="Arial"/>
                        </a:defRPr>
                      </a:lvl3pPr>
                      <a:lvl4pPr marL="1028700" algn="l" defTabSz="342900" rtl="0" eaLnBrk="1" latinLnBrk="0" hangingPunct="1">
                        <a:defRPr sz="1350" kern="1200">
                          <a:solidFill>
                            <a:schemeClr val="dk1"/>
                          </a:solidFill>
                          <a:latin typeface="Arial"/>
                        </a:defRPr>
                      </a:lvl4pPr>
                      <a:lvl5pPr marL="1371600" algn="l" defTabSz="342900" rtl="0" eaLnBrk="1" latinLnBrk="0" hangingPunct="1">
                        <a:defRPr sz="1350" kern="1200">
                          <a:solidFill>
                            <a:schemeClr val="dk1"/>
                          </a:solidFill>
                          <a:latin typeface="Arial"/>
                        </a:defRPr>
                      </a:lvl5pPr>
                      <a:lvl6pPr marL="1714500" algn="l" defTabSz="342900" rtl="0" eaLnBrk="1" latinLnBrk="0" hangingPunct="1">
                        <a:defRPr sz="1350" kern="1200">
                          <a:solidFill>
                            <a:schemeClr val="dk1"/>
                          </a:solidFill>
                          <a:latin typeface="Arial"/>
                        </a:defRPr>
                      </a:lvl6pPr>
                      <a:lvl7pPr marL="2057400" algn="l" defTabSz="342900" rtl="0" eaLnBrk="1" latinLnBrk="0" hangingPunct="1">
                        <a:defRPr sz="1350" kern="1200">
                          <a:solidFill>
                            <a:schemeClr val="dk1"/>
                          </a:solidFill>
                          <a:latin typeface="Arial"/>
                        </a:defRPr>
                      </a:lvl7pPr>
                      <a:lvl8pPr marL="2400300" algn="l" defTabSz="342900" rtl="0" eaLnBrk="1" latinLnBrk="0" hangingPunct="1">
                        <a:defRPr sz="1350" kern="1200">
                          <a:solidFill>
                            <a:schemeClr val="dk1"/>
                          </a:solidFill>
                          <a:latin typeface="Arial"/>
                        </a:defRPr>
                      </a:lvl8pPr>
                      <a:lvl9pPr marL="2743200" algn="l" defTabSz="342900" rtl="0" eaLnBrk="1" latinLnBrk="0" hangingPunct="1">
                        <a:defRPr sz="1350" kern="1200">
                          <a:solidFill>
                            <a:schemeClr val="dk1"/>
                          </a:solidFill>
                          <a:latin typeface="Arial"/>
                        </a:defRPr>
                      </a:lvl9pPr>
                    </a:lstStyle>
                    <a:p>
                      <a:r>
                        <a:rPr lang="en-US" sz="1000" b="1" dirty="0"/>
                        <a:t>Synthesis</a:t>
                      </a:r>
                      <a:r>
                        <a:rPr lang="en-US" sz="1000" b="1" baseline="0" dirty="0"/>
                        <a:t> Scale</a:t>
                      </a:r>
                      <a:endParaRPr lang="en-US" sz="1000" b="1" dirty="0"/>
                    </a:p>
                  </a:txBody>
                  <a:tcPr marL="33827" marR="33827" marT="16914" marB="16914">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CA136">
                        <a:tint val="40000"/>
                      </a:srgbClr>
                    </a:solidFill>
                  </a:tcPr>
                </a:tc>
                <a:tc>
                  <a:txBody>
                    <a:bodyPr/>
                    <a:lstStyle>
                      <a:lvl1pPr marL="0" algn="l" defTabSz="342900" rtl="0" eaLnBrk="1" latinLnBrk="0" hangingPunct="1">
                        <a:defRPr sz="1350" kern="1200">
                          <a:solidFill>
                            <a:schemeClr val="dk1"/>
                          </a:solidFill>
                          <a:latin typeface="Arial"/>
                        </a:defRPr>
                      </a:lvl1pPr>
                      <a:lvl2pPr marL="342900" algn="l" defTabSz="342900" rtl="0" eaLnBrk="1" latinLnBrk="0" hangingPunct="1">
                        <a:defRPr sz="1350" kern="1200">
                          <a:solidFill>
                            <a:schemeClr val="dk1"/>
                          </a:solidFill>
                          <a:latin typeface="Arial"/>
                        </a:defRPr>
                      </a:lvl2pPr>
                      <a:lvl3pPr marL="685800" algn="l" defTabSz="342900" rtl="0" eaLnBrk="1" latinLnBrk="0" hangingPunct="1">
                        <a:defRPr sz="1350" kern="1200">
                          <a:solidFill>
                            <a:schemeClr val="dk1"/>
                          </a:solidFill>
                          <a:latin typeface="Arial"/>
                        </a:defRPr>
                      </a:lvl3pPr>
                      <a:lvl4pPr marL="1028700" algn="l" defTabSz="342900" rtl="0" eaLnBrk="1" latinLnBrk="0" hangingPunct="1">
                        <a:defRPr sz="1350" kern="1200">
                          <a:solidFill>
                            <a:schemeClr val="dk1"/>
                          </a:solidFill>
                          <a:latin typeface="Arial"/>
                        </a:defRPr>
                      </a:lvl4pPr>
                      <a:lvl5pPr marL="1371600" algn="l" defTabSz="342900" rtl="0" eaLnBrk="1" latinLnBrk="0" hangingPunct="1">
                        <a:defRPr sz="1350" kern="1200">
                          <a:solidFill>
                            <a:schemeClr val="dk1"/>
                          </a:solidFill>
                          <a:latin typeface="Arial"/>
                        </a:defRPr>
                      </a:lvl5pPr>
                      <a:lvl6pPr marL="1714500" algn="l" defTabSz="342900" rtl="0" eaLnBrk="1" latinLnBrk="0" hangingPunct="1">
                        <a:defRPr sz="1350" kern="1200">
                          <a:solidFill>
                            <a:schemeClr val="dk1"/>
                          </a:solidFill>
                          <a:latin typeface="Arial"/>
                        </a:defRPr>
                      </a:lvl6pPr>
                      <a:lvl7pPr marL="2057400" algn="l" defTabSz="342900" rtl="0" eaLnBrk="1" latinLnBrk="0" hangingPunct="1">
                        <a:defRPr sz="1350" kern="1200">
                          <a:solidFill>
                            <a:schemeClr val="dk1"/>
                          </a:solidFill>
                          <a:latin typeface="Arial"/>
                        </a:defRPr>
                      </a:lvl7pPr>
                      <a:lvl8pPr marL="2400300" algn="l" defTabSz="342900" rtl="0" eaLnBrk="1" latinLnBrk="0" hangingPunct="1">
                        <a:defRPr sz="1350" kern="1200">
                          <a:solidFill>
                            <a:schemeClr val="dk1"/>
                          </a:solidFill>
                          <a:latin typeface="Arial"/>
                        </a:defRPr>
                      </a:lvl8pPr>
                      <a:lvl9pPr marL="2743200" algn="l" defTabSz="342900" rtl="0" eaLnBrk="1" latinLnBrk="0" hangingPunct="1">
                        <a:defRPr sz="1350" kern="1200">
                          <a:solidFill>
                            <a:schemeClr val="dk1"/>
                          </a:solidFill>
                          <a:latin typeface="Arial"/>
                        </a:defRPr>
                      </a:lvl9pPr>
                    </a:lstStyle>
                    <a:p>
                      <a:r>
                        <a:rPr lang="en-US" sz="1000" b="1" dirty="0"/>
                        <a:t>Implementation</a:t>
                      </a:r>
                    </a:p>
                  </a:txBody>
                  <a:tcPr marL="33827" marR="33827" marT="16914" marB="16914">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CA136">
                        <a:tint val="40000"/>
                      </a:srgbClr>
                    </a:solidFill>
                  </a:tcPr>
                </a:tc>
                <a:tc>
                  <a:txBody>
                    <a:bodyPr/>
                    <a:lstStyle>
                      <a:lvl1pPr marL="0" algn="l" defTabSz="342900" rtl="0" eaLnBrk="1" latinLnBrk="0" hangingPunct="1">
                        <a:defRPr sz="1350" kern="1200">
                          <a:solidFill>
                            <a:schemeClr val="dk1"/>
                          </a:solidFill>
                          <a:latin typeface="Arial"/>
                        </a:defRPr>
                      </a:lvl1pPr>
                      <a:lvl2pPr marL="342900" algn="l" defTabSz="342900" rtl="0" eaLnBrk="1" latinLnBrk="0" hangingPunct="1">
                        <a:defRPr sz="1350" kern="1200">
                          <a:solidFill>
                            <a:schemeClr val="dk1"/>
                          </a:solidFill>
                          <a:latin typeface="Arial"/>
                        </a:defRPr>
                      </a:lvl2pPr>
                      <a:lvl3pPr marL="685800" algn="l" defTabSz="342900" rtl="0" eaLnBrk="1" latinLnBrk="0" hangingPunct="1">
                        <a:defRPr sz="1350" kern="1200">
                          <a:solidFill>
                            <a:schemeClr val="dk1"/>
                          </a:solidFill>
                          <a:latin typeface="Arial"/>
                        </a:defRPr>
                      </a:lvl3pPr>
                      <a:lvl4pPr marL="1028700" algn="l" defTabSz="342900" rtl="0" eaLnBrk="1" latinLnBrk="0" hangingPunct="1">
                        <a:defRPr sz="1350" kern="1200">
                          <a:solidFill>
                            <a:schemeClr val="dk1"/>
                          </a:solidFill>
                          <a:latin typeface="Arial"/>
                        </a:defRPr>
                      </a:lvl4pPr>
                      <a:lvl5pPr marL="1371600" algn="l" defTabSz="342900" rtl="0" eaLnBrk="1" latinLnBrk="0" hangingPunct="1">
                        <a:defRPr sz="1350" kern="1200">
                          <a:solidFill>
                            <a:schemeClr val="dk1"/>
                          </a:solidFill>
                          <a:latin typeface="Arial"/>
                        </a:defRPr>
                      </a:lvl5pPr>
                      <a:lvl6pPr marL="1714500" algn="l" defTabSz="342900" rtl="0" eaLnBrk="1" latinLnBrk="0" hangingPunct="1">
                        <a:defRPr sz="1350" kern="1200">
                          <a:solidFill>
                            <a:schemeClr val="dk1"/>
                          </a:solidFill>
                          <a:latin typeface="Arial"/>
                        </a:defRPr>
                      </a:lvl6pPr>
                      <a:lvl7pPr marL="2057400" algn="l" defTabSz="342900" rtl="0" eaLnBrk="1" latinLnBrk="0" hangingPunct="1">
                        <a:defRPr sz="1350" kern="1200">
                          <a:solidFill>
                            <a:schemeClr val="dk1"/>
                          </a:solidFill>
                          <a:latin typeface="Arial"/>
                        </a:defRPr>
                      </a:lvl7pPr>
                      <a:lvl8pPr marL="2400300" algn="l" defTabSz="342900" rtl="0" eaLnBrk="1" latinLnBrk="0" hangingPunct="1">
                        <a:defRPr sz="1350" kern="1200">
                          <a:solidFill>
                            <a:schemeClr val="dk1"/>
                          </a:solidFill>
                          <a:latin typeface="Arial"/>
                        </a:defRPr>
                      </a:lvl8pPr>
                      <a:lvl9pPr marL="2743200" algn="l" defTabSz="342900" rtl="0" eaLnBrk="1" latinLnBrk="0" hangingPunct="1">
                        <a:defRPr sz="1350" kern="1200">
                          <a:solidFill>
                            <a:schemeClr val="dk1"/>
                          </a:solidFill>
                          <a:latin typeface="Arial"/>
                        </a:defRPr>
                      </a:lvl9pPr>
                    </a:lstStyle>
                    <a:p>
                      <a:r>
                        <a:rPr lang="en-US" sz="1000" b="1" dirty="0"/>
                        <a:t>Final Product</a:t>
                      </a:r>
                    </a:p>
                  </a:txBody>
                  <a:tcPr marL="33827" marR="33827" marT="16914" marB="16914">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CA136">
                        <a:tint val="40000"/>
                      </a:srgbClr>
                    </a:solidFill>
                  </a:tcPr>
                </a:tc>
                <a:tc>
                  <a:txBody>
                    <a:bodyPr/>
                    <a:lstStyle>
                      <a:lvl1pPr marL="0" algn="l" defTabSz="342900" rtl="0" eaLnBrk="1" latinLnBrk="0" hangingPunct="1">
                        <a:defRPr sz="1350" kern="1200">
                          <a:solidFill>
                            <a:schemeClr val="dk1"/>
                          </a:solidFill>
                          <a:latin typeface="Arial"/>
                        </a:defRPr>
                      </a:lvl1pPr>
                      <a:lvl2pPr marL="342900" algn="l" defTabSz="342900" rtl="0" eaLnBrk="1" latinLnBrk="0" hangingPunct="1">
                        <a:defRPr sz="1350" kern="1200">
                          <a:solidFill>
                            <a:schemeClr val="dk1"/>
                          </a:solidFill>
                          <a:latin typeface="Arial"/>
                        </a:defRPr>
                      </a:lvl2pPr>
                      <a:lvl3pPr marL="685800" algn="l" defTabSz="342900" rtl="0" eaLnBrk="1" latinLnBrk="0" hangingPunct="1">
                        <a:defRPr sz="1350" kern="1200">
                          <a:solidFill>
                            <a:schemeClr val="dk1"/>
                          </a:solidFill>
                          <a:latin typeface="Arial"/>
                        </a:defRPr>
                      </a:lvl3pPr>
                      <a:lvl4pPr marL="1028700" algn="l" defTabSz="342900" rtl="0" eaLnBrk="1" latinLnBrk="0" hangingPunct="1">
                        <a:defRPr sz="1350" kern="1200">
                          <a:solidFill>
                            <a:schemeClr val="dk1"/>
                          </a:solidFill>
                          <a:latin typeface="Arial"/>
                        </a:defRPr>
                      </a:lvl4pPr>
                      <a:lvl5pPr marL="1371600" algn="l" defTabSz="342900" rtl="0" eaLnBrk="1" latinLnBrk="0" hangingPunct="1">
                        <a:defRPr sz="1350" kern="1200">
                          <a:solidFill>
                            <a:schemeClr val="dk1"/>
                          </a:solidFill>
                          <a:latin typeface="Arial"/>
                        </a:defRPr>
                      </a:lvl5pPr>
                      <a:lvl6pPr marL="1714500" algn="l" defTabSz="342900" rtl="0" eaLnBrk="1" latinLnBrk="0" hangingPunct="1">
                        <a:defRPr sz="1350" kern="1200">
                          <a:solidFill>
                            <a:schemeClr val="dk1"/>
                          </a:solidFill>
                          <a:latin typeface="Arial"/>
                        </a:defRPr>
                      </a:lvl6pPr>
                      <a:lvl7pPr marL="2057400" algn="l" defTabSz="342900" rtl="0" eaLnBrk="1" latinLnBrk="0" hangingPunct="1">
                        <a:defRPr sz="1350" kern="1200">
                          <a:solidFill>
                            <a:schemeClr val="dk1"/>
                          </a:solidFill>
                          <a:latin typeface="Arial"/>
                        </a:defRPr>
                      </a:lvl7pPr>
                      <a:lvl8pPr marL="2400300" algn="l" defTabSz="342900" rtl="0" eaLnBrk="1" latinLnBrk="0" hangingPunct="1">
                        <a:defRPr sz="1350" kern="1200">
                          <a:solidFill>
                            <a:schemeClr val="dk1"/>
                          </a:solidFill>
                          <a:latin typeface="Arial"/>
                        </a:defRPr>
                      </a:lvl8pPr>
                      <a:lvl9pPr marL="2743200" algn="l" defTabSz="342900" rtl="0" eaLnBrk="1" latinLnBrk="0" hangingPunct="1">
                        <a:defRPr sz="1350" kern="1200">
                          <a:solidFill>
                            <a:schemeClr val="dk1"/>
                          </a:solidFill>
                          <a:latin typeface="Arial"/>
                        </a:defRPr>
                      </a:lvl9pPr>
                    </a:lstStyle>
                    <a:p>
                      <a:r>
                        <a:rPr lang="en-US" sz="1000" b="1" dirty="0"/>
                        <a:t>Synthesis Column</a:t>
                      </a:r>
                    </a:p>
                  </a:txBody>
                  <a:tcPr marL="33827" marR="33827" marT="16914" marB="16914">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CA136">
                        <a:tint val="40000"/>
                      </a:srgbClr>
                    </a:solidFill>
                  </a:tcPr>
                </a:tc>
                <a:extLst>
                  <a:ext uri="{0D108BD9-81ED-4DB2-BD59-A6C34878D82A}">
                    <a16:rowId xmlns:a16="http://schemas.microsoft.com/office/drawing/2014/main" val="10003"/>
                  </a:ext>
                </a:extLst>
              </a:tr>
              <a:tr h="169138">
                <a:tc>
                  <a:txBody>
                    <a:bodyPr/>
                    <a:lstStyle>
                      <a:lvl1pPr marL="0" algn="l" defTabSz="342900" rtl="0" eaLnBrk="1" latinLnBrk="0" hangingPunct="1">
                        <a:defRPr sz="1350" kern="1200">
                          <a:solidFill>
                            <a:schemeClr val="dk1"/>
                          </a:solidFill>
                          <a:latin typeface="Arial"/>
                        </a:defRPr>
                      </a:lvl1pPr>
                      <a:lvl2pPr marL="342900" algn="l" defTabSz="342900" rtl="0" eaLnBrk="1" latinLnBrk="0" hangingPunct="1">
                        <a:defRPr sz="1350" kern="1200">
                          <a:solidFill>
                            <a:schemeClr val="dk1"/>
                          </a:solidFill>
                          <a:latin typeface="Arial"/>
                        </a:defRPr>
                      </a:lvl2pPr>
                      <a:lvl3pPr marL="685800" algn="l" defTabSz="342900" rtl="0" eaLnBrk="1" latinLnBrk="0" hangingPunct="1">
                        <a:defRPr sz="1350" kern="1200">
                          <a:solidFill>
                            <a:schemeClr val="dk1"/>
                          </a:solidFill>
                          <a:latin typeface="Arial"/>
                        </a:defRPr>
                      </a:lvl3pPr>
                      <a:lvl4pPr marL="1028700" algn="l" defTabSz="342900" rtl="0" eaLnBrk="1" latinLnBrk="0" hangingPunct="1">
                        <a:defRPr sz="1350" kern="1200">
                          <a:solidFill>
                            <a:schemeClr val="dk1"/>
                          </a:solidFill>
                          <a:latin typeface="Arial"/>
                        </a:defRPr>
                      </a:lvl4pPr>
                      <a:lvl5pPr marL="1371600" algn="l" defTabSz="342900" rtl="0" eaLnBrk="1" latinLnBrk="0" hangingPunct="1">
                        <a:defRPr sz="1350" kern="1200">
                          <a:solidFill>
                            <a:schemeClr val="dk1"/>
                          </a:solidFill>
                          <a:latin typeface="Arial"/>
                        </a:defRPr>
                      </a:lvl5pPr>
                      <a:lvl6pPr marL="1714500" algn="l" defTabSz="342900" rtl="0" eaLnBrk="1" latinLnBrk="0" hangingPunct="1">
                        <a:defRPr sz="1350" kern="1200">
                          <a:solidFill>
                            <a:schemeClr val="dk1"/>
                          </a:solidFill>
                          <a:latin typeface="Arial"/>
                        </a:defRPr>
                      </a:lvl6pPr>
                      <a:lvl7pPr marL="2057400" algn="l" defTabSz="342900" rtl="0" eaLnBrk="1" latinLnBrk="0" hangingPunct="1">
                        <a:defRPr sz="1350" kern="1200">
                          <a:solidFill>
                            <a:schemeClr val="dk1"/>
                          </a:solidFill>
                          <a:latin typeface="Arial"/>
                        </a:defRPr>
                      </a:lvl7pPr>
                      <a:lvl8pPr marL="2400300" algn="l" defTabSz="342900" rtl="0" eaLnBrk="1" latinLnBrk="0" hangingPunct="1">
                        <a:defRPr sz="1350" kern="1200">
                          <a:solidFill>
                            <a:schemeClr val="dk1"/>
                          </a:solidFill>
                          <a:latin typeface="Arial"/>
                        </a:defRPr>
                      </a:lvl8pPr>
                      <a:lvl9pPr marL="2743200" algn="l" defTabSz="342900" rtl="0" eaLnBrk="1" latinLnBrk="0" hangingPunct="1">
                        <a:defRPr sz="1350" kern="1200">
                          <a:solidFill>
                            <a:schemeClr val="dk1"/>
                          </a:solidFill>
                          <a:latin typeface="Arial"/>
                        </a:defRPr>
                      </a:lvl9pPr>
                    </a:lstStyle>
                    <a:p>
                      <a:endParaRPr lang="en-US" sz="1000" b="1" dirty="0"/>
                    </a:p>
                  </a:txBody>
                  <a:tcPr marL="33827" marR="33827" marT="16914" marB="16914">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CA136">
                        <a:tint val="20000"/>
                      </a:srgbClr>
                    </a:solidFill>
                  </a:tcPr>
                </a:tc>
                <a:tc>
                  <a:txBody>
                    <a:bodyPr/>
                    <a:lstStyle>
                      <a:lvl1pPr marL="0" algn="l" defTabSz="342900" rtl="0" eaLnBrk="1" latinLnBrk="0" hangingPunct="1">
                        <a:defRPr sz="1350" kern="1200">
                          <a:solidFill>
                            <a:schemeClr val="dk1"/>
                          </a:solidFill>
                          <a:latin typeface="Arial"/>
                        </a:defRPr>
                      </a:lvl1pPr>
                      <a:lvl2pPr marL="342900" algn="l" defTabSz="342900" rtl="0" eaLnBrk="1" latinLnBrk="0" hangingPunct="1">
                        <a:defRPr sz="1350" kern="1200">
                          <a:solidFill>
                            <a:schemeClr val="dk1"/>
                          </a:solidFill>
                          <a:latin typeface="Arial"/>
                        </a:defRPr>
                      </a:lvl2pPr>
                      <a:lvl3pPr marL="685800" algn="l" defTabSz="342900" rtl="0" eaLnBrk="1" latinLnBrk="0" hangingPunct="1">
                        <a:defRPr sz="1350" kern="1200">
                          <a:solidFill>
                            <a:schemeClr val="dk1"/>
                          </a:solidFill>
                          <a:latin typeface="Arial"/>
                        </a:defRPr>
                      </a:lvl3pPr>
                      <a:lvl4pPr marL="1028700" algn="l" defTabSz="342900" rtl="0" eaLnBrk="1" latinLnBrk="0" hangingPunct="1">
                        <a:defRPr sz="1350" kern="1200">
                          <a:solidFill>
                            <a:schemeClr val="dk1"/>
                          </a:solidFill>
                          <a:latin typeface="Arial"/>
                        </a:defRPr>
                      </a:lvl4pPr>
                      <a:lvl5pPr marL="1371600" algn="l" defTabSz="342900" rtl="0" eaLnBrk="1" latinLnBrk="0" hangingPunct="1">
                        <a:defRPr sz="1350" kern="1200">
                          <a:solidFill>
                            <a:schemeClr val="dk1"/>
                          </a:solidFill>
                          <a:latin typeface="Arial"/>
                        </a:defRPr>
                      </a:lvl5pPr>
                      <a:lvl6pPr marL="1714500" algn="l" defTabSz="342900" rtl="0" eaLnBrk="1" latinLnBrk="0" hangingPunct="1">
                        <a:defRPr sz="1350" kern="1200">
                          <a:solidFill>
                            <a:schemeClr val="dk1"/>
                          </a:solidFill>
                          <a:latin typeface="Arial"/>
                        </a:defRPr>
                      </a:lvl6pPr>
                      <a:lvl7pPr marL="2057400" algn="l" defTabSz="342900" rtl="0" eaLnBrk="1" latinLnBrk="0" hangingPunct="1">
                        <a:defRPr sz="1350" kern="1200">
                          <a:solidFill>
                            <a:schemeClr val="dk1"/>
                          </a:solidFill>
                          <a:latin typeface="Arial"/>
                        </a:defRPr>
                      </a:lvl7pPr>
                      <a:lvl8pPr marL="2400300" algn="l" defTabSz="342900" rtl="0" eaLnBrk="1" latinLnBrk="0" hangingPunct="1">
                        <a:defRPr sz="1350" kern="1200">
                          <a:solidFill>
                            <a:schemeClr val="dk1"/>
                          </a:solidFill>
                          <a:latin typeface="Arial"/>
                        </a:defRPr>
                      </a:lvl8pPr>
                      <a:lvl9pPr marL="2743200" algn="l" defTabSz="342900" rtl="0" eaLnBrk="1" latinLnBrk="0" hangingPunct="1">
                        <a:defRPr sz="1350" kern="1200">
                          <a:solidFill>
                            <a:schemeClr val="dk1"/>
                          </a:solidFill>
                          <a:latin typeface="Arial"/>
                        </a:defRPr>
                      </a:lvl9pPr>
                    </a:lstStyle>
                    <a:p>
                      <a:r>
                        <a:rPr lang="en-US" sz="1000" b="0" dirty="0"/>
                        <a:t>163</a:t>
                      </a:r>
                      <a:r>
                        <a:rPr lang="en-US" sz="1000" b="0" baseline="0" dirty="0"/>
                        <a:t> mmol</a:t>
                      </a:r>
                      <a:endParaRPr lang="en-US" sz="1000" b="0" dirty="0"/>
                    </a:p>
                  </a:txBody>
                  <a:tcPr marL="33827" marR="33827" marT="16914" marB="16914">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CA136">
                        <a:tint val="20000"/>
                      </a:srgbClr>
                    </a:solidFill>
                  </a:tcPr>
                </a:tc>
                <a:tc>
                  <a:txBody>
                    <a:bodyPr/>
                    <a:lstStyle>
                      <a:lvl1pPr marL="0" algn="l" defTabSz="342900" rtl="0" eaLnBrk="1" latinLnBrk="0" hangingPunct="1">
                        <a:defRPr sz="1350" kern="1200">
                          <a:solidFill>
                            <a:schemeClr val="dk1"/>
                          </a:solidFill>
                          <a:latin typeface="Arial"/>
                        </a:defRPr>
                      </a:lvl1pPr>
                      <a:lvl2pPr marL="342900" algn="l" defTabSz="342900" rtl="0" eaLnBrk="1" latinLnBrk="0" hangingPunct="1">
                        <a:defRPr sz="1350" kern="1200">
                          <a:solidFill>
                            <a:schemeClr val="dk1"/>
                          </a:solidFill>
                          <a:latin typeface="Arial"/>
                        </a:defRPr>
                      </a:lvl2pPr>
                      <a:lvl3pPr marL="685800" algn="l" defTabSz="342900" rtl="0" eaLnBrk="1" latinLnBrk="0" hangingPunct="1">
                        <a:defRPr sz="1350" kern="1200">
                          <a:solidFill>
                            <a:schemeClr val="dk1"/>
                          </a:solidFill>
                          <a:latin typeface="Arial"/>
                        </a:defRPr>
                      </a:lvl3pPr>
                      <a:lvl4pPr marL="1028700" algn="l" defTabSz="342900" rtl="0" eaLnBrk="1" latinLnBrk="0" hangingPunct="1">
                        <a:defRPr sz="1350" kern="1200">
                          <a:solidFill>
                            <a:schemeClr val="dk1"/>
                          </a:solidFill>
                          <a:latin typeface="Arial"/>
                        </a:defRPr>
                      </a:lvl4pPr>
                      <a:lvl5pPr marL="1371600" algn="l" defTabSz="342900" rtl="0" eaLnBrk="1" latinLnBrk="0" hangingPunct="1">
                        <a:defRPr sz="1350" kern="1200">
                          <a:solidFill>
                            <a:schemeClr val="dk1"/>
                          </a:solidFill>
                          <a:latin typeface="Arial"/>
                        </a:defRPr>
                      </a:lvl5pPr>
                      <a:lvl6pPr marL="1714500" algn="l" defTabSz="342900" rtl="0" eaLnBrk="1" latinLnBrk="0" hangingPunct="1">
                        <a:defRPr sz="1350" kern="1200">
                          <a:solidFill>
                            <a:schemeClr val="dk1"/>
                          </a:solidFill>
                          <a:latin typeface="Arial"/>
                        </a:defRPr>
                      </a:lvl6pPr>
                      <a:lvl7pPr marL="2057400" algn="l" defTabSz="342900" rtl="0" eaLnBrk="1" latinLnBrk="0" hangingPunct="1">
                        <a:defRPr sz="1350" kern="1200">
                          <a:solidFill>
                            <a:schemeClr val="dk1"/>
                          </a:solidFill>
                          <a:latin typeface="Arial"/>
                        </a:defRPr>
                      </a:lvl7pPr>
                      <a:lvl8pPr marL="2400300" algn="l" defTabSz="342900" rtl="0" eaLnBrk="1" latinLnBrk="0" hangingPunct="1">
                        <a:defRPr sz="1350" kern="1200">
                          <a:solidFill>
                            <a:schemeClr val="dk1"/>
                          </a:solidFill>
                          <a:latin typeface="Arial"/>
                        </a:defRPr>
                      </a:lvl8pPr>
                      <a:lvl9pPr marL="2743200" algn="l" defTabSz="342900" rtl="0" eaLnBrk="1" latinLnBrk="0" hangingPunct="1">
                        <a:defRPr sz="1350" kern="1200">
                          <a:solidFill>
                            <a:schemeClr val="dk1"/>
                          </a:solidFill>
                          <a:latin typeface="Arial"/>
                        </a:defRPr>
                      </a:lvl9pPr>
                    </a:lstStyle>
                    <a:p>
                      <a:r>
                        <a:rPr lang="en-US" sz="1000" b="0" dirty="0"/>
                        <a:t>Year</a:t>
                      </a:r>
                      <a:r>
                        <a:rPr lang="en-US" sz="1000" b="0" baseline="0" dirty="0"/>
                        <a:t> 1</a:t>
                      </a:r>
                      <a:endParaRPr lang="en-US" sz="1000" b="0" dirty="0"/>
                    </a:p>
                  </a:txBody>
                  <a:tcPr marL="33827" marR="33827" marT="16914" marB="16914">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CA136">
                        <a:tint val="20000"/>
                      </a:srgbClr>
                    </a:solidFill>
                  </a:tcPr>
                </a:tc>
                <a:tc>
                  <a:txBody>
                    <a:bodyPr/>
                    <a:lstStyle>
                      <a:lvl1pPr marL="0" algn="l" defTabSz="342900" rtl="0" eaLnBrk="1" latinLnBrk="0" hangingPunct="1">
                        <a:defRPr sz="1350" kern="1200">
                          <a:solidFill>
                            <a:schemeClr val="dk1"/>
                          </a:solidFill>
                          <a:latin typeface="Arial"/>
                        </a:defRPr>
                      </a:lvl1pPr>
                      <a:lvl2pPr marL="342900" algn="l" defTabSz="342900" rtl="0" eaLnBrk="1" latinLnBrk="0" hangingPunct="1">
                        <a:defRPr sz="1350" kern="1200">
                          <a:solidFill>
                            <a:schemeClr val="dk1"/>
                          </a:solidFill>
                          <a:latin typeface="Arial"/>
                        </a:defRPr>
                      </a:lvl2pPr>
                      <a:lvl3pPr marL="685800" algn="l" defTabSz="342900" rtl="0" eaLnBrk="1" latinLnBrk="0" hangingPunct="1">
                        <a:defRPr sz="1350" kern="1200">
                          <a:solidFill>
                            <a:schemeClr val="dk1"/>
                          </a:solidFill>
                          <a:latin typeface="Arial"/>
                        </a:defRPr>
                      </a:lvl3pPr>
                      <a:lvl4pPr marL="1028700" algn="l" defTabSz="342900" rtl="0" eaLnBrk="1" latinLnBrk="0" hangingPunct="1">
                        <a:defRPr sz="1350" kern="1200">
                          <a:solidFill>
                            <a:schemeClr val="dk1"/>
                          </a:solidFill>
                          <a:latin typeface="Arial"/>
                        </a:defRPr>
                      </a:lvl4pPr>
                      <a:lvl5pPr marL="1371600" algn="l" defTabSz="342900" rtl="0" eaLnBrk="1" latinLnBrk="0" hangingPunct="1">
                        <a:defRPr sz="1350" kern="1200">
                          <a:solidFill>
                            <a:schemeClr val="dk1"/>
                          </a:solidFill>
                          <a:latin typeface="Arial"/>
                        </a:defRPr>
                      </a:lvl5pPr>
                      <a:lvl6pPr marL="1714500" algn="l" defTabSz="342900" rtl="0" eaLnBrk="1" latinLnBrk="0" hangingPunct="1">
                        <a:defRPr sz="1350" kern="1200">
                          <a:solidFill>
                            <a:schemeClr val="dk1"/>
                          </a:solidFill>
                          <a:latin typeface="Arial"/>
                        </a:defRPr>
                      </a:lvl6pPr>
                      <a:lvl7pPr marL="2057400" algn="l" defTabSz="342900" rtl="0" eaLnBrk="1" latinLnBrk="0" hangingPunct="1">
                        <a:defRPr sz="1350" kern="1200">
                          <a:solidFill>
                            <a:schemeClr val="dk1"/>
                          </a:solidFill>
                          <a:latin typeface="Arial"/>
                        </a:defRPr>
                      </a:lvl7pPr>
                      <a:lvl8pPr marL="2400300" algn="l" defTabSz="342900" rtl="0" eaLnBrk="1" latinLnBrk="0" hangingPunct="1">
                        <a:defRPr sz="1350" kern="1200">
                          <a:solidFill>
                            <a:schemeClr val="dk1"/>
                          </a:solidFill>
                          <a:latin typeface="Arial"/>
                        </a:defRPr>
                      </a:lvl8pPr>
                      <a:lvl9pPr marL="2743200" algn="l" defTabSz="342900" rtl="0" eaLnBrk="1" latinLnBrk="0" hangingPunct="1">
                        <a:defRPr sz="1350" kern="1200">
                          <a:solidFill>
                            <a:schemeClr val="dk1"/>
                          </a:solidFill>
                          <a:latin typeface="Arial"/>
                        </a:defRPr>
                      </a:lvl9pPr>
                    </a:lstStyle>
                    <a:p>
                      <a:pPr marL="0" marR="0" indent="0" algn="l" defTabSz="1567510" rtl="0" eaLnBrk="1" fontAlgn="auto" latinLnBrk="0" hangingPunct="1">
                        <a:lnSpc>
                          <a:spcPct val="100000"/>
                        </a:lnSpc>
                        <a:spcBef>
                          <a:spcPts val="0"/>
                        </a:spcBef>
                        <a:spcAft>
                          <a:spcPts val="0"/>
                        </a:spcAft>
                        <a:buClrTx/>
                        <a:buSzTx/>
                        <a:buFontTx/>
                        <a:buNone/>
                        <a:tabLst/>
                        <a:defRPr/>
                      </a:pPr>
                      <a:r>
                        <a:rPr lang="en-US" sz="1000" b="0" kern="1200" dirty="0">
                          <a:solidFill>
                            <a:schemeClr val="dk1"/>
                          </a:solidFill>
                          <a:latin typeface="+mn-lt"/>
                          <a:ea typeface="+mn-ea"/>
                          <a:cs typeface="+mn-cs"/>
                        </a:rPr>
                        <a:t>~ 0.5 kg</a:t>
                      </a:r>
                      <a:endParaRPr lang="en-US" sz="1000" b="0" dirty="0"/>
                    </a:p>
                  </a:txBody>
                  <a:tcPr marL="33827" marR="33827" marT="16914" marB="16914">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CA136">
                        <a:tint val="20000"/>
                      </a:srgbClr>
                    </a:solidFill>
                  </a:tcPr>
                </a:tc>
                <a:tc>
                  <a:txBody>
                    <a:bodyPr/>
                    <a:lstStyle>
                      <a:lvl1pPr marL="0" algn="l" defTabSz="342900" rtl="0" eaLnBrk="1" latinLnBrk="0" hangingPunct="1">
                        <a:defRPr sz="1350" kern="1200">
                          <a:solidFill>
                            <a:schemeClr val="dk1"/>
                          </a:solidFill>
                          <a:latin typeface="Arial"/>
                        </a:defRPr>
                      </a:lvl1pPr>
                      <a:lvl2pPr marL="342900" algn="l" defTabSz="342900" rtl="0" eaLnBrk="1" latinLnBrk="0" hangingPunct="1">
                        <a:defRPr sz="1350" kern="1200">
                          <a:solidFill>
                            <a:schemeClr val="dk1"/>
                          </a:solidFill>
                          <a:latin typeface="Arial"/>
                        </a:defRPr>
                      </a:lvl2pPr>
                      <a:lvl3pPr marL="685800" algn="l" defTabSz="342900" rtl="0" eaLnBrk="1" latinLnBrk="0" hangingPunct="1">
                        <a:defRPr sz="1350" kern="1200">
                          <a:solidFill>
                            <a:schemeClr val="dk1"/>
                          </a:solidFill>
                          <a:latin typeface="Arial"/>
                        </a:defRPr>
                      </a:lvl3pPr>
                      <a:lvl4pPr marL="1028700" algn="l" defTabSz="342900" rtl="0" eaLnBrk="1" latinLnBrk="0" hangingPunct="1">
                        <a:defRPr sz="1350" kern="1200">
                          <a:solidFill>
                            <a:schemeClr val="dk1"/>
                          </a:solidFill>
                          <a:latin typeface="Arial"/>
                        </a:defRPr>
                      </a:lvl4pPr>
                      <a:lvl5pPr marL="1371600" algn="l" defTabSz="342900" rtl="0" eaLnBrk="1" latinLnBrk="0" hangingPunct="1">
                        <a:defRPr sz="1350" kern="1200">
                          <a:solidFill>
                            <a:schemeClr val="dk1"/>
                          </a:solidFill>
                          <a:latin typeface="Arial"/>
                        </a:defRPr>
                      </a:lvl5pPr>
                      <a:lvl6pPr marL="1714500" algn="l" defTabSz="342900" rtl="0" eaLnBrk="1" latinLnBrk="0" hangingPunct="1">
                        <a:defRPr sz="1350" kern="1200">
                          <a:solidFill>
                            <a:schemeClr val="dk1"/>
                          </a:solidFill>
                          <a:latin typeface="Arial"/>
                        </a:defRPr>
                      </a:lvl6pPr>
                      <a:lvl7pPr marL="2057400" algn="l" defTabSz="342900" rtl="0" eaLnBrk="1" latinLnBrk="0" hangingPunct="1">
                        <a:defRPr sz="1350" kern="1200">
                          <a:solidFill>
                            <a:schemeClr val="dk1"/>
                          </a:solidFill>
                          <a:latin typeface="Arial"/>
                        </a:defRPr>
                      </a:lvl7pPr>
                      <a:lvl8pPr marL="2400300" algn="l" defTabSz="342900" rtl="0" eaLnBrk="1" latinLnBrk="0" hangingPunct="1">
                        <a:defRPr sz="1350" kern="1200">
                          <a:solidFill>
                            <a:schemeClr val="dk1"/>
                          </a:solidFill>
                          <a:latin typeface="Arial"/>
                        </a:defRPr>
                      </a:lvl8pPr>
                      <a:lvl9pPr marL="2743200" algn="l" defTabSz="342900" rtl="0" eaLnBrk="1" latinLnBrk="0" hangingPunct="1">
                        <a:defRPr sz="1350" kern="1200">
                          <a:solidFill>
                            <a:schemeClr val="dk1"/>
                          </a:solidFill>
                          <a:latin typeface="Arial"/>
                        </a:defRPr>
                      </a:lvl9pPr>
                    </a:lstStyle>
                    <a:p>
                      <a:r>
                        <a:rPr lang="en-US" sz="1000" b="0" dirty="0"/>
                        <a:t>30 cm</a:t>
                      </a:r>
                    </a:p>
                  </a:txBody>
                  <a:tcPr marL="33827" marR="33827" marT="16914" marB="16914">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CA136">
                        <a:tint val="20000"/>
                      </a:srgbClr>
                    </a:solidFill>
                  </a:tcPr>
                </a:tc>
                <a:extLst>
                  <a:ext uri="{0D108BD9-81ED-4DB2-BD59-A6C34878D82A}">
                    <a16:rowId xmlns:a16="http://schemas.microsoft.com/office/drawing/2014/main" val="10004"/>
                  </a:ext>
                </a:extLst>
              </a:tr>
              <a:tr h="169138">
                <a:tc>
                  <a:txBody>
                    <a:bodyPr/>
                    <a:lstStyle>
                      <a:lvl1pPr marL="0" algn="l" defTabSz="342900" rtl="0" eaLnBrk="1" latinLnBrk="0" hangingPunct="1">
                        <a:defRPr sz="1350" kern="1200">
                          <a:solidFill>
                            <a:schemeClr val="dk1"/>
                          </a:solidFill>
                          <a:latin typeface="Arial"/>
                        </a:defRPr>
                      </a:lvl1pPr>
                      <a:lvl2pPr marL="342900" algn="l" defTabSz="342900" rtl="0" eaLnBrk="1" latinLnBrk="0" hangingPunct="1">
                        <a:defRPr sz="1350" kern="1200">
                          <a:solidFill>
                            <a:schemeClr val="dk1"/>
                          </a:solidFill>
                          <a:latin typeface="Arial"/>
                        </a:defRPr>
                      </a:lvl2pPr>
                      <a:lvl3pPr marL="685800" algn="l" defTabSz="342900" rtl="0" eaLnBrk="1" latinLnBrk="0" hangingPunct="1">
                        <a:defRPr sz="1350" kern="1200">
                          <a:solidFill>
                            <a:schemeClr val="dk1"/>
                          </a:solidFill>
                          <a:latin typeface="Arial"/>
                        </a:defRPr>
                      </a:lvl3pPr>
                      <a:lvl4pPr marL="1028700" algn="l" defTabSz="342900" rtl="0" eaLnBrk="1" latinLnBrk="0" hangingPunct="1">
                        <a:defRPr sz="1350" kern="1200">
                          <a:solidFill>
                            <a:schemeClr val="dk1"/>
                          </a:solidFill>
                          <a:latin typeface="Arial"/>
                        </a:defRPr>
                      </a:lvl4pPr>
                      <a:lvl5pPr marL="1371600" algn="l" defTabSz="342900" rtl="0" eaLnBrk="1" latinLnBrk="0" hangingPunct="1">
                        <a:defRPr sz="1350" kern="1200">
                          <a:solidFill>
                            <a:schemeClr val="dk1"/>
                          </a:solidFill>
                          <a:latin typeface="Arial"/>
                        </a:defRPr>
                      </a:lvl5pPr>
                      <a:lvl6pPr marL="1714500" algn="l" defTabSz="342900" rtl="0" eaLnBrk="1" latinLnBrk="0" hangingPunct="1">
                        <a:defRPr sz="1350" kern="1200">
                          <a:solidFill>
                            <a:schemeClr val="dk1"/>
                          </a:solidFill>
                          <a:latin typeface="Arial"/>
                        </a:defRPr>
                      </a:lvl6pPr>
                      <a:lvl7pPr marL="2057400" algn="l" defTabSz="342900" rtl="0" eaLnBrk="1" latinLnBrk="0" hangingPunct="1">
                        <a:defRPr sz="1350" kern="1200">
                          <a:solidFill>
                            <a:schemeClr val="dk1"/>
                          </a:solidFill>
                          <a:latin typeface="Arial"/>
                        </a:defRPr>
                      </a:lvl7pPr>
                      <a:lvl8pPr marL="2400300" algn="l" defTabSz="342900" rtl="0" eaLnBrk="1" latinLnBrk="0" hangingPunct="1">
                        <a:defRPr sz="1350" kern="1200">
                          <a:solidFill>
                            <a:schemeClr val="dk1"/>
                          </a:solidFill>
                          <a:latin typeface="Arial"/>
                        </a:defRPr>
                      </a:lvl8pPr>
                      <a:lvl9pPr marL="2743200" algn="l" defTabSz="342900" rtl="0" eaLnBrk="1" latinLnBrk="0" hangingPunct="1">
                        <a:defRPr sz="1350" kern="1200">
                          <a:solidFill>
                            <a:schemeClr val="dk1"/>
                          </a:solidFill>
                          <a:latin typeface="Arial"/>
                        </a:defRPr>
                      </a:lvl9pPr>
                    </a:lstStyle>
                    <a:p>
                      <a:endParaRPr lang="en-US" sz="1000" b="1" dirty="0"/>
                    </a:p>
                  </a:txBody>
                  <a:tcPr marL="33827" marR="33827" marT="16914" marB="16914">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CA136">
                        <a:tint val="40000"/>
                      </a:srgbClr>
                    </a:solidFill>
                  </a:tcPr>
                </a:tc>
                <a:tc>
                  <a:txBody>
                    <a:bodyPr/>
                    <a:lstStyle>
                      <a:lvl1pPr marL="0" algn="l" defTabSz="342900" rtl="0" eaLnBrk="1" latinLnBrk="0" hangingPunct="1">
                        <a:defRPr sz="1350" kern="1200">
                          <a:solidFill>
                            <a:schemeClr val="dk1"/>
                          </a:solidFill>
                          <a:latin typeface="Arial"/>
                        </a:defRPr>
                      </a:lvl1pPr>
                      <a:lvl2pPr marL="342900" algn="l" defTabSz="342900" rtl="0" eaLnBrk="1" latinLnBrk="0" hangingPunct="1">
                        <a:defRPr sz="1350" kern="1200">
                          <a:solidFill>
                            <a:schemeClr val="dk1"/>
                          </a:solidFill>
                          <a:latin typeface="Arial"/>
                        </a:defRPr>
                      </a:lvl2pPr>
                      <a:lvl3pPr marL="685800" algn="l" defTabSz="342900" rtl="0" eaLnBrk="1" latinLnBrk="0" hangingPunct="1">
                        <a:defRPr sz="1350" kern="1200">
                          <a:solidFill>
                            <a:schemeClr val="dk1"/>
                          </a:solidFill>
                          <a:latin typeface="Arial"/>
                        </a:defRPr>
                      </a:lvl3pPr>
                      <a:lvl4pPr marL="1028700" algn="l" defTabSz="342900" rtl="0" eaLnBrk="1" latinLnBrk="0" hangingPunct="1">
                        <a:defRPr sz="1350" kern="1200">
                          <a:solidFill>
                            <a:schemeClr val="dk1"/>
                          </a:solidFill>
                          <a:latin typeface="Arial"/>
                        </a:defRPr>
                      </a:lvl4pPr>
                      <a:lvl5pPr marL="1371600" algn="l" defTabSz="342900" rtl="0" eaLnBrk="1" latinLnBrk="0" hangingPunct="1">
                        <a:defRPr sz="1350" kern="1200">
                          <a:solidFill>
                            <a:schemeClr val="dk1"/>
                          </a:solidFill>
                          <a:latin typeface="Arial"/>
                        </a:defRPr>
                      </a:lvl5pPr>
                      <a:lvl6pPr marL="1714500" algn="l" defTabSz="342900" rtl="0" eaLnBrk="1" latinLnBrk="0" hangingPunct="1">
                        <a:defRPr sz="1350" kern="1200">
                          <a:solidFill>
                            <a:schemeClr val="dk1"/>
                          </a:solidFill>
                          <a:latin typeface="Arial"/>
                        </a:defRPr>
                      </a:lvl6pPr>
                      <a:lvl7pPr marL="2057400" algn="l" defTabSz="342900" rtl="0" eaLnBrk="1" latinLnBrk="0" hangingPunct="1">
                        <a:defRPr sz="1350" kern="1200">
                          <a:solidFill>
                            <a:schemeClr val="dk1"/>
                          </a:solidFill>
                          <a:latin typeface="Arial"/>
                        </a:defRPr>
                      </a:lvl7pPr>
                      <a:lvl8pPr marL="2400300" algn="l" defTabSz="342900" rtl="0" eaLnBrk="1" latinLnBrk="0" hangingPunct="1">
                        <a:defRPr sz="1350" kern="1200">
                          <a:solidFill>
                            <a:schemeClr val="dk1"/>
                          </a:solidFill>
                          <a:latin typeface="Arial"/>
                        </a:defRPr>
                      </a:lvl8pPr>
                      <a:lvl9pPr marL="2743200" algn="l" defTabSz="342900" rtl="0" eaLnBrk="1" latinLnBrk="0" hangingPunct="1">
                        <a:defRPr sz="1350" kern="1200">
                          <a:solidFill>
                            <a:schemeClr val="dk1"/>
                          </a:solidFill>
                          <a:latin typeface="Arial"/>
                        </a:defRPr>
                      </a:lvl9pPr>
                    </a:lstStyle>
                    <a:p>
                      <a:r>
                        <a:rPr lang="en-US" sz="1000" b="0" dirty="0"/>
                        <a:t>367 mmol</a:t>
                      </a:r>
                    </a:p>
                  </a:txBody>
                  <a:tcPr marL="33827" marR="33827" marT="16914" marB="16914">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CA136">
                        <a:tint val="40000"/>
                      </a:srgbClr>
                    </a:solidFill>
                  </a:tcPr>
                </a:tc>
                <a:tc>
                  <a:txBody>
                    <a:bodyPr/>
                    <a:lstStyle>
                      <a:lvl1pPr marL="0" algn="l" defTabSz="342900" rtl="0" eaLnBrk="1" latinLnBrk="0" hangingPunct="1">
                        <a:defRPr sz="1350" kern="1200">
                          <a:solidFill>
                            <a:schemeClr val="dk1"/>
                          </a:solidFill>
                          <a:latin typeface="Arial"/>
                        </a:defRPr>
                      </a:lvl1pPr>
                      <a:lvl2pPr marL="342900" algn="l" defTabSz="342900" rtl="0" eaLnBrk="1" latinLnBrk="0" hangingPunct="1">
                        <a:defRPr sz="1350" kern="1200">
                          <a:solidFill>
                            <a:schemeClr val="dk1"/>
                          </a:solidFill>
                          <a:latin typeface="Arial"/>
                        </a:defRPr>
                      </a:lvl2pPr>
                      <a:lvl3pPr marL="685800" algn="l" defTabSz="342900" rtl="0" eaLnBrk="1" latinLnBrk="0" hangingPunct="1">
                        <a:defRPr sz="1350" kern="1200">
                          <a:solidFill>
                            <a:schemeClr val="dk1"/>
                          </a:solidFill>
                          <a:latin typeface="Arial"/>
                        </a:defRPr>
                      </a:lvl3pPr>
                      <a:lvl4pPr marL="1028700" algn="l" defTabSz="342900" rtl="0" eaLnBrk="1" latinLnBrk="0" hangingPunct="1">
                        <a:defRPr sz="1350" kern="1200">
                          <a:solidFill>
                            <a:schemeClr val="dk1"/>
                          </a:solidFill>
                          <a:latin typeface="Arial"/>
                        </a:defRPr>
                      </a:lvl4pPr>
                      <a:lvl5pPr marL="1371600" algn="l" defTabSz="342900" rtl="0" eaLnBrk="1" latinLnBrk="0" hangingPunct="1">
                        <a:defRPr sz="1350" kern="1200">
                          <a:solidFill>
                            <a:schemeClr val="dk1"/>
                          </a:solidFill>
                          <a:latin typeface="Arial"/>
                        </a:defRPr>
                      </a:lvl5pPr>
                      <a:lvl6pPr marL="1714500" algn="l" defTabSz="342900" rtl="0" eaLnBrk="1" latinLnBrk="0" hangingPunct="1">
                        <a:defRPr sz="1350" kern="1200">
                          <a:solidFill>
                            <a:schemeClr val="dk1"/>
                          </a:solidFill>
                          <a:latin typeface="Arial"/>
                        </a:defRPr>
                      </a:lvl6pPr>
                      <a:lvl7pPr marL="2057400" algn="l" defTabSz="342900" rtl="0" eaLnBrk="1" latinLnBrk="0" hangingPunct="1">
                        <a:defRPr sz="1350" kern="1200">
                          <a:solidFill>
                            <a:schemeClr val="dk1"/>
                          </a:solidFill>
                          <a:latin typeface="Arial"/>
                        </a:defRPr>
                      </a:lvl7pPr>
                      <a:lvl8pPr marL="2400300" algn="l" defTabSz="342900" rtl="0" eaLnBrk="1" latinLnBrk="0" hangingPunct="1">
                        <a:defRPr sz="1350" kern="1200">
                          <a:solidFill>
                            <a:schemeClr val="dk1"/>
                          </a:solidFill>
                          <a:latin typeface="Arial"/>
                        </a:defRPr>
                      </a:lvl8pPr>
                      <a:lvl9pPr marL="2743200" algn="l" defTabSz="342900" rtl="0" eaLnBrk="1" latinLnBrk="0" hangingPunct="1">
                        <a:defRPr sz="1350" kern="1200">
                          <a:solidFill>
                            <a:schemeClr val="dk1"/>
                          </a:solidFill>
                          <a:latin typeface="Arial"/>
                        </a:defRPr>
                      </a:lvl9pPr>
                    </a:lstStyle>
                    <a:p>
                      <a:r>
                        <a:rPr lang="en-US" sz="1000" b="0" dirty="0"/>
                        <a:t>Year 1</a:t>
                      </a:r>
                    </a:p>
                  </a:txBody>
                  <a:tcPr marL="33827" marR="33827" marT="16914" marB="16914">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CA136">
                        <a:tint val="40000"/>
                      </a:srgbClr>
                    </a:solidFill>
                  </a:tcPr>
                </a:tc>
                <a:tc>
                  <a:txBody>
                    <a:bodyPr/>
                    <a:lstStyle>
                      <a:lvl1pPr marL="0" algn="l" defTabSz="342900" rtl="0" eaLnBrk="1" latinLnBrk="0" hangingPunct="1">
                        <a:defRPr sz="1350" kern="1200">
                          <a:solidFill>
                            <a:schemeClr val="dk1"/>
                          </a:solidFill>
                          <a:latin typeface="Arial"/>
                        </a:defRPr>
                      </a:lvl1pPr>
                      <a:lvl2pPr marL="342900" algn="l" defTabSz="342900" rtl="0" eaLnBrk="1" latinLnBrk="0" hangingPunct="1">
                        <a:defRPr sz="1350" kern="1200">
                          <a:solidFill>
                            <a:schemeClr val="dk1"/>
                          </a:solidFill>
                          <a:latin typeface="Arial"/>
                        </a:defRPr>
                      </a:lvl2pPr>
                      <a:lvl3pPr marL="685800" algn="l" defTabSz="342900" rtl="0" eaLnBrk="1" latinLnBrk="0" hangingPunct="1">
                        <a:defRPr sz="1350" kern="1200">
                          <a:solidFill>
                            <a:schemeClr val="dk1"/>
                          </a:solidFill>
                          <a:latin typeface="Arial"/>
                        </a:defRPr>
                      </a:lvl3pPr>
                      <a:lvl4pPr marL="1028700" algn="l" defTabSz="342900" rtl="0" eaLnBrk="1" latinLnBrk="0" hangingPunct="1">
                        <a:defRPr sz="1350" kern="1200">
                          <a:solidFill>
                            <a:schemeClr val="dk1"/>
                          </a:solidFill>
                          <a:latin typeface="Arial"/>
                        </a:defRPr>
                      </a:lvl4pPr>
                      <a:lvl5pPr marL="1371600" algn="l" defTabSz="342900" rtl="0" eaLnBrk="1" latinLnBrk="0" hangingPunct="1">
                        <a:defRPr sz="1350" kern="1200">
                          <a:solidFill>
                            <a:schemeClr val="dk1"/>
                          </a:solidFill>
                          <a:latin typeface="Arial"/>
                        </a:defRPr>
                      </a:lvl5pPr>
                      <a:lvl6pPr marL="1714500" algn="l" defTabSz="342900" rtl="0" eaLnBrk="1" latinLnBrk="0" hangingPunct="1">
                        <a:defRPr sz="1350" kern="1200">
                          <a:solidFill>
                            <a:schemeClr val="dk1"/>
                          </a:solidFill>
                          <a:latin typeface="Arial"/>
                        </a:defRPr>
                      </a:lvl6pPr>
                      <a:lvl7pPr marL="2057400" algn="l" defTabSz="342900" rtl="0" eaLnBrk="1" latinLnBrk="0" hangingPunct="1">
                        <a:defRPr sz="1350" kern="1200">
                          <a:solidFill>
                            <a:schemeClr val="dk1"/>
                          </a:solidFill>
                          <a:latin typeface="Arial"/>
                        </a:defRPr>
                      </a:lvl7pPr>
                      <a:lvl8pPr marL="2400300" algn="l" defTabSz="342900" rtl="0" eaLnBrk="1" latinLnBrk="0" hangingPunct="1">
                        <a:defRPr sz="1350" kern="1200">
                          <a:solidFill>
                            <a:schemeClr val="dk1"/>
                          </a:solidFill>
                          <a:latin typeface="Arial"/>
                        </a:defRPr>
                      </a:lvl8pPr>
                      <a:lvl9pPr marL="2743200" algn="l" defTabSz="342900" rtl="0" eaLnBrk="1" latinLnBrk="0" hangingPunct="1">
                        <a:defRPr sz="1350" kern="1200">
                          <a:solidFill>
                            <a:schemeClr val="dk1"/>
                          </a:solidFill>
                          <a:latin typeface="Arial"/>
                        </a:defRPr>
                      </a:lvl9pPr>
                    </a:lstStyle>
                    <a:p>
                      <a:pPr marL="0" marR="0" indent="0" algn="l" defTabSz="1567510" rtl="0" eaLnBrk="1" fontAlgn="auto" latinLnBrk="0" hangingPunct="1">
                        <a:lnSpc>
                          <a:spcPct val="100000"/>
                        </a:lnSpc>
                        <a:spcBef>
                          <a:spcPts val="0"/>
                        </a:spcBef>
                        <a:spcAft>
                          <a:spcPts val="0"/>
                        </a:spcAft>
                        <a:buClrTx/>
                        <a:buSzTx/>
                        <a:buFontTx/>
                        <a:buNone/>
                        <a:tabLst/>
                        <a:defRPr/>
                      </a:pPr>
                      <a:r>
                        <a:rPr lang="en-US" sz="1000" b="0" kern="1200" dirty="0">
                          <a:solidFill>
                            <a:schemeClr val="dk1"/>
                          </a:solidFill>
                          <a:latin typeface="+mn-lt"/>
                          <a:ea typeface="+mn-ea"/>
                          <a:cs typeface="+mn-cs"/>
                        </a:rPr>
                        <a:t>~ 1.0 kg</a:t>
                      </a:r>
                      <a:endParaRPr lang="en-US" sz="1000" b="0" dirty="0"/>
                    </a:p>
                  </a:txBody>
                  <a:tcPr marL="33827" marR="33827" marT="16914" marB="16914">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CA136">
                        <a:tint val="40000"/>
                      </a:srgbClr>
                    </a:solidFill>
                  </a:tcPr>
                </a:tc>
                <a:tc>
                  <a:txBody>
                    <a:bodyPr/>
                    <a:lstStyle>
                      <a:lvl1pPr marL="0" algn="l" defTabSz="342900" rtl="0" eaLnBrk="1" latinLnBrk="0" hangingPunct="1">
                        <a:defRPr sz="1350" kern="1200">
                          <a:solidFill>
                            <a:schemeClr val="dk1"/>
                          </a:solidFill>
                          <a:latin typeface="Arial"/>
                        </a:defRPr>
                      </a:lvl1pPr>
                      <a:lvl2pPr marL="342900" algn="l" defTabSz="342900" rtl="0" eaLnBrk="1" latinLnBrk="0" hangingPunct="1">
                        <a:defRPr sz="1350" kern="1200">
                          <a:solidFill>
                            <a:schemeClr val="dk1"/>
                          </a:solidFill>
                          <a:latin typeface="Arial"/>
                        </a:defRPr>
                      </a:lvl2pPr>
                      <a:lvl3pPr marL="685800" algn="l" defTabSz="342900" rtl="0" eaLnBrk="1" latinLnBrk="0" hangingPunct="1">
                        <a:defRPr sz="1350" kern="1200">
                          <a:solidFill>
                            <a:schemeClr val="dk1"/>
                          </a:solidFill>
                          <a:latin typeface="Arial"/>
                        </a:defRPr>
                      </a:lvl3pPr>
                      <a:lvl4pPr marL="1028700" algn="l" defTabSz="342900" rtl="0" eaLnBrk="1" latinLnBrk="0" hangingPunct="1">
                        <a:defRPr sz="1350" kern="1200">
                          <a:solidFill>
                            <a:schemeClr val="dk1"/>
                          </a:solidFill>
                          <a:latin typeface="Arial"/>
                        </a:defRPr>
                      </a:lvl4pPr>
                      <a:lvl5pPr marL="1371600" algn="l" defTabSz="342900" rtl="0" eaLnBrk="1" latinLnBrk="0" hangingPunct="1">
                        <a:defRPr sz="1350" kern="1200">
                          <a:solidFill>
                            <a:schemeClr val="dk1"/>
                          </a:solidFill>
                          <a:latin typeface="Arial"/>
                        </a:defRPr>
                      </a:lvl5pPr>
                      <a:lvl6pPr marL="1714500" algn="l" defTabSz="342900" rtl="0" eaLnBrk="1" latinLnBrk="0" hangingPunct="1">
                        <a:defRPr sz="1350" kern="1200">
                          <a:solidFill>
                            <a:schemeClr val="dk1"/>
                          </a:solidFill>
                          <a:latin typeface="Arial"/>
                        </a:defRPr>
                      </a:lvl6pPr>
                      <a:lvl7pPr marL="2057400" algn="l" defTabSz="342900" rtl="0" eaLnBrk="1" latinLnBrk="0" hangingPunct="1">
                        <a:defRPr sz="1350" kern="1200">
                          <a:solidFill>
                            <a:schemeClr val="dk1"/>
                          </a:solidFill>
                          <a:latin typeface="Arial"/>
                        </a:defRPr>
                      </a:lvl7pPr>
                      <a:lvl8pPr marL="2400300" algn="l" defTabSz="342900" rtl="0" eaLnBrk="1" latinLnBrk="0" hangingPunct="1">
                        <a:defRPr sz="1350" kern="1200">
                          <a:solidFill>
                            <a:schemeClr val="dk1"/>
                          </a:solidFill>
                          <a:latin typeface="Arial"/>
                        </a:defRPr>
                      </a:lvl8pPr>
                      <a:lvl9pPr marL="2743200" algn="l" defTabSz="342900" rtl="0" eaLnBrk="1" latinLnBrk="0" hangingPunct="1">
                        <a:defRPr sz="1350" kern="1200">
                          <a:solidFill>
                            <a:schemeClr val="dk1"/>
                          </a:solidFill>
                          <a:latin typeface="Arial"/>
                        </a:defRPr>
                      </a:lvl9pPr>
                    </a:lstStyle>
                    <a:p>
                      <a:r>
                        <a:rPr lang="en-US" sz="1000" b="0" dirty="0"/>
                        <a:t>45 cm</a:t>
                      </a:r>
                    </a:p>
                  </a:txBody>
                  <a:tcPr marL="33827" marR="33827" marT="16914" marB="16914">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CA136">
                        <a:tint val="40000"/>
                      </a:srgbClr>
                    </a:solidFill>
                  </a:tcPr>
                </a:tc>
                <a:extLst>
                  <a:ext uri="{0D108BD9-81ED-4DB2-BD59-A6C34878D82A}">
                    <a16:rowId xmlns:a16="http://schemas.microsoft.com/office/drawing/2014/main" val="10005"/>
                  </a:ext>
                </a:extLst>
              </a:tr>
              <a:tr h="169138">
                <a:tc>
                  <a:txBody>
                    <a:bodyPr/>
                    <a:lstStyle>
                      <a:lvl1pPr marL="0" algn="l" defTabSz="342900" rtl="0" eaLnBrk="1" latinLnBrk="0" hangingPunct="1">
                        <a:defRPr sz="1350" kern="1200">
                          <a:solidFill>
                            <a:schemeClr val="dk1"/>
                          </a:solidFill>
                          <a:latin typeface="Arial"/>
                        </a:defRPr>
                      </a:lvl1pPr>
                      <a:lvl2pPr marL="342900" algn="l" defTabSz="342900" rtl="0" eaLnBrk="1" latinLnBrk="0" hangingPunct="1">
                        <a:defRPr sz="1350" kern="1200">
                          <a:solidFill>
                            <a:schemeClr val="dk1"/>
                          </a:solidFill>
                          <a:latin typeface="Arial"/>
                        </a:defRPr>
                      </a:lvl2pPr>
                      <a:lvl3pPr marL="685800" algn="l" defTabSz="342900" rtl="0" eaLnBrk="1" latinLnBrk="0" hangingPunct="1">
                        <a:defRPr sz="1350" kern="1200">
                          <a:solidFill>
                            <a:schemeClr val="dk1"/>
                          </a:solidFill>
                          <a:latin typeface="Arial"/>
                        </a:defRPr>
                      </a:lvl3pPr>
                      <a:lvl4pPr marL="1028700" algn="l" defTabSz="342900" rtl="0" eaLnBrk="1" latinLnBrk="0" hangingPunct="1">
                        <a:defRPr sz="1350" kern="1200">
                          <a:solidFill>
                            <a:schemeClr val="dk1"/>
                          </a:solidFill>
                          <a:latin typeface="Arial"/>
                        </a:defRPr>
                      </a:lvl4pPr>
                      <a:lvl5pPr marL="1371600" algn="l" defTabSz="342900" rtl="0" eaLnBrk="1" latinLnBrk="0" hangingPunct="1">
                        <a:defRPr sz="1350" kern="1200">
                          <a:solidFill>
                            <a:schemeClr val="dk1"/>
                          </a:solidFill>
                          <a:latin typeface="Arial"/>
                        </a:defRPr>
                      </a:lvl5pPr>
                      <a:lvl6pPr marL="1714500" algn="l" defTabSz="342900" rtl="0" eaLnBrk="1" latinLnBrk="0" hangingPunct="1">
                        <a:defRPr sz="1350" kern="1200">
                          <a:solidFill>
                            <a:schemeClr val="dk1"/>
                          </a:solidFill>
                          <a:latin typeface="Arial"/>
                        </a:defRPr>
                      </a:lvl6pPr>
                      <a:lvl7pPr marL="2057400" algn="l" defTabSz="342900" rtl="0" eaLnBrk="1" latinLnBrk="0" hangingPunct="1">
                        <a:defRPr sz="1350" kern="1200">
                          <a:solidFill>
                            <a:schemeClr val="dk1"/>
                          </a:solidFill>
                          <a:latin typeface="Arial"/>
                        </a:defRPr>
                      </a:lvl7pPr>
                      <a:lvl8pPr marL="2400300" algn="l" defTabSz="342900" rtl="0" eaLnBrk="1" latinLnBrk="0" hangingPunct="1">
                        <a:defRPr sz="1350" kern="1200">
                          <a:solidFill>
                            <a:schemeClr val="dk1"/>
                          </a:solidFill>
                          <a:latin typeface="Arial"/>
                        </a:defRPr>
                      </a:lvl8pPr>
                      <a:lvl9pPr marL="2743200" algn="l" defTabSz="342900" rtl="0" eaLnBrk="1" latinLnBrk="0" hangingPunct="1">
                        <a:defRPr sz="1350" kern="1200">
                          <a:solidFill>
                            <a:schemeClr val="dk1"/>
                          </a:solidFill>
                          <a:latin typeface="Arial"/>
                        </a:defRPr>
                      </a:lvl9pPr>
                    </a:lstStyle>
                    <a:p>
                      <a:endParaRPr lang="en-US" sz="1000" b="1" dirty="0"/>
                    </a:p>
                  </a:txBody>
                  <a:tcPr marL="33827" marR="33827" marT="16914" marB="16914">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5CA136">
                        <a:tint val="40000"/>
                      </a:srgbClr>
                    </a:solidFill>
                  </a:tcPr>
                </a:tc>
                <a:tc>
                  <a:txBody>
                    <a:bodyPr/>
                    <a:lstStyle>
                      <a:lvl1pPr marL="0" algn="l" defTabSz="342900" rtl="0" eaLnBrk="1" latinLnBrk="0" hangingPunct="1">
                        <a:defRPr sz="1350" kern="1200">
                          <a:solidFill>
                            <a:schemeClr val="dk1"/>
                          </a:solidFill>
                          <a:latin typeface="Arial"/>
                        </a:defRPr>
                      </a:lvl1pPr>
                      <a:lvl2pPr marL="342900" algn="l" defTabSz="342900" rtl="0" eaLnBrk="1" latinLnBrk="0" hangingPunct="1">
                        <a:defRPr sz="1350" kern="1200">
                          <a:solidFill>
                            <a:schemeClr val="dk1"/>
                          </a:solidFill>
                          <a:latin typeface="Arial"/>
                        </a:defRPr>
                      </a:lvl2pPr>
                      <a:lvl3pPr marL="685800" algn="l" defTabSz="342900" rtl="0" eaLnBrk="1" latinLnBrk="0" hangingPunct="1">
                        <a:defRPr sz="1350" kern="1200">
                          <a:solidFill>
                            <a:schemeClr val="dk1"/>
                          </a:solidFill>
                          <a:latin typeface="Arial"/>
                        </a:defRPr>
                      </a:lvl3pPr>
                      <a:lvl4pPr marL="1028700" algn="l" defTabSz="342900" rtl="0" eaLnBrk="1" latinLnBrk="0" hangingPunct="1">
                        <a:defRPr sz="1350" kern="1200">
                          <a:solidFill>
                            <a:schemeClr val="dk1"/>
                          </a:solidFill>
                          <a:latin typeface="Arial"/>
                        </a:defRPr>
                      </a:lvl4pPr>
                      <a:lvl5pPr marL="1371600" algn="l" defTabSz="342900" rtl="0" eaLnBrk="1" latinLnBrk="0" hangingPunct="1">
                        <a:defRPr sz="1350" kern="1200">
                          <a:solidFill>
                            <a:schemeClr val="dk1"/>
                          </a:solidFill>
                          <a:latin typeface="Arial"/>
                        </a:defRPr>
                      </a:lvl5pPr>
                      <a:lvl6pPr marL="1714500" algn="l" defTabSz="342900" rtl="0" eaLnBrk="1" latinLnBrk="0" hangingPunct="1">
                        <a:defRPr sz="1350" kern="1200">
                          <a:solidFill>
                            <a:schemeClr val="dk1"/>
                          </a:solidFill>
                          <a:latin typeface="Arial"/>
                        </a:defRPr>
                      </a:lvl6pPr>
                      <a:lvl7pPr marL="2057400" algn="l" defTabSz="342900" rtl="0" eaLnBrk="1" latinLnBrk="0" hangingPunct="1">
                        <a:defRPr sz="1350" kern="1200">
                          <a:solidFill>
                            <a:schemeClr val="dk1"/>
                          </a:solidFill>
                          <a:latin typeface="Arial"/>
                        </a:defRPr>
                      </a:lvl7pPr>
                      <a:lvl8pPr marL="2400300" algn="l" defTabSz="342900" rtl="0" eaLnBrk="1" latinLnBrk="0" hangingPunct="1">
                        <a:defRPr sz="1350" kern="1200">
                          <a:solidFill>
                            <a:schemeClr val="dk1"/>
                          </a:solidFill>
                          <a:latin typeface="Arial"/>
                        </a:defRPr>
                      </a:lvl8pPr>
                      <a:lvl9pPr marL="2743200" algn="l" defTabSz="342900" rtl="0" eaLnBrk="1" latinLnBrk="0" hangingPunct="1">
                        <a:defRPr sz="1350" kern="1200">
                          <a:solidFill>
                            <a:schemeClr val="dk1"/>
                          </a:solidFill>
                          <a:latin typeface="Arial"/>
                        </a:defRPr>
                      </a:lvl9pPr>
                    </a:lstStyle>
                    <a:p>
                      <a:r>
                        <a:rPr lang="en-US" sz="1000" b="0" dirty="0"/>
                        <a:t>1000 mmol</a:t>
                      </a:r>
                    </a:p>
                  </a:txBody>
                  <a:tcPr marL="33827" marR="33827" marT="16914" marB="1691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5CA136">
                        <a:tint val="40000"/>
                      </a:srgbClr>
                    </a:solidFill>
                  </a:tcPr>
                </a:tc>
                <a:tc>
                  <a:txBody>
                    <a:bodyPr/>
                    <a:lstStyle>
                      <a:lvl1pPr marL="0" algn="l" defTabSz="342900" rtl="0" eaLnBrk="1" latinLnBrk="0" hangingPunct="1">
                        <a:defRPr sz="1350" kern="1200">
                          <a:solidFill>
                            <a:schemeClr val="dk1"/>
                          </a:solidFill>
                          <a:latin typeface="Arial"/>
                        </a:defRPr>
                      </a:lvl1pPr>
                      <a:lvl2pPr marL="342900" algn="l" defTabSz="342900" rtl="0" eaLnBrk="1" latinLnBrk="0" hangingPunct="1">
                        <a:defRPr sz="1350" kern="1200">
                          <a:solidFill>
                            <a:schemeClr val="dk1"/>
                          </a:solidFill>
                          <a:latin typeface="Arial"/>
                        </a:defRPr>
                      </a:lvl2pPr>
                      <a:lvl3pPr marL="685800" algn="l" defTabSz="342900" rtl="0" eaLnBrk="1" latinLnBrk="0" hangingPunct="1">
                        <a:defRPr sz="1350" kern="1200">
                          <a:solidFill>
                            <a:schemeClr val="dk1"/>
                          </a:solidFill>
                          <a:latin typeface="Arial"/>
                        </a:defRPr>
                      </a:lvl3pPr>
                      <a:lvl4pPr marL="1028700" algn="l" defTabSz="342900" rtl="0" eaLnBrk="1" latinLnBrk="0" hangingPunct="1">
                        <a:defRPr sz="1350" kern="1200">
                          <a:solidFill>
                            <a:schemeClr val="dk1"/>
                          </a:solidFill>
                          <a:latin typeface="Arial"/>
                        </a:defRPr>
                      </a:lvl4pPr>
                      <a:lvl5pPr marL="1371600" algn="l" defTabSz="342900" rtl="0" eaLnBrk="1" latinLnBrk="0" hangingPunct="1">
                        <a:defRPr sz="1350" kern="1200">
                          <a:solidFill>
                            <a:schemeClr val="dk1"/>
                          </a:solidFill>
                          <a:latin typeface="Arial"/>
                        </a:defRPr>
                      </a:lvl5pPr>
                      <a:lvl6pPr marL="1714500" algn="l" defTabSz="342900" rtl="0" eaLnBrk="1" latinLnBrk="0" hangingPunct="1">
                        <a:defRPr sz="1350" kern="1200">
                          <a:solidFill>
                            <a:schemeClr val="dk1"/>
                          </a:solidFill>
                          <a:latin typeface="Arial"/>
                        </a:defRPr>
                      </a:lvl6pPr>
                      <a:lvl7pPr marL="2057400" algn="l" defTabSz="342900" rtl="0" eaLnBrk="1" latinLnBrk="0" hangingPunct="1">
                        <a:defRPr sz="1350" kern="1200">
                          <a:solidFill>
                            <a:schemeClr val="dk1"/>
                          </a:solidFill>
                          <a:latin typeface="Arial"/>
                        </a:defRPr>
                      </a:lvl7pPr>
                      <a:lvl8pPr marL="2400300" algn="l" defTabSz="342900" rtl="0" eaLnBrk="1" latinLnBrk="0" hangingPunct="1">
                        <a:defRPr sz="1350" kern="1200">
                          <a:solidFill>
                            <a:schemeClr val="dk1"/>
                          </a:solidFill>
                          <a:latin typeface="Arial"/>
                        </a:defRPr>
                      </a:lvl8pPr>
                      <a:lvl9pPr marL="2743200" algn="l" defTabSz="342900" rtl="0" eaLnBrk="1" latinLnBrk="0" hangingPunct="1">
                        <a:defRPr sz="1350" kern="1200">
                          <a:solidFill>
                            <a:schemeClr val="dk1"/>
                          </a:solidFill>
                          <a:latin typeface="Arial"/>
                        </a:defRPr>
                      </a:lvl9pPr>
                    </a:lstStyle>
                    <a:p>
                      <a:r>
                        <a:rPr lang="en-US" sz="1000" b="0" dirty="0"/>
                        <a:t>TBD</a:t>
                      </a:r>
                    </a:p>
                  </a:txBody>
                  <a:tcPr marL="33827" marR="33827" marT="16914" marB="1691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5CA136">
                        <a:tint val="40000"/>
                      </a:srgbClr>
                    </a:solidFill>
                  </a:tcPr>
                </a:tc>
                <a:tc>
                  <a:txBody>
                    <a:bodyPr/>
                    <a:lstStyle>
                      <a:lvl1pPr marL="0" algn="l" defTabSz="342900" rtl="0" eaLnBrk="1" latinLnBrk="0" hangingPunct="1">
                        <a:defRPr sz="1350" kern="1200">
                          <a:solidFill>
                            <a:schemeClr val="dk1"/>
                          </a:solidFill>
                          <a:latin typeface="Arial"/>
                        </a:defRPr>
                      </a:lvl1pPr>
                      <a:lvl2pPr marL="342900" algn="l" defTabSz="342900" rtl="0" eaLnBrk="1" latinLnBrk="0" hangingPunct="1">
                        <a:defRPr sz="1350" kern="1200">
                          <a:solidFill>
                            <a:schemeClr val="dk1"/>
                          </a:solidFill>
                          <a:latin typeface="Arial"/>
                        </a:defRPr>
                      </a:lvl2pPr>
                      <a:lvl3pPr marL="685800" algn="l" defTabSz="342900" rtl="0" eaLnBrk="1" latinLnBrk="0" hangingPunct="1">
                        <a:defRPr sz="1350" kern="1200">
                          <a:solidFill>
                            <a:schemeClr val="dk1"/>
                          </a:solidFill>
                          <a:latin typeface="Arial"/>
                        </a:defRPr>
                      </a:lvl3pPr>
                      <a:lvl4pPr marL="1028700" algn="l" defTabSz="342900" rtl="0" eaLnBrk="1" latinLnBrk="0" hangingPunct="1">
                        <a:defRPr sz="1350" kern="1200">
                          <a:solidFill>
                            <a:schemeClr val="dk1"/>
                          </a:solidFill>
                          <a:latin typeface="Arial"/>
                        </a:defRPr>
                      </a:lvl4pPr>
                      <a:lvl5pPr marL="1371600" algn="l" defTabSz="342900" rtl="0" eaLnBrk="1" latinLnBrk="0" hangingPunct="1">
                        <a:defRPr sz="1350" kern="1200">
                          <a:solidFill>
                            <a:schemeClr val="dk1"/>
                          </a:solidFill>
                          <a:latin typeface="Arial"/>
                        </a:defRPr>
                      </a:lvl5pPr>
                      <a:lvl6pPr marL="1714500" algn="l" defTabSz="342900" rtl="0" eaLnBrk="1" latinLnBrk="0" hangingPunct="1">
                        <a:defRPr sz="1350" kern="1200">
                          <a:solidFill>
                            <a:schemeClr val="dk1"/>
                          </a:solidFill>
                          <a:latin typeface="Arial"/>
                        </a:defRPr>
                      </a:lvl6pPr>
                      <a:lvl7pPr marL="2057400" algn="l" defTabSz="342900" rtl="0" eaLnBrk="1" latinLnBrk="0" hangingPunct="1">
                        <a:defRPr sz="1350" kern="1200">
                          <a:solidFill>
                            <a:schemeClr val="dk1"/>
                          </a:solidFill>
                          <a:latin typeface="Arial"/>
                        </a:defRPr>
                      </a:lvl7pPr>
                      <a:lvl8pPr marL="2400300" algn="l" defTabSz="342900" rtl="0" eaLnBrk="1" latinLnBrk="0" hangingPunct="1">
                        <a:defRPr sz="1350" kern="1200">
                          <a:solidFill>
                            <a:schemeClr val="dk1"/>
                          </a:solidFill>
                          <a:latin typeface="Arial"/>
                        </a:defRPr>
                      </a:lvl8pPr>
                      <a:lvl9pPr marL="2743200" algn="l" defTabSz="342900" rtl="0" eaLnBrk="1" latinLnBrk="0" hangingPunct="1">
                        <a:defRPr sz="1350" kern="1200">
                          <a:solidFill>
                            <a:schemeClr val="dk1"/>
                          </a:solidFill>
                          <a:latin typeface="Arial"/>
                        </a:defRPr>
                      </a:lvl9pPr>
                    </a:lstStyle>
                    <a:p>
                      <a:pPr marL="0" marR="0" indent="0" algn="l" defTabSz="1567510" rtl="0" eaLnBrk="1" fontAlgn="auto" latinLnBrk="0" hangingPunct="1">
                        <a:lnSpc>
                          <a:spcPct val="100000"/>
                        </a:lnSpc>
                        <a:spcBef>
                          <a:spcPts val="0"/>
                        </a:spcBef>
                        <a:spcAft>
                          <a:spcPts val="0"/>
                        </a:spcAft>
                        <a:buClrTx/>
                        <a:buSzTx/>
                        <a:buFontTx/>
                        <a:buNone/>
                        <a:tabLst/>
                        <a:defRPr/>
                      </a:pPr>
                      <a:r>
                        <a:rPr lang="en-US" sz="1000" b="0" kern="1200" dirty="0">
                          <a:solidFill>
                            <a:schemeClr val="dk1"/>
                          </a:solidFill>
                          <a:latin typeface="+mn-lt"/>
                          <a:ea typeface="+mn-ea"/>
                          <a:cs typeface="+mn-cs"/>
                        </a:rPr>
                        <a:t>~ 3.3 kg</a:t>
                      </a:r>
                      <a:endParaRPr lang="en-US" sz="1000" b="0" dirty="0"/>
                    </a:p>
                  </a:txBody>
                  <a:tcPr marL="33827" marR="33827" marT="16914" marB="1691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5CA136">
                        <a:tint val="40000"/>
                      </a:srgbClr>
                    </a:solidFill>
                  </a:tcPr>
                </a:tc>
                <a:tc>
                  <a:txBody>
                    <a:bodyPr/>
                    <a:lstStyle>
                      <a:lvl1pPr marL="0" algn="l" defTabSz="342900" rtl="0" eaLnBrk="1" latinLnBrk="0" hangingPunct="1">
                        <a:defRPr sz="1350" kern="1200">
                          <a:solidFill>
                            <a:schemeClr val="dk1"/>
                          </a:solidFill>
                          <a:latin typeface="Arial"/>
                        </a:defRPr>
                      </a:lvl1pPr>
                      <a:lvl2pPr marL="342900" algn="l" defTabSz="342900" rtl="0" eaLnBrk="1" latinLnBrk="0" hangingPunct="1">
                        <a:defRPr sz="1350" kern="1200">
                          <a:solidFill>
                            <a:schemeClr val="dk1"/>
                          </a:solidFill>
                          <a:latin typeface="Arial"/>
                        </a:defRPr>
                      </a:lvl2pPr>
                      <a:lvl3pPr marL="685800" algn="l" defTabSz="342900" rtl="0" eaLnBrk="1" latinLnBrk="0" hangingPunct="1">
                        <a:defRPr sz="1350" kern="1200">
                          <a:solidFill>
                            <a:schemeClr val="dk1"/>
                          </a:solidFill>
                          <a:latin typeface="Arial"/>
                        </a:defRPr>
                      </a:lvl3pPr>
                      <a:lvl4pPr marL="1028700" algn="l" defTabSz="342900" rtl="0" eaLnBrk="1" latinLnBrk="0" hangingPunct="1">
                        <a:defRPr sz="1350" kern="1200">
                          <a:solidFill>
                            <a:schemeClr val="dk1"/>
                          </a:solidFill>
                          <a:latin typeface="Arial"/>
                        </a:defRPr>
                      </a:lvl4pPr>
                      <a:lvl5pPr marL="1371600" algn="l" defTabSz="342900" rtl="0" eaLnBrk="1" latinLnBrk="0" hangingPunct="1">
                        <a:defRPr sz="1350" kern="1200">
                          <a:solidFill>
                            <a:schemeClr val="dk1"/>
                          </a:solidFill>
                          <a:latin typeface="Arial"/>
                        </a:defRPr>
                      </a:lvl5pPr>
                      <a:lvl6pPr marL="1714500" algn="l" defTabSz="342900" rtl="0" eaLnBrk="1" latinLnBrk="0" hangingPunct="1">
                        <a:defRPr sz="1350" kern="1200">
                          <a:solidFill>
                            <a:schemeClr val="dk1"/>
                          </a:solidFill>
                          <a:latin typeface="Arial"/>
                        </a:defRPr>
                      </a:lvl6pPr>
                      <a:lvl7pPr marL="2057400" algn="l" defTabSz="342900" rtl="0" eaLnBrk="1" latinLnBrk="0" hangingPunct="1">
                        <a:defRPr sz="1350" kern="1200">
                          <a:solidFill>
                            <a:schemeClr val="dk1"/>
                          </a:solidFill>
                          <a:latin typeface="Arial"/>
                        </a:defRPr>
                      </a:lvl7pPr>
                      <a:lvl8pPr marL="2400300" algn="l" defTabSz="342900" rtl="0" eaLnBrk="1" latinLnBrk="0" hangingPunct="1">
                        <a:defRPr sz="1350" kern="1200">
                          <a:solidFill>
                            <a:schemeClr val="dk1"/>
                          </a:solidFill>
                          <a:latin typeface="Arial"/>
                        </a:defRPr>
                      </a:lvl8pPr>
                      <a:lvl9pPr marL="2743200" algn="l" defTabSz="342900" rtl="0" eaLnBrk="1" latinLnBrk="0" hangingPunct="1">
                        <a:defRPr sz="1350" kern="1200">
                          <a:solidFill>
                            <a:schemeClr val="dk1"/>
                          </a:solidFill>
                          <a:latin typeface="Arial"/>
                        </a:defRPr>
                      </a:lvl9pPr>
                    </a:lstStyle>
                    <a:p>
                      <a:r>
                        <a:rPr lang="en-US" sz="1000" b="0" dirty="0"/>
                        <a:t>75 cm</a:t>
                      </a:r>
                    </a:p>
                  </a:txBody>
                  <a:tcPr marL="33827" marR="33827" marT="16914" marB="16914">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5CA136">
                        <a:tint val="40000"/>
                      </a:srgbClr>
                    </a:solidFill>
                  </a:tcPr>
                </a:tc>
                <a:extLst>
                  <a:ext uri="{0D108BD9-81ED-4DB2-BD59-A6C34878D82A}">
                    <a16:rowId xmlns:a16="http://schemas.microsoft.com/office/drawing/2014/main" val="10007"/>
                  </a:ext>
                </a:extLst>
              </a:tr>
              <a:tr h="445323">
                <a:tc gridSpan="5">
                  <a:txBody>
                    <a:bodyPr/>
                    <a:lstStyle>
                      <a:lvl1pPr marL="0" algn="l" defTabSz="342900" rtl="0" eaLnBrk="1" latinLnBrk="0" hangingPunct="1">
                        <a:defRPr sz="1350" kern="1200">
                          <a:solidFill>
                            <a:schemeClr val="dk1"/>
                          </a:solidFill>
                          <a:latin typeface="Arial"/>
                        </a:defRPr>
                      </a:lvl1pPr>
                      <a:lvl2pPr marL="342900" algn="l" defTabSz="342900" rtl="0" eaLnBrk="1" latinLnBrk="0" hangingPunct="1">
                        <a:defRPr sz="1350" kern="1200">
                          <a:solidFill>
                            <a:schemeClr val="dk1"/>
                          </a:solidFill>
                          <a:latin typeface="Arial"/>
                        </a:defRPr>
                      </a:lvl2pPr>
                      <a:lvl3pPr marL="685800" algn="l" defTabSz="342900" rtl="0" eaLnBrk="1" latinLnBrk="0" hangingPunct="1">
                        <a:defRPr sz="1350" kern="1200">
                          <a:solidFill>
                            <a:schemeClr val="dk1"/>
                          </a:solidFill>
                          <a:latin typeface="Arial"/>
                        </a:defRPr>
                      </a:lvl3pPr>
                      <a:lvl4pPr marL="1028700" algn="l" defTabSz="342900" rtl="0" eaLnBrk="1" latinLnBrk="0" hangingPunct="1">
                        <a:defRPr sz="1350" kern="1200">
                          <a:solidFill>
                            <a:schemeClr val="dk1"/>
                          </a:solidFill>
                          <a:latin typeface="Arial"/>
                        </a:defRPr>
                      </a:lvl4pPr>
                      <a:lvl5pPr marL="1371600" algn="l" defTabSz="342900" rtl="0" eaLnBrk="1" latinLnBrk="0" hangingPunct="1">
                        <a:defRPr sz="1350" kern="1200">
                          <a:solidFill>
                            <a:schemeClr val="dk1"/>
                          </a:solidFill>
                          <a:latin typeface="Arial"/>
                        </a:defRPr>
                      </a:lvl5pPr>
                      <a:lvl6pPr marL="1714500" algn="l" defTabSz="342900" rtl="0" eaLnBrk="1" latinLnBrk="0" hangingPunct="1">
                        <a:defRPr sz="1350" kern="1200">
                          <a:solidFill>
                            <a:schemeClr val="dk1"/>
                          </a:solidFill>
                          <a:latin typeface="Arial"/>
                        </a:defRPr>
                      </a:lvl6pPr>
                      <a:lvl7pPr marL="2057400" algn="l" defTabSz="342900" rtl="0" eaLnBrk="1" latinLnBrk="0" hangingPunct="1">
                        <a:defRPr sz="1350" kern="1200">
                          <a:solidFill>
                            <a:schemeClr val="dk1"/>
                          </a:solidFill>
                          <a:latin typeface="Arial"/>
                        </a:defRPr>
                      </a:lvl7pPr>
                      <a:lvl8pPr marL="2400300" algn="l" defTabSz="342900" rtl="0" eaLnBrk="1" latinLnBrk="0" hangingPunct="1">
                        <a:defRPr sz="1350" kern="1200">
                          <a:solidFill>
                            <a:schemeClr val="dk1"/>
                          </a:solidFill>
                          <a:latin typeface="Arial"/>
                        </a:defRPr>
                      </a:lvl8pPr>
                      <a:lvl9pPr marL="2743200" algn="l" defTabSz="342900" rtl="0" eaLnBrk="1" latinLnBrk="0" hangingPunct="1">
                        <a:defRPr sz="1350" kern="1200">
                          <a:solidFill>
                            <a:schemeClr val="dk1"/>
                          </a:solidFill>
                          <a:latin typeface="Arial"/>
                        </a:defRPr>
                      </a:lvl9pPr>
                    </a:lstStyle>
                    <a:p>
                      <a:r>
                        <a:rPr lang="en-US" sz="1500" b="1" dirty="0"/>
                        <a:t>Expansion</a:t>
                      </a:r>
                      <a:r>
                        <a:rPr lang="en-US" sz="1500" b="1" baseline="0" dirty="0"/>
                        <a:t> </a:t>
                      </a:r>
                      <a:r>
                        <a:rPr lang="en-US" sz="1500" b="1" kern="1200" dirty="0">
                          <a:solidFill>
                            <a:schemeClr val="dk1"/>
                          </a:solidFill>
                          <a:latin typeface="+mn-lt"/>
                          <a:ea typeface="+mn-ea"/>
                          <a:cs typeface="+mn-cs"/>
                        </a:rPr>
                        <a:t>Capability </a:t>
                      </a:r>
                      <a:r>
                        <a:rPr lang="en-US" sz="1500" kern="1200" dirty="0">
                          <a:solidFill>
                            <a:schemeClr val="dk1"/>
                          </a:solidFill>
                          <a:latin typeface="+mn-lt"/>
                          <a:ea typeface="+mn-ea"/>
                          <a:cs typeface="+mn-cs"/>
                        </a:rPr>
                        <a:t>– </a:t>
                      </a:r>
                      <a:r>
                        <a:rPr lang="en-US" sz="1200" kern="1200" dirty="0">
                          <a:solidFill>
                            <a:schemeClr val="dk1"/>
                          </a:solidFill>
                          <a:latin typeface="+mn-lt"/>
                          <a:ea typeface="+mn-ea"/>
                          <a:cs typeface="+mn-cs"/>
                        </a:rPr>
                        <a:t>facility and equipment designed to facilitate adding a second synthesizer train</a:t>
                      </a:r>
                    </a:p>
                  </a:txBody>
                  <a:tcPr marL="72617" marR="72617" marT="36308" marB="36308">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CA136">
                        <a:tint val="20000"/>
                      </a:srgbClr>
                    </a:solidFill>
                  </a:tcPr>
                </a:tc>
                <a:tc hMerge="1">
                  <a:txBody>
                    <a:bodyPr/>
                    <a:lstStyle/>
                    <a:p>
                      <a:pPr marL="2139010" lvl="1" indent="-571500">
                        <a:buFont typeface="Arial" panose="020B0604020202020204" pitchFamily="34" charset="0"/>
                        <a:buChar char="•"/>
                      </a:pPr>
                      <a:endParaRPr lang="en-US" sz="2400" dirty="0"/>
                    </a:p>
                  </a:txBody>
                  <a:tcPr/>
                </a:tc>
                <a:tc hMerge="1">
                  <a:txBody>
                    <a:bodyPr/>
                    <a:lstStyle/>
                    <a:p>
                      <a:pPr marL="2139010" lvl="1" indent="-571500">
                        <a:buFont typeface="Arial" panose="020B0604020202020204" pitchFamily="34" charset="0"/>
                        <a:buChar char="•"/>
                      </a:pPr>
                      <a:endParaRPr lang="en-US" sz="2400" dirty="0"/>
                    </a:p>
                  </a:txBody>
                  <a:tcPr/>
                </a:tc>
                <a:tc hMerge="1">
                  <a:txBody>
                    <a:bodyPr/>
                    <a:lstStyle/>
                    <a:p>
                      <a:pPr marL="2139010" lvl="1" indent="-571500">
                        <a:buFont typeface="Arial" panose="020B0604020202020204" pitchFamily="34" charset="0"/>
                        <a:buChar char="•"/>
                      </a:pPr>
                      <a:endParaRPr lang="en-US" sz="2400" dirty="0"/>
                    </a:p>
                  </a:txBody>
                  <a:tcPr/>
                </a:tc>
                <a:tc hMerge="1">
                  <a:txBody>
                    <a:bodyPr/>
                    <a:lstStyle/>
                    <a:p>
                      <a:pPr marL="2139010" lvl="1" indent="-571500">
                        <a:buFont typeface="Arial" panose="020B0604020202020204" pitchFamily="34" charset="0"/>
                        <a:buChar char="•"/>
                      </a:pPr>
                      <a:endParaRPr lang="en-US" sz="2400" dirty="0"/>
                    </a:p>
                  </a:txBody>
                  <a:tcPr/>
                </a:tc>
                <a:extLst>
                  <a:ext uri="{0D108BD9-81ED-4DB2-BD59-A6C34878D82A}">
                    <a16:rowId xmlns:a16="http://schemas.microsoft.com/office/drawing/2014/main" val="10008"/>
                  </a:ext>
                </a:extLst>
              </a:tr>
            </a:tbl>
          </a:graphicData>
        </a:graphic>
      </p:graphicFrame>
      <p:sp>
        <p:nvSpPr>
          <p:cNvPr id="12" name="Rectangle 11">
            <a:extLst>
              <a:ext uri="{FF2B5EF4-FFF2-40B4-BE49-F238E27FC236}">
                <a16:creationId xmlns:a16="http://schemas.microsoft.com/office/drawing/2014/main" id="{81B5F424-D01A-49FD-A867-FE5E08E92BEA}"/>
              </a:ext>
            </a:extLst>
          </p:cNvPr>
          <p:cNvSpPr txBox="1">
            <a:spLocks noChangeArrowheads="1"/>
          </p:cNvSpPr>
          <p:nvPr/>
        </p:nvSpPr>
        <p:spPr>
          <a:xfrm>
            <a:off x="292364" y="151168"/>
            <a:ext cx="8458200" cy="9906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a:solidFill>
                  <a:schemeClr val="tx1"/>
                </a:solidFill>
                <a:latin typeface="+mj-lt"/>
                <a:ea typeface="+mj-ea"/>
                <a:cs typeface="+mj-cs"/>
              </a:defRPr>
            </a:lvl1pPr>
          </a:lstStyle>
          <a:p>
            <a:r>
              <a:rPr lang="en-US" dirty="0">
                <a:solidFill>
                  <a:srgbClr val="2573BA"/>
                </a:solidFill>
                <a:latin typeface="Calibri" panose="020F0502020204030204" pitchFamily="34" charset="0"/>
                <a:ea typeface="ＭＳ Ｐゴシック" pitchFamily="-80" charset="-128"/>
              </a:rPr>
              <a:t>Facility Capabilities</a:t>
            </a:r>
          </a:p>
        </p:txBody>
      </p:sp>
    </p:spTree>
    <p:extLst>
      <p:ext uri="{BB962C8B-B14F-4D97-AF65-F5344CB8AC3E}">
        <p14:creationId xmlns:p14="http://schemas.microsoft.com/office/powerpoint/2010/main" val="2682579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dangerous chemicals">
            <a:extLst>
              <a:ext uri="{FF2B5EF4-FFF2-40B4-BE49-F238E27FC236}">
                <a16:creationId xmlns:a16="http://schemas.microsoft.com/office/drawing/2014/main" id="{3DBC3B34-B53D-4D83-A43B-94293D5D4C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5969" y="958049"/>
            <a:ext cx="3635557" cy="26357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AEF2391-E70A-4506-8900-95D2F2985E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326" y="1080352"/>
            <a:ext cx="4310080" cy="2391174"/>
          </a:xfrm>
          <a:prstGeom prst="rect">
            <a:avLst/>
          </a:prstGeom>
        </p:spPr>
      </p:pic>
      <p:pic>
        <p:nvPicPr>
          <p:cNvPr id="8" name="Picture 7">
            <a:extLst>
              <a:ext uri="{FF2B5EF4-FFF2-40B4-BE49-F238E27FC236}">
                <a16:creationId xmlns:a16="http://schemas.microsoft.com/office/drawing/2014/main" id="{63A3346F-454E-4ECB-91B2-F38A87C8CD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234" y="3593828"/>
            <a:ext cx="3734263" cy="2562730"/>
          </a:xfrm>
          <a:prstGeom prst="rect">
            <a:avLst/>
          </a:prstGeom>
        </p:spPr>
      </p:pic>
      <p:sp>
        <p:nvSpPr>
          <p:cNvPr id="7" name="Rectangle 11">
            <a:extLst>
              <a:ext uri="{FF2B5EF4-FFF2-40B4-BE49-F238E27FC236}">
                <a16:creationId xmlns:a16="http://schemas.microsoft.com/office/drawing/2014/main" id="{9EFFD917-D767-4CD7-B33E-AB39DDFD364B}"/>
              </a:ext>
            </a:extLst>
          </p:cNvPr>
          <p:cNvSpPr txBox="1">
            <a:spLocks noChangeArrowheads="1"/>
          </p:cNvSpPr>
          <p:nvPr/>
        </p:nvSpPr>
        <p:spPr>
          <a:xfrm>
            <a:off x="318490" y="201406"/>
            <a:ext cx="8458200" cy="9906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a:solidFill>
                  <a:schemeClr val="tx1"/>
                </a:solidFill>
                <a:latin typeface="+mj-lt"/>
                <a:ea typeface="+mj-ea"/>
                <a:cs typeface="+mj-cs"/>
              </a:defRPr>
            </a:lvl1pPr>
          </a:lstStyle>
          <a:p>
            <a:r>
              <a:rPr lang="en-US" dirty="0">
                <a:solidFill>
                  <a:srgbClr val="2573BA"/>
                </a:solidFill>
                <a:latin typeface="Calibri" panose="020F0502020204030204" pitchFamily="34" charset="0"/>
                <a:ea typeface="ＭＳ Ｐゴシック" pitchFamily="-80" charset="-128"/>
              </a:rPr>
              <a:t>Unique Challenges</a:t>
            </a:r>
          </a:p>
        </p:txBody>
      </p:sp>
      <p:pic>
        <p:nvPicPr>
          <p:cNvPr id="9" name="Picture 10" descr="Image result for quality assurance funny">
            <a:extLst>
              <a:ext uri="{FF2B5EF4-FFF2-40B4-BE49-F238E27FC236}">
                <a16:creationId xmlns:a16="http://schemas.microsoft.com/office/drawing/2014/main" id="{6FE72C0D-CFD0-4997-A3F0-02A993B6F3D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4498"/>
          <a:stretch/>
        </p:blipFill>
        <p:spPr bwMode="auto">
          <a:xfrm>
            <a:off x="5597594" y="3593828"/>
            <a:ext cx="3052306" cy="2596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2928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F90BC71-43A5-477A-8947-A7A377BF9BF2}"/>
              </a:ext>
            </a:extLst>
          </p:cNvPr>
          <p:cNvGraphicFramePr>
            <a:graphicFrameLocks noGrp="1"/>
          </p:cNvGraphicFramePr>
          <p:nvPr>
            <p:ph sz="quarter" idx="4294967295"/>
            <p:extLst>
              <p:ext uri="{D42A27DB-BD31-4B8C-83A1-F6EECF244321}">
                <p14:modId xmlns:p14="http://schemas.microsoft.com/office/powerpoint/2010/main" val="1598406467"/>
              </p:ext>
            </p:extLst>
          </p:nvPr>
        </p:nvGraphicFramePr>
        <p:xfrm>
          <a:off x="457199" y="1509168"/>
          <a:ext cx="8229600" cy="4643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F520B304-4E39-4FB8-B8F0-77368F2BE994}"/>
              </a:ext>
            </a:extLst>
          </p:cNvPr>
          <p:cNvSpPr txBox="1"/>
          <p:nvPr/>
        </p:nvSpPr>
        <p:spPr>
          <a:xfrm>
            <a:off x="3899338" y="2106268"/>
            <a:ext cx="1345323" cy="46166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2400" dirty="0"/>
              <a:t>External</a:t>
            </a:r>
          </a:p>
        </p:txBody>
      </p:sp>
      <p:sp>
        <p:nvSpPr>
          <p:cNvPr id="5" name="TextBox 4">
            <a:extLst>
              <a:ext uri="{FF2B5EF4-FFF2-40B4-BE49-F238E27FC236}">
                <a16:creationId xmlns:a16="http://schemas.microsoft.com/office/drawing/2014/main" id="{F2C448AB-33C6-43EB-A539-76B60957F02A}"/>
              </a:ext>
            </a:extLst>
          </p:cNvPr>
          <p:cNvSpPr txBox="1"/>
          <p:nvPr/>
        </p:nvSpPr>
        <p:spPr>
          <a:xfrm>
            <a:off x="3988676" y="5155325"/>
            <a:ext cx="1345323" cy="46166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2400" dirty="0"/>
              <a:t>Internal</a:t>
            </a:r>
          </a:p>
        </p:txBody>
      </p:sp>
      <p:sp>
        <p:nvSpPr>
          <p:cNvPr id="6" name="Rectangle 11">
            <a:extLst>
              <a:ext uri="{FF2B5EF4-FFF2-40B4-BE49-F238E27FC236}">
                <a16:creationId xmlns:a16="http://schemas.microsoft.com/office/drawing/2014/main" id="{0682D1A6-9FA4-40B2-BAB1-DB780F3852B3}"/>
              </a:ext>
            </a:extLst>
          </p:cNvPr>
          <p:cNvSpPr txBox="1">
            <a:spLocks noChangeArrowheads="1"/>
          </p:cNvSpPr>
          <p:nvPr/>
        </p:nvSpPr>
        <p:spPr>
          <a:xfrm>
            <a:off x="318490" y="201406"/>
            <a:ext cx="8458200" cy="990600"/>
          </a:xfrm>
          <a:prstGeom prst="rect">
            <a:avLst/>
          </a:prstGeom>
        </p:spPr>
        <p:txBody>
          <a:bodyPr vert="horz" lIns="91440" tIns="45720" rIns="91440" bIns="45720" rtlCol="0" anchor="ctr">
            <a:normAutofit fontScale="92500" lnSpcReduction="10000"/>
          </a:bodyPr>
          <a:lstStyle>
            <a:lvl1pPr algn="l" defTabSz="457200" rtl="0" eaLnBrk="1" latinLnBrk="0" hangingPunct="1">
              <a:spcBef>
                <a:spcPct val="0"/>
              </a:spcBef>
              <a:buNone/>
              <a:defRPr sz="3600" b="1" kern="1200">
                <a:solidFill>
                  <a:schemeClr val="tx1"/>
                </a:solidFill>
                <a:latin typeface="+mj-lt"/>
                <a:ea typeface="+mj-ea"/>
                <a:cs typeface="+mj-cs"/>
              </a:defRPr>
            </a:lvl1pPr>
          </a:lstStyle>
          <a:p>
            <a:r>
              <a:rPr lang="en-US" dirty="0">
                <a:solidFill>
                  <a:srgbClr val="2573BA"/>
                </a:solidFill>
                <a:latin typeface="Calibri" panose="020F0502020204030204" pitchFamily="34" charset="0"/>
                <a:ea typeface="ＭＳ Ｐゴシック" pitchFamily="-80" charset="-128"/>
              </a:rPr>
              <a:t>Challenge 1: Skilled Resources </a:t>
            </a:r>
            <a:br>
              <a:rPr lang="en-US" dirty="0">
                <a:solidFill>
                  <a:srgbClr val="2573BA"/>
                </a:solidFill>
                <a:latin typeface="Calibri" panose="020F0502020204030204" pitchFamily="34" charset="0"/>
                <a:ea typeface="ＭＳ Ｐゴシック" pitchFamily="-80" charset="-128"/>
              </a:rPr>
            </a:br>
            <a:r>
              <a:rPr lang="en-US" sz="3000" i="1" dirty="0">
                <a:solidFill>
                  <a:srgbClr val="2573BA"/>
                </a:solidFill>
                <a:latin typeface="Calibri" panose="020F0502020204030204" pitchFamily="34" charset="0"/>
                <a:ea typeface="ＭＳ Ｐゴシック" pitchFamily="-80" charset="-128"/>
              </a:rPr>
              <a:t>Closing the Gaps in Expertise</a:t>
            </a:r>
            <a:endParaRPr lang="en-US" i="1" dirty="0">
              <a:solidFill>
                <a:srgbClr val="2573BA"/>
              </a:solidFill>
              <a:latin typeface="Calibri" panose="020F0502020204030204" pitchFamily="34" charset="0"/>
              <a:ea typeface="ＭＳ Ｐゴシック" pitchFamily="-80" charset="-128"/>
            </a:endParaRPr>
          </a:p>
        </p:txBody>
      </p:sp>
    </p:spTree>
    <p:extLst>
      <p:ext uri="{BB962C8B-B14F-4D97-AF65-F5344CB8AC3E}">
        <p14:creationId xmlns:p14="http://schemas.microsoft.com/office/powerpoint/2010/main" val="4027314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DDD650F-FA40-4BCD-8EC3-4B8BF362D2CD}"/>
              </a:ext>
            </a:extLst>
          </p:cNvPr>
          <p:cNvPicPr>
            <a:picLocks noChangeAspect="1"/>
          </p:cNvPicPr>
          <p:nvPr/>
        </p:nvPicPr>
        <p:blipFill rotWithShape="1">
          <a:blip r:embed="rId2">
            <a:extLst>
              <a:ext uri="{28A0092B-C50C-407E-A947-70E740481C1C}">
                <a14:useLocalDpi xmlns:a14="http://schemas.microsoft.com/office/drawing/2010/main" val="0"/>
              </a:ext>
            </a:extLst>
          </a:blip>
          <a:srcRect b="14863"/>
          <a:stretch/>
        </p:blipFill>
        <p:spPr>
          <a:xfrm>
            <a:off x="-1" y="0"/>
            <a:ext cx="9148557" cy="4378139"/>
          </a:xfrm>
          <a:prstGeom prst="rect">
            <a:avLst/>
          </a:prstGeom>
        </p:spPr>
      </p:pic>
      <p:sp>
        <p:nvSpPr>
          <p:cNvPr id="4" name="Title 3"/>
          <p:cNvSpPr>
            <a:spLocks noGrp="1"/>
          </p:cNvSpPr>
          <p:nvPr>
            <p:ph type="ctrTitle"/>
          </p:nvPr>
        </p:nvSpPr>
        <p:spPr>
          <a:xfrm>
            <a:off x="278080" y="3741490"/>
            <a:ext cx="4099718" cy="538572"/>
          </a:xfr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lnSpc>
                <a:spcPct val="100000"/>
              </a:lnSpc>
            </a:pPr>
            <a:r>
              <a:rPr lang="en-US" dirty="0">
                <a:solidFill>
                  <a:schemeClr val="accent1"/>
                </a:solidFill>
              </a:rPr>
              <a:t>Topics of discussion</a:t>
            </a:r>
          </a:p>
        </p:txBody>
      </p:sp>
      <p:sp>
        <p:nvSpPr>
          <p:cNvPr id="5" name="Subtitle 4"/>
          <p:cNvSpPr>
            <a:spLocks noGrp="1"/>
          </p:cNvSpPr>
          <p:nvPr>
            <p:ph type="subTitle" idx="1"/>
          </p:nvPr>
        </p:nvSpPr>
        <p:spPr>
          <a:xfrm>
            <a:off x="278079" y="4655405"/>
            <a:ext cx="7297097" cy="1751542"/>
          </a:xfrm>
        </p:spPr>
        <p:txBody>
          <a:bodyPr/>
          <a:lstStyle/>
          <a:p>
            <a:pPr marL="285750" indent="-285750">
              <a:lnSpc>
                <a:spcPct val="150000"/>
              </a:lnSpc>
              <a:buFont typeface="Arial" panose="020B0604020202020204" pitchFamily="34" charset="0"/>
              <a:buChar char="•"/>
            </a:pPr>
            <a:r>
              <a:rPr lang="en-US" dirty="0"/>
              <a:t>Antisense oligonucleotides (</a:t>
            </a:r>
            <a:r>
              <a:rPr lang="en-US" dirty="0" err="1"/>
              <a:t>aso</a:t>
            </a:r>
            <a:r>
              <a:rPr lang="en-US" dirty="0"/>
              <a:t>) </a:t>
            </a:r>
          </a:p>
          <a:p>
            <a:pPr marL="285750" indent="-285750">
              <a:lnSpc>
                <a:spcPct val="150000"/>
              </a:lnSpc>
              <a:buFont typeface="Arial" panose="020B0604020202020204" pitchFamily="34" charset="0"/>
              <a:buChar char="•"/>
            </a:pPr>
            <a:r>
              <a:rPr lang="en-US" dirty="0"/>
              <a:t>Project Overview</a:t>
            </a:r>
          </a:p>
          <a:p>
            <a:pPr marL="285750" indent="-285750">
              <a:lnSpc>
                <a:spcPct val="150000"/>
              </a:lnSpc>
              <a:buFont typeface="Arial" panose="020B0604020202020204" pitchFamily="34" charset="0"/>
              <a:buChar char="•"/>
            </a:pPr>
            <a:r>
              <a:rPr lang="en-US" dirty="0"/>
              <a:t>Process Overview</a:t>
            </a:r>
          </a:p>
          <a:p>
            <a:pPr marL="285750" indent="-285750">
              <a:lnSpc>
                <a:spcPct val="150000"/>
              </a:lnSpc>
              <a:buFont typeface="Arial" panose="020B0604020202020204" pitchFamily="34" charset="0"/>
              <a:buChar char="•"/>
            </a:pPr>
            <a:r>
              <a:rPr lang="en-US" dirty="0"/>
              <a:t>Challenges and Solutions</a:t>
            </a:r>
          </a:p>
          <a:p>
            <a:pPr marL="285750" indent="-285750">
              <a:lnSpc>
                <a:spcPct val="150000"/>
              </a:lnSpc>
              <a:buFont typeface="Arial" panose="020B0604020202020204" pitchFamily="34" charset="0"/>
              <a:buChar char="•"/>
            </a:pPr>
            <a:r>
              <a:rPr lang="en-US" dirty="0"/>
              <a:t>Results</a:t>
            </a:r>
          </a:p>
          <a:p>
            <a:endParaRPr lang="en-US" dirty="0"/>
          </a:p>
        </p:txBody>
      </p:sp>
    </p:spTree>
    <p:extLst>
      <p:ext uri="{BB962C8B-B14F-4D97-AF65-F5344CB8AC3E}">
        <p14:creationId xmlns:p14="http://schemas.microsoft.com/office/powerpoint/2010/main" val="24145581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2955086874"/>
              </p:ext>
            </p:extLst>
          </p:nvPr>
        </p:nvGraphicFramePr>
        <p:xfrm>
          <a:off x="2929194" y="1290981"/>
          <a:ext cx="7129723" cy="46863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B1ED18AB-D95C-48FE-B39E-FBB253FEB65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200" y="1429637"/>
            <a:ext cx="2996053" cy="2247040"/>
          </a:xfrm>
          <a:prstGeom prst="rect">
            <a:avLst/>
          </a:prstGeom>
        </p:spPr>
      </p:pic>
      <p:pic>
        <p:nvPicPr>
          <p:cNvPr id="8" name="Picture 4" descr="C:\Users\gronker\AppData\Local\Microsoft\Windows\Temporary Internet Files\Content.Outlook\023BZD0Q\IMG_0990.JPG">
            <a:extLst>
              <a:ext uri="{FF2B5EF4-FFF2-40B4-BE49-F238E27FC236}">
                <a16:creationId xmlns:a16="http://schemas.microsoft.com/office/drawing/2014/main" id="{B02D9CC6-4A76-4DAB-8E3E-18E2573E5F2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3518" y="3944237"/>
            <a:ext cx="3481458" cy="217172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1">
            <a:extLst>
              <a:ext uri="{FF2B5EF4-FFF2-40B4-BE49-F238E27FC236}">
                <a16:creationId xmlns:a16="http://schemas.microsoft.com/office/drawing/2014/main" id="{2D4FBBC1-5DC5-402E-8F5B-C77FA32E3CA7}"/>
              </a:ext>
            </a:extLst>
          </p:cNvPr>
          <p:cNvSpPr txBox="1">
            <a:spLocks noChangeArrowheads="1"/>
          </p:cNvSpPr>
          <p:nvPr/>
        </p:nvSpPr>
        <p:spPr>
          <a:xfrm>
            <a:off x="318490" y="201406"/>
            <a:ext cx="8458200" cy="990600"/>
          </a:xfrm>
          <a:prstGeom prst="rect">
            <a:avLst/>
          </a:prstGeom>
        </p:spPr>
        <p:txBody>
          <a:bodyPr vert="horz" lIns="91440" tIns="45720" rIns="91440" bIns="45720" rtlCol="0" anchor="ctr">
            <a:normAutofit fontScale="92500" lnSpcReduction="10000"/>
          </a:bodyPr>
          <a:lstStyle>
            <a:lvl1pPr algn="l" defTabSz="457200" rtl="0" eaLnBrk="1" latinLnBrk="0" hangingPunct="1">
              <a:spcBef>
                <a:spcPct val="0"/>
              </a:spcBef>
              <a:buNone/>
              <a:defRPr sz="3600" b="1" kern="1200">
                <a:solidFill>
                  <a:schemeClr val="tx1"/>
                </a:solidFill>
                <a:latin typeface="+mj-lt"/>
                <a:ea typeface="+mj-ea"/>
                <a:cs typeface="+mj-cs"/>
              </a:defRPr>
            </a:lvl1pPr>
          </a:lstStyle>
          <a:p>
            <a:r>
              <a:rPr lang="en-US" dirty="0">
                <a:solidFill>
                  <a:srgbClr val="2573BA"/>
                </a:solidFill>
                <a:latin typeface="Calibri" panose="020F0502020204030204" pitchFamily="34" charset="0"/>
                <a:ea typeface="ＭＳ Ｐゴシック" pitchFamily="-80" charset="-128"/>
              </a:rPr>
              <a:t>Challenge 1: Skilled Resources </a:t>
            </a:r>
            <a:br>
              <a:rPr lang="en-US" dirty="0">
                <a:solidFill>
                  <a:srgbClr val="2573BA"/>
                </a:solidFill>
                <a:latin typeface="Calibri" panose="020F0502020204030204" pitchFamily="34" charset="0"/>
                <a:ea typeface="ＭＳ Ｐゴシック" pitchFamily="-80" charset="-128"/>
              </a:rPr>
            </a:br>
            <a:r>
              <a:rPr lang="en-US" sz="3000" i="1" dirty="0">
                <a:solidFill>
                  <a:srgbClr val="2573BA"/>
                </a:solidFill>
                <a:latin typeface="Calibri" panose="020F0502020204030204" pitchFamily="34" charset="0"/>
                <a:ea typeface="ＭＳ Ｐゴシック" pitchFamily="-80" charset="-128"/>
              </a:rPr>
              <a:t>Manufacturing Staff Readiness</a:t>
            </a:r>
            <a:endParaRPr lang="en-US" i="1" dirty="0">
              <a:solidFill>
                <a:srgbClr val="2573BA"/>
              </a:solidFill>
              <a:latin typeface="Calibri" panose="020F0502020204030204" pitchFamily="34" charset="0"/>
              <a:ea typeface="ＭＳ Ｐゴシック" pitchFamily="-80" charset="-128"/>
            </a:endParaRPr>
          </a:p>
        </p:txBody>
      </p:sp>
    </p:spTree>
    <p:extLst>
      <p:ext uri="{BB962C8B-B14F-4D97-AF65-F5344CB8AC3E}">
        <p14:creationId xmlns:p14="http://schemas.microsoft.com/office/powerpoint/2010/main" val="31849179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126F0BB8-0179-4F57-9B76-7147E5CB76C8}"/>
              </a:ext>
            </a:extLst>
          </p:cNvPr>
          <p:cNvSpPr>
            <a:spLocks noGrp="1"/>
          </p:cNvSpPr>
          <p:nvPr>
            <p:ph sz="quarter" idx="4294967295"/>
          </p:nvPr>
        </p:nvSpPr>
        <p:spPr>
          <a:xfrm>
            <a:off x="318490" y="1192006"/>
            <a:ext cx="5735638" cy="5240337"/>
          </a:xfrm>
        </p:spPr>
        <p:txBody>
          <a:bodyPr>
            <a:normAutofit/>
          </a:bodyPr>
          <a:lstStyle/>
          <a:p>
            <a:pPr marL="2381" lvl="4" indent="0">
              <a:lnSpc>
                <a:spcPct val="120000"/>
              </a:lnSpc>
              <a:spcBef>
                <a:spcPts val="200"/>
              </a:spcBef>
              <a:buClr>
                <a:schemeClr val="accent2"/>
              </a:buClr>
              <a:buNone/>
            </a:pPr>
            <a:r>
              <a:rPr lang="en-US" sz="1400" b="1" dirty="0">
                <a:solidFill>
                  <a:schemeClr val="accent1"/>
                </a:solidFill>
              </a:rPr>
              <a:t>General Protection</a:t>
            </a:r>
            <a:endParaRPr lang="en-US" sz="1400" dirty="0">
              <a:solidFill>
                <a:schemeClr val="accent1"/>
              </a:solidFill>
            </a:endParaRPr>
          </a:p>
          <a:p>
            <a:pPr marL="288131" lvl="4" indent="-285750">
              <a:lnSpc>
                <a:spcPct val="120000"/>
              </a:lnSpc>
              <a:spcBef>
                <a:spcPts val="200"/>
              </a:spcBef>
              <a:buClr>
                <a:schemeClr val="accent2"/>
              </a:buClr>
              <a:buFont typeface="Wingdings" panose="05000000000000000000" pitchFamily="2" charset="2"/>
              <a:buChar char="Ø"/>
            </a:pPr>
            <a:r>
              <a:rPr lang="en-US" sz="1100" dirty="0"/>
              <a:t>Walk-in Fume Hoods</a:t>
            </a:r>
          </a:p>
          <a:p>
            <a:pPr marL="288131" lvl="4" indent="-285750">
              <a:spcBef>
                <a:spcPts val="200"/>
              </a:spcBef>
              <a:buClr>
                <a:schemeClr val="accent2"/>
              </a:buClr>
              <a:buFont typeface="Wingdings" panose="05000000000000000000" pitchFamily="2" charset="2"/>
              <a:buChar char="Ø"/>
            </a:pPr>
            <a:r>
              <a:rPr lang="en-US" sz="1100" dirty="0"/>
              <a:t>High Air Change rates</a:t>
            </a:r>
          </a:p>
          <a:p>
            <a:pPr marL="288131" lvl="4" indent="-285750">
              <a:lnSpc>
                <a:spcPct val="120000"/>
              </a:lnSpc>
              <a:spcBef>
                <a:spcPts val="200"/>
              </a:spcBef>
              <a:buClr>
                <a:schemeClr val="accent2"/>
              </a:buClr>
              <a:buFont typeface="Wingdings" panose="05000000000000000000" pitchFamily="2" charset="2"/>
              <a:buChar char="Ø"/>
            </a:pPr>
            <a:r>
              <a:rPr lang="en-US" sz="1100" dirty="0"/>
              <a:t>Control Room to minimize time staff is on the floor</a:t>
            </a:r>
          </a:p>
          <a:p>
            <a:pPr lvl="1">
              <a:lnSpc>
                <a:spcPct val="110000"/>
              </a:lnSpc>
              <a:spcBef>
                <a:spcPts val="200"/>
              </a:spcBef>
              <a:spcAft>
                <a:spcPts val="0"/>
              </a:spcAft>
            </a:pPr>
            <a:endParaRPr lang="en-US" sz="1400" b="1" dirty="0"/>
          </a:p>
          <a:p>
            <a:pPr lvl="1">
              <a:lnSpc>
                <a:spcPct val="110000"/>
              </a:lnSpc>
              <a:spcBef>
                <a:spcPts val="200"/>
              </a:spcBef>
              <a:spcAft>
                <a:spcPts val="0"/>
              </a:spcAft>
            </a:pPr>
            <a:r>
              <a:rPr lang="en-US" sz="1400" b="1" dirty="0">
                <a:solidFill>
                  <a:schemeClr val="accent1"/>
                </a:solidFill>
              </a:rPr>
              <a:t>Flammables</a:t>
            </a:r>
            <a:r>
              <a:rPr lang="en-US" sz="1100" b="1" dirty="0">
                <a:solidFill>
                  <a:schemeClr val="accent1"/>
                </a:solidFill>
              </a:rPr>
              <a:t> </a:t>
            </a:r>
            <a:r>
              <a:rPr lang="en-US" sz="1100" dirty="0">
                <a:solidFill>
                  <a:schemeClr val="accent1"/>
                </a:solidFill>
              </a:rPr>
              <a:t> </a:t>
            </a:r>
          </a:p>
          <a:p>
            <a:pPr marL="288131" lvl="2" indent="-285750">
              <a:lnSpc>
                <a:spcPct val="110000"/>
              </a:lnSpc>
              <a:spcBef>
                <a:spcPts val="200"/>
              </a:spcBef>
              <a:spcAft>
                <a:spcPts val="0"/>
              </a:spcAft>
              <a:buFont typeface="Wingdings" panose="05000000000000000000" pitchFamily="2" charset="2"/>
              <a:buChar char="Ø"/>
            </a:pPr>
            <a:r>
              <a:rPr lang="en-US" sz="1100" dirty="0"/>
              <a:t>Hazardous Area Electrical Classification</a:t>
            </a:r>
          </a:p>
          <a:p>
            <a:pPr marL="288131" lvl="2" indent="-285750">
              <a:lnSpc>
                <a:spcPct val="110000"/>
              </a:lnSpc>
              <a:spcBef>
                <a:spcPts val="200"/>
              </a:spcBef>
              <a:spcAft>
                <a:spcPts val="0"/>
              </a:spcAft>
              <a:buFont typeface="Wingdings" panose="05000000000000000000" pitchFamily="2" charset="2"/>
              <a:buChar char="Ø"/>
            </a:pPr>
            <a:r>
              <a:rPr lang="en-US" sz="1100" dirty="0"/>
              <a:t>Electrostatic dissipative flooring</a:t>
            </a:r>
          </a:p>
          <a:p>
            <a:pPr marL="288131" lvl="2" indent="-285750">
              <a:lnSpc>
                <a:spcPct val="110000"/>
              </a:lnSpc>
              <a:spcBef>
                <a:spcPts val="200"/>
              </a:spcBef>
              <a:spcAft>
                <a:spcPts val="0"/>
              </a:spcAft>
              <a:buFont typeface="Wingdings" panose="05000000000000000000" pitchFamily="2" charset="2"/>
              <a:buChar char="Ø"/>
            </a:pPr>
            <a:r>
              <a:rPr lang="en-US" sz="1100" dirty="0"/>
              <a:t>Active monitoring of grounding and bonding </a:t>
            </a:r>
          </a:p>
          <a:p>
            <a:pPr marL="0" lvl="2" indent="0">
              <a:lnSpc>
                <a:spcPct val="110000"/>
              </a:lnSpc>
              <a:spcBef>
                <a:spcPts val="200"/>
              </a:spcBef>
              <a:spcAft>
                <a:spcPts val="0"/>
              </a:spcAft>
              <a:buNone/>
            </a:pPr>
            <a:endParaRPr lang="en-US" sz="1100" b="1" dirty="0"/>
          </a:p>
          <a:p>
            <a:pPr marL="0" lvl="2" indent="0">
              <a:lnSpc>
                <a:spcPct val="100000"/>
              </a:lnSpc>
              <a:spcBef>
                <a:spcPts val="200"/>
              </a:spcBef>
              <a:spcAft>
                <a:spcPts val="0"/>
              </a:spcAft>
              <a:buNone/>
            </a:pPr>
            <a:r>
              <a:rPr lang="en-US" sz="1400" b="1" dirty="0">
                <a:solidFill>
                  <a:schemeClr val="accent1"/>
                </a:solidFill>
              </a:rPr>
              <a:t>Corrosives</a:t>
            </a:r>
            <a:r>
              <a:rPr lang="en-US" sz="1100" dirty="0">
                <a:solidFill>
                  <a:schemeClr val="accent1"/>
                </a:solidFill>
              </a:rPr>
              <a:t> </a:t>
            </a:r>
          </a:p>
          <a:p>
            <a:pPr marL="288131" lvl="2" indent="-285750">
              <a:lnSpc>
                <a:spcPct val="100000"/>
              </a:lnSpc>
              <a:spcBef>
                <a:spcPts val="200"/>
              </a:spcBef>
              <a:spcAft>
                <a:spcPts val="0"/>
              </a:spcAft>
              <a:buFont typeface="Wingdings" panose="05000000000000000000" pitchFamily="2" charset="2"/>
              <a:buChar char="Ø"/>
            </a:pPr>
            <a:r>
              <a:rPr lang="en-US" sz="1100" dirty="0"/>
              <a:t>Higher Alloys</a:t>
            </a:r>
          </a:p>
          <a:p>
            <a:pPr marL="288131" lvl="2" indent="-285750">
              <a:lnSpc>
                <a:spcPct val="100000"/>
              </a:lnSpc>
              <a:spcBef>
                <a:spcPts val="200"/>
              </a:spcBef>
              <a:spcAft>
                <a:spcPts val="0"/>
              </a:spcAft>
              <a:buFont typeface="Wingdings" panose="05000000000000000000" pitchFamily="2" charset="2"/>
              <a:buChar char="Ø"/>
            </a:pPr>
            <a:r>
              <a:rPr lang="en-US" sz="1100" dirty="0"/>
              <a:t>Spill containment below grade</a:t>
            </a:r>
          </a:p>
          <a:p>
            <a:pPr lvl="1">
              <a:lnSpc>
                <a:spcPct val="100000"/>
              </a:lnSpc>
              <a:spcBef>
                <a:spcPts val="200"/>
              </a:spcBef>
              <a:spcAft>
                <a:spcPts val="0"/>
              </a:spcAft>
            </a:pPr>
            <a:endParaRPr lang="en-US" sz="1400" b="1" dirty="0"/>
          </a:p>
          <a:p>
            <a:pPr lvl="1">
              <a:lnSpc>
                <a:spcPct val="100000"/>
              </a:lnSpc>
              <a:spcBef>
                <a:spcPts val="200"/>
              </a:spcBef>
              <a:spcAft>
                <a:spcPts val="0"/>
              </a:spcAft>
            </a:pPr>
            <a:r>
              <a:rPr lang="en-US" sz="1400" b="1" dirty="0">
                <a:solidFill>
                  <a:schemeClr val="accent1"/>
                </a:solidFill>
              </a:rPr>
              <a:t>Toxic /Odorous</a:t>
            </a:r>
            <a:r>
              <a:rPr lang="en-US" sz="1400" dirty="0">
                <a:solidFill>
                  <a:schemeClr val="accent1"/>
                </a:solidFill>
              </a:rPr>
              <a:t> </a:t>
            </a:r>
          </a:p>
          <a:p>
            <a:pPr marL="288131" lvl="2" indent="-285750">
              <a:lnSpc>
                <a:spcPct val="100000"/>
              </a:lnSpc>
              <a:spcBef>
                <a:spcPts val="200"/>
              </a:spcBef>
              <a:spcAft>
                <a:spcPts val="0"/>
              </a:spcAft>
              <a:buFont typeface="Wingdings" panose="05000000000000000000" pitchFamily="2" charset="2"/>
              <a:buChar char="Ø"/>
            </a:pPr>
            <a:r>
              <a:rPr lang="en-US" sz="1100" dirty="0"/>
              <a:t>Ventilated Weigh/Dispense enclosure</a:t>
            </a:r>
          </a:p>
          <a:p>
            <a:pPr marL="288131" lvl="2" indent="-285750">
              <a:lnSpc>
                <a:spcPct val="100000"/>
              </a:lnSpc>
              <a:spcBef>
                <a:spcPts val="200"/>
              </a:spcBef>
              <a:spcAft>
                <a:spcPts val="0"/>
              </a:spcAft>
              <a:buFont typeface="Wingdings" panose="05000000000000000000" pitchFamily="2" charset="2"/>
              <a:buChar char="Ø"/>
            </a:pPr>
            <a:r>
              <a:rPr lang="en-US" sz="1100" dirty="0"/>
              <a:t>Closed charging</a:t>
            </a:r>
          </a:p>
          <a:p>
            <a:pPr marL="288131" lvl="2" indent="-285750">
              <a:lnSpc>
                <a:spcPct val="100000"/>
              </a:lnSpc>
              <a:spcBef>
                <a:spcPts val="200"/>
              </a:spcBef>
              <a:spcAft>
                <a:spcPts val="0"/>
              </a:spcAft>
              <a:buFont typeface="Wingdings" panose="05000000000000000000" pitchFamily="2" charset="2"/>
              <a:buChar char="Ø"/>
            </a:pPr>
            <a:r>
              <a:rPr lang="en-US" sz="1100" dirty="0"/>
              <a:t>Minimize raw material sampling / Tailgate samples</a:t>
            </a:r>
          </a:p>
          <a:p>
            <a:pPr lvl="1">
              <a:lnSpc>
                <a:spcPct val="100000"/>
              </a:lnSpc>
              <a:spcBef>
                <a:spcPts val="200"/>
              </a:spcBef>
              <a:spcAft>
                <a:spcPts val="0"/>
              </a:spcAft>
            </a:pPr>
            <a:endParaRPr lang="en-US" sz="1800" b="1" dirty="0"/>
          </a:p>
          <a:p>
            <a:pPr lvl="1">
              <a:lnSpc>
                <a:spcPct val="100000"/>
              </a:lnSpc>
              <a:spcBef>
                <a:spcPts val="200"/>
              </a:spcBef>
              <a:spcAft>
                <a:spcPts val="0"/>
              </a:spcAft>
            </a:pPr>
            <a:r>
              <a:rPr lang="en-US" sz="1400" b="1" dirty="0">
                <a:solidFill>
                  <a:schemeClr val="accent1"/>
                </a:solidFill>
              </a:rPr>
              <a:t>Fire Water Containment Pit</a:t>
            </a:r>
          </a:p>
          <a:p>
            <a:pPr marL="288131" lvl="2" indent="-285750">
              <a:lnSpc>
                <a:spcPct val="100000"/>
              </a:lnSpc>
              <a:spcBef>
                <a:spcPts val="200"/>
              </a:spcBef>
              <a:spcAft>
                <a:spcPts val="0"/>
              </a:spcAft>
              <a:buFont typeface="Wingdings" panose="05000000000000000000" pitchFamily="2" charset="2"/>
              <a:buChar char="Ø"/>
            </a:pPr>
            <a:r>
              <a:rPr lang="en-US" sz="1100" dirty="0"/>
              <a:t>30 minutes fire water containment per code</a:t>
            </a:r>
          </a:p>
          <a:p>
            <a:pPr marL="288131" lvl="2" indent="-285750">
              <a:lnSpc>
                <a:spcPct val="100000"/>
              </a:lnSpc>
              <a:spcBef>
                <a:spcPts val="200"/>
              </a:spcBef>
              <a:spcAft>
                <a:spcPts val="0"/>
              </a:spcAft>
              <a:buFont typeface="Wingdings" panose="05000000000000000000" pitchFamily="2" charset="2"/>
              <a:buChar char="Ø"/>
            </a:pPr>
            <a:r>
              <a:rPr lang="en-US" sz="1100" dirty="0"/>
              <a:t>Process spill containment tank within pit </a:t>
            </a:r>
          </a:p>
        </p:txBody>
      </p:sp>
      <p:pic>
        <p:nvPicPr>
          <p:cNvPr id="4" name="Picture 3">
            <a:extLst>
              <a:ext uri="{FF2B5EF4-FFF2-40B4-BE49-F238E27FC236}">
                <a16:creationId xmlns:a16="http://schemas.microsoft.com/office/drawing/2014/main" id="{8EF1829A-94A6-495C-8990-DF02957213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6350" y="840283"/>
            <a:ext cx="4114800" cy="2743200"/>
          </a:xfrm>
          <a:prstGeom prst="rect">
            <a:avLst/>
          </a:prstGeom>
        </p:spPr>
      </p:pic>
      <p:pic>
        <p:nvPicPr>
          <p:cNvPr id="6" name="Picture 5">
            <a:extLst>
              <a:ext uri="{FF2B5EF4-FFF2-40B4-BE49-F238E27FC236}">
                <a16:creationId xmlns:a16="http://schemas.microsoft.com/office/drawing/2014/main" id="{B36DDF0D-D61E-40E5-8305-533C0FC6B8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6350" y="3872348"/>
            <a:ext cx="4114800" cy="2743200"/>
          </a:xfrm>
          <a:prstGeom prst="rect">
            <a:avLst/>
          </a:prstGeom>
        </p:spPr>
      </p:pic>
      <p:sp>
        <p:nvSpPr>
          <p:cNvPr id="7" name="Rectangle 11">
            <a:extLst>
              <a:ext uri="{FF2B5EF4-FFF2-40B4-BE49-F238E27FC236}">
                <a16:creationId xmlns:a16="http://schemas.microsoft.com/office/drawing/2014/main" id="{C9A4117F-6172-434F-8528-DE61A4B2F6E8}"/>
              </a:ext>
            </a:extLst>
          </p:cNvPr>
          <p:cNvSpPr txBox="1">
            <a:spLocks noChangeArrowheads="1"/>
          </p:cNvSpPr>
          <p:nvPr/>
        </p:nvSpPr>
        <p:spPr>
          <a:xfrm>
            <a:off x="318490" y="201406"/>
            <a:ext cx="8458200" cy="990600"/>
          </a:xfrm>
          <a:prstGeom prst="rect">
            <a:avLst/>
          </a:prstGeom>
        </p:spPr>
        <p:txBody>
          <a:bodyPr vert="horz" lIns="91440" tIns="45720" rIns="91440" bIns="45720" rtlCol="0" anchor="ctr">
            <a:normAutofit fontScale="92500" lnSpcReduction="10000"/>
          </a:bodyPr>
          <a:lstStyle>
            <a:lvl1pPr algn="l" defTabSz="457200" rtl="0" eaLnBrk="1" latinLnBrk="0" hangingPunct="1">
              <a:spcBef>
                <a:spcPct val="0"/>
              </a:spcBef>
              <a:buNone/>
              <a:defRPr sz="3600" b="1" kern="1200">
                <a:solidFill>
                  <a:schemeClr val="tx1"/>
                </a:solidFill>
                <a:latin typeface="+mj-lt"/>
                <a:ea typeface="+mj-ea"/>
                <a:cs typeface="+mj-cs"/>
              </a:defRPr>
            </a:lvl1pPr>
          </a:lstStyle>
          <a:p>
            <a:r>
              <a:rPr lang="en-US" dirty="0">
                <a:solidFill>
                  <a:srgbClr val="2573BA"/>
                </a:solidFill>
                <a:latin typeface="Calibri" panose="020F0502020204030204" pitchFamily="34" charset="0"/>
                <a:ea typeface="ＭＳ Ｐゴシック" pitchFamily="-80" charset="-128"/>
              </a:rPr>
              <a:t>Challenge 2: Elevated Safety Risk</a:t>
            </a:r>
            <a:br>
              <a:rPr lang="en-US" dirty="0">
                <a:solidFill>
                  <a:srgbClr val="2573BA"/>
                </a:solidFill>
                <a:latin typeface="Calibri" panose="020F0502020204030204" pitchFamily="34" charset="0"/>
                <a:ea typeface="ＭＳ Ｐゴシック" pitchFamily="-80" charset="-128"/>
              </a:rPr>
            </a:br>
            <a:r>
              <a:rPr lang="en-US" sz="3000" i="1" dirty="0">
                <a:solidFill>
                  <a:srgbClr val="2573BA"/>
                </a:solidFill>
                <a:latin typeface="Calibri" panose="020F0502020204030204" pitchFamily="34" charset="0"/>
                <a:ea typeface="ＭＳ Ｐゴシック" pitchFamily="-80" charset="-128"/>
              </a:rPr>
              <a:t>Engineering Controls</a:t>
            </a:r>
            <a:endParaRPr lang="en-US" i="1" dirty="0">
              <a:solidFill>
                <a:srgbClr val="2573BA"/>
              </a:solidFill>
              <a:latin typeface="Calibri" panose="020F0502020204030204" pitchFamily="34" charset="0"/>
              <a:ea typeface="ＭＳ Ｐゴシック" pitchFamily="-80" charset="-128"/>
            </a:endParaRPr>
          </a:p>
        </p:txBody>
      </p:sp>
    </p:spTree>
    <p:extLst>
      <p:ext uri="{BB962C8B-B14F-4D97-AF65-F5344CB8AC3E}">
        <p14:creationId xmlns:p14="http://schemas.microsoft.com/office/powerpoint/2010/main" val="37137272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07302DE-EC5F-49EA-BDBD-EF735AE54696}"/>
              </a:ext>
            </a:extLst>
          </p:cNvPr>
          <p:cNvSpPr>
            <a:spLocks noGrp="1"/>
          </p:cNvSpPr>
          <p:nvPr>
            <p:ph sz="quarter" idx="4294967295"/>
          </p:nvPr>
        </p:nvSpPr>
        <p:spPr>
          <a:xfrm>
            <a:off x="215690" y="1319597"/>
            <a:ext cx="5245028" cy="5191125"/>
          </a:xfrm>
        </p:spPr>
        <p:txBody>
          <a:bodyPr>
            <a:normAutofit/>
          </a:bodyPr>
          <a:lstStyle/>
          <a:p>
            <a:pPr lvl="1" fontAlgn="t">
              <a:lnSpc>
                <a:spcPct val="120000"/>
              </a:lnSpc>
            </a:pPr>
            <a:r>
              <a:rPr lang="en-US" sz="1800" b="1" dirty="0">
                <a:solidFill>
                  <a:schemeClr val="accent1"/>
                </a:solidFill>
              </a:rPr>
              <a:t>Equipment / Process Design</a:t>
            </a:r>
          </a:p>
          <a:p>
            <a:pPr marL="288131" lvl="4" indent="-285750">
              <a:spcBef>
                <a:spcPts val="600"/>
              </a:spcBef>
              <a:buClr>
                <a:schemeClr val="accent2"/>
              </a:buClr>
              <a:buFont typeface="Wingdings" panose="05000000000000000000" pitchFamily="2" charset="2"/>
              <a:buChar char="Ø"/>
            </a:pPr>
            <a:r>
              <a:rPr lang="en-US" sz="1400" dirty="0"/>
              <a:t>Nitrogen Inertion – automatic purge cycles and nitrogen blanketing</a:t>
            </a:r>
          </a:p>
          <a:p>
            <a:pPr marL="288131" lvl="4" indent="-285750">
              <a:spcBef>
                <a:spcPts val="600"/>
              </a:spcBef>
              <a:buClr>
                <a:schemeClr val="accent2"/>
              </a:buClr>
              <a:buFont typeface="Wingdings" panose="05000000000000000000" pitchFamily="2" charset="2"/>
              <a:buChar char="Ø"/>
            </a:pPr>
            <a:r>
              <a:rPr lang="en-US" sz="1400" dirty="0"/>
              <a:t>Powder Prep hood for solid weighing (amidites / PADS)</a:t>
            </a:r>
          </a:p>
          <a:p>
            <a:pPr marL="288131" lvl="4" indent="-285750">
              <a:spcBef>
                <a:spcPts val="600"/>
              </a:spcBef>
              <a:buClr>
                <a:schemeClr val="accent2"/>
              </a:buClr>
              <a:buFont typeface="Wingdings" panose="05000000000000000000" pitchFamily="2" charset="2"/>
              <a:buChar char="Ø"/>
            </a:pPr>
            <a:r>
              <a:rPr lang="en-US" sz="1400" dirty="0"/>
              <a:t>Closed process transfers</a:t>
            </a:r>
          </a:p>
          <a:p>
            <a:pPr marL="288131" lvl="4" indent="-285750">
              <a:spcBef>
                <a:spcPts val="600"/>
              </a:spcBef>
              <a:buClr>
                <a:schemeClr val="accent2"/>
              </a:buClr>
              <a:buFont typeface="Wingdings" panose="05000000000000000000" pitchFamily="2" charset="2"/>
              <a:buChar char="Ø"/>
            </a:pPr>
            <a:r>
              <a:rPr lang="en-US" sz="1400" dirty="0"/>
              <a:t>Closed sampling for Deblock</a:t>
            </a:r>
          </a:p>
          <a:p>
            <a:pPr marL="288131" lvl="4" indent="-285750">
              <a:spcBef>
                <a:spcPts val="600"/>
              </a:spcBef>
              <a:buClr>
                <a:schemeClr val="accent2"/>
              </a:buClr>
              <a:buFont typeface="Wingdings" panose="05000000000000000000" pitchFamily="2" charset="2"/>
              <a:buChar char="Ø"/>
            </a:pPr>
            <a:r>
              <a:rPr lang="en-US" sz="1400" dirty="0"/>
              <a:t>Active monitoring of grounding and bonding of equipment</a:t>
            </a:r>
          </a:p>
          <a:p>
            <a:pPr marL="288131" lvl="4" indent="-285750">
              <a:spcBef>
                <a:spcPts val="600"/>
              </a:spcBef>
              <a:buClr>
                <a:schemeClr val="accent2"/>
              </a:buClr>
              <a:buFont typeface="Wingdings" panose="05000000000000000000" pitchFamily="2" charset="2"/>
              <a:buChar char="Ø"/>
            </a:pPr>
            <a:r>
              <a:rPr lang="en-US" sz="1400" dirty="0"/>
              <a:t>Emergency vent knock out tank</a:t>
            </a:r>
          </a:p>
          <a:p>
            <a:pPr marL="288131" lvl="4" indent="-285750">
              <a:spcBef>
                <a:spcPts val="600"/>
              </a:spcBef>
              <a:buClr>
                <a:schemeClr val="accent2"/>
              </a:buClr>
              <a:buFont typeface="Wingdings" panose="05000000000000000000" pitchFamily="2" charset="2"/>
              <a:buChar char="Ø"/>
            </a:pPr>
            <a:r>
              <a:rPr lang="en-US" sz="1400" dirty="0" err="1"/>
              <a:t>Recycletainers</a:t>
            </a:r>
            <a:r>
              <a:rPr lang="en-US" sz="1400" dirty="0"/>
              <a:t> for solvents / reagents (return &amp; refill) </a:t>
            </a:r>
          </a:p>
          <a:p>
            <a:pPr lvl="3">
              <a:lnSpc>
                <a:spcPct val="100000"/>
              </a:lnSpc>
              <a:spcBef>
                <a:spcPts val="600"/>
              </a:spcBef>
              <a:buClr>
                <a:schemeClr val="accent2"/>
              </a:buClr>
            </a:pPr>
            <a:r>
              <a:rPr lang="en-US" sz="1400" dirty="0"/>
              <a:t>Keyed connections for raw materials </a:t>
            </a:r>
          </a:p>
          <a:p>
            <a:pPr lvl="3">
              <a:lnSpc>
                <a:spcPct val="100000"/>
              </a:lnSpc>
              <a:spcBef>
                <a:spcPts val="600"/>
              </a:spcBef>
              <a:buClr>
                <a:schemeClr val="accent2"/>
              </a:buClr>
            </a:pPr>
            <a:r>
              <a:rPr lang="en-US" sz="1400" dirty="0"/>
              <a:t>High purity, closed system supplied with N2 blanket</a:t>
            </a:r>
          </a:p>
          <a:p>
            <a:pPr marL="288131" lvl="4" indent="-285750">
              <a:spcBef>
                <a:spcPts val="600"/>
              </a:spcBef>
              <a:buClr>
                <a:schemeClr val="accent2"/>
              </a:buClr>
              <a:buFont typeface="Wingdings" panose="05000000000000000000" pitchFamily="2" charset="2"/>
              <a:buChar char="Ø"/>
            </a:pPr>
            <a:r>
              <a:rPr lang="en-US" sz="1400" dirty="0"/>
              <a:t>Bulk organic waste tank and collection system</a:t>
            </a:r>
          </a:p>
          <a:p>
            <a:pPr marL="288131" lvl="4" indent="-285750">
              <a:spcBef>
                <a:spcPts val="600"/>
              </a:spcBef>
              <a:buClr>
                <a:schemeClr val="accent2"/>
              </a:buClr>
              <a:buFont typeface="Wingdings" panose="05000000000000000000" pitchFamily="2" charset="2"/>
              <a:buChar char="Ø"/>
            </a:pPr>
            <a:r>
              <a:rPr lang="en-US" sz="1400" dirty="0"/>
              <a:t>Carbon absorption system for process vents</a:t>
            </a:r>
            <a:endParaRPr lang="en-US" sz="1100" dirty="0"/>
          </a:p>
        </p:txBody>
      </p:sp>
      <p:pic>
        <p:nvPicPr>
          <p:cNvPr id="7" name="Picture 6">
            <a:extLst>
              <a:ext uri="{FF2B5EF4-FFF2-40B4-BE49-F238E27FC236}">
                <a16:creationId xmlns:a16="http://schemas.microsoft.com/office/drawing/2014/main" id="{65E38B23-8A59-4F80-A171-0188F2A32BC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7939" b="3611"/>
          <a:stretch/>
        </p:blipFill>
        <p:spPr>
          <a:xfrm>
            <a:off x="5898225" y="3257005"/>
            <a:ext cx="2878465" cy="2955430"/>
          </a:xfrm>
          <a:prstGeom prst="rect">
            <a:avLst/>
          </a:prstGeom>
        </p:spPr>
      </p:pic>
      <p:pic>
        <p:nvPicPr>
          <p:cNvPr id="5" name="Picture 4">
            <a:extLst>
              <a:ext uri="{FF2B5EF4-FFF2-40B4-BE49-F238E27FC236}">
                <a16:creationId xmlns:a16="http://schemas.microsoft.com/office/drawing/2014/main" id="{6E9AC0E5-329A-4E7C-B258-C05BCCE7FE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7917" y="687977"/>
            <a:ext cx="3673794" cy="2449196"/>
          </a:xfrm>
          <a:prstGeom prst="rect">
            <a:avLst/>
          </a:prstGeom>
        </p:spPr>
      </p:pic>
      <p:sp>
        <p:nvSpPr>
          <p:cNvPr id="8" name="Rectangle 11">
            <a:extLst>
              <a:ext uri="{FF2B5EF4-FFF2-40B4-BE49-F238E27FC236}">
                <a16:creationId xmlns:a16="http://schemas.microsoft.com/office/drawing/2014/main" id="{6484BE64-4AE9-4AD3-A73D-AA6B948B95E9}"/>
              </a:ext>
            </a:extLst>
          </p:cNvPr>
          <p:cNvSpPr txBox="1">
            <a:spLocks noChangeArrowheads="1"/>
          </p:cNvSpPr>
          <p:nvPr/>
        </p:nvSpPr>
        <p:spPr>
          <a:xfrm>
            <a:off x="318490" y="192677"/>
            <a:ext cx="8458200" cy="990600"/>
          </a:xfrm>
          <a:prstGeom prst="rect">
            <a:avLst/>
          </a:prstGeom>
        </p:spPr>
        <p:txBody>
          <a:bodyPr vert="horz" lIns="91440" tIns="45720" rIns="91440" bIns="45720" rtlCol="0" anchor="ctr">
            <a:normAutofit fontScale="92500" lnSpcReduction="10000"/>
          </a:bodyPr>
          <a:lstStyle>
            <a:lvl1pPr algn="l" defTabSz="457200" rtl="0" eaLnBrk="1" latinLnBrk="0" hangingPunct="1">
              <a:spcBef>
                <a:spcPct val="0"/>
              </a:spcBef>
              <a:buNone/>
              <a:defRPr sz="3600" b="1" kern="1200">
                <a:solidFill>
                  <a:schemeClr val="tx1"/>
                </a:solidFill>
                <a:latin typeface="+mj-lt"/>
                <a:ea typeface="+mj-ea"/>
                <a:cs typeface="+mj-cs"/>
              </a:defRPr>
            </a:lvl1pPr>
          </a:lstStyle>
          <a:p>
            <a:r>
              <a:rPr lang="en-US" dirty="0">
                <a:solidFill>
                  <a:srgbClr val="2573BA"/>
                </a:solidFill>
                <a:latin typeface="Calibri" panose="020F0502020204030204" pitchFamily="34" charset="0"/>
                <a:ea typeface="ＭＳ Ｐゴシック" pitchFamily="-80" charset="-128"/>
              </a:rPr>
              <a:t>Challenge 2: Elevated Safety Risk</a:t>
            </a:r>
            <a:br>
              <a:rPr lang="en-US" dirty="0">
                <a:solidFill>
                  <a:srgbClr val="2573BA"/>
                </a:solidFill>
                <a:latin typeface="Calibri" panose="020F0502020204030204" pitchFamily="34" charset="0"/>
                <a:ea typeface="ＭＳ Ｐゴシック" pitchFamily="-80" charset="-128"/>
              </a:rPr>
            </a:br>
            <a:r>
              <a:rPr lang="en-US" sz="3000" i="1" dirty="0">
                <a:solidFill>
                  <a:srgbClr val="2573BA"/>
                </a:solidFill>
                <a:latin typeface="Calibri" panose="020F0502020204030204" pitchFamily="34" charset="0"/>
                <a:ea typeface="ＭＳ Ｐゴシック" pitchFamily="-80" charset="-128"/>
              </a:rPr>
              <a:t>Engineering Controls</a:t>
            </a:r>
            <a:endParaRPr lang="en-US" i="1" dirty="0">
              <a:solidFill>
                <a:srgbClr val="2573BA"/>
              </a:solidFill>
              <a:latin typeface="Calibri" panose="020F0502020204030204" pitchFamily="34" charset="0"/>
              <a:ea typeface="ＭＳ Ｐゴシック" pitchFamily="-80" charset="-128"/>
            </a:endParaRPr>
          </a:p>
        </p:txBody>
      </p:sp>
    </p:spTree>
    <p:extLst>
      <p:ext uri="{BB962C8B-B14F-4D97-AF65-F5344CB8AC3E}">
        <p14:creationId xmlns:p14="http://schemas.microsoft.com/office/powerpoint/2010/main" val="11647959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885448"/>
            <a:ext cx="3868340" cy="386273"/>
          </a:xfrm>
        </p:spPr>
        <p:txBody>
          <a:bodyPr/>
          <a:lstStyle/>
          <a:p>
            <a:r>
              <a:rPr lang="en-US" dirty="0"/>
              <a:t>CHALLENGE</a:t>
            </a:r>
          </a:p>
        </p:txBody>
      </p:sp>
      <p:sp>
        <p:nvSpPr>
          <p:cNvPr id="4" name="Content Placeholder 3"/>
          <p:cNvSpPr>
            <a:spLocks noGrp="1"/>
          </p:cNvSpPr>
          <p:nvPr>
            <p:ph sz="half" idx="2"/>
          </p:nvPr>
        </p:nvSpPr>
        <p:spPr>
          <a:xfrm>
            <a:off x="629842" y="2350307"/>
            <a:ext cx="3868340" cy="2713595"/>
          </a:xfrm>
        </p:spPr>
        <p:txBody>
          <a:bodyPr>
            <a:normAutofit/>
          </a:bodyPr>
          <a:lstStyle/>
          <a:p>
            <a:pPr marL="285750" indent="-285750">
              <a:buFont typeface="Arial" panose="020B0604020202020204" pitchFamily="34" charset="0"/>
              <a:buChar char="•"/>
            </a:pPr>
            <a:r>
              <a:rPr lang="en-US" sz="1600" dirty="0"/>
              <a:t>Closed processing where practical</a:t>
            </a:r>
          </a:p>
          <a:p>
            <a:pPr marL="499062" lvl="2" indent="-285750">
              <a:buFont typeface="Wingdings" panose="05000000000000000000" pitchFamily="2" charset="2"/>
              <a:buChar char="Ø"/>
            </a:pPr>
            <a:r>
              <a:rPr lang="en-US" sz="1400" dirty="0"/>
              <a:t>Reduce risk of operator exposure to hazardous materials</a:t>
            </a:r>
          </a:p>
          <a:p>
            <a:pPr marL="499062" lvl="2" indent="-285750">
              <a:buFont typeface="Wingdings" panose="05000000000000000000" pitchFamily="2" charset="2"/>
              <a:buChar char="Ø"/>
            </a:pPr>
            <a:r>
              <a:rPr lang="en-US" sz="1400" dirty="0"/>
              <a:t>Reduce risk of fire</a:t>
            </a:r>
          </a:p>
          <a:p>
            <a:pPr marL="499062" lvl="2" indent="-285750">
              <a:buFont typeface="Wingdings" panose="05000000000000000000" pitchFamily="2" charset="2"/>
              <a:buChar char="Ø"/>
            </a:pPr>
            <a:r>
              <a:rPr lang="en-US" sz="1400" dirty="0"/>
              <a:t>Downgrade hazardous area electrical classification (</a:t>
            </a:r>
            <a:r>
              <a:rPr lang="en-US" sz="1400" dirty="0" err="1"/>
              <a:t>Div</a:t>
            </a:r>
            <a:r>
              <a:rPr lang="en-US" sz="1400" dirty="0"/>
              <a:t> 1 -&gt; </a:t>
            </a:r>
            <a:r>
              <a:rPr lang="en-US" sz="1400" dirty="0" err="1"/>
              <a:t>Div</a:t>
            </a:r>
            <a:r>
              <a:rPr lang="en-US" sz="1400" dirty="0"/>
              <a:t> 2)</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p:txBody>
      </p:sp>
      <p:sp>
        <p:nvSpPr>
          <p:cNvPr id="5" name="Text Placeholder 4"/>
          <p:cNvSpPr>
            <a:spLocks noGrp="1"/>
          </p:cNvSpPr>
          <p:nvPr>
            <p:ph type="body" sz="quarter" idx="3"/>
          </p:nvPr>
        </p:nvSpPr>
        <p:spPr>
          <a:xfrm>
            <a:off x="4629150" y="1922186"/>
            <a:ext cx="3887391" cy="343410"/>
          </a:xfrm>
        </p:spPr>
        <p:txBody>
          <a:bodyPr/>
          <a:lstStyle/>
          <a:p>
            <a:r>
              <a:rPr lang="en-US" dirty="0"/>
              <a:t>SOLUTION</a:t>
            </a:r>
          </a:p>
        </p:txBody>
      </p:sp>
      <p:pic>
        <p:nvPicPr>
          <p:cNvPr id="9" name="Picture 8"/>
          <p:cNvPicPr/>
          <p:nvPr/>
        </p:nvPicPr>
        <p:blipFill rotWithShape="1">
          <a:blip r:embed="rId2"/>
          <a:srcRect l="72166" t="23303" r="12711" b="24462"/>
          <a:stretch/>
        </p:blipFill>
        <p:spPr bwMode="auto">
          <a:xfrm>
            <a:off x="7304316" y="2099893"/>
            <a:ext cx="1368047" cy="1352111"/>
          </a:xfrm>
          <a:prstGeom prst="rect">
            <a:avLst/>
          </a:prstGeom>
          <a:ln>
            <a:noFill/>
          </a:ln>
          <a:extLst>
            <a:ext uri="{53640926-AAD7-44D8-BBD7-CCE9431645EC}">
              <a14:shadowObscured xmlns:a14="http://schemas.microsoft.com/office/drawing/2010/main"/>
            </a:ext>
          </a:extLst>
        </p:spPr>
      </p:pic>
      <p:pic>
        <p:nvPicPr>
          <p:cNvPr id="12" name="Picture 11"/>
          <p:cNvPicPr/>
          <p:nvPr/>
        </p:nvPicPr>
        <p:blipFill rotWithShape="1">
          <a:blip r:embed="rId3"/>
          <a:srcRect l="10667" t="6657" r="1055" b="7319"/>
          <a:stretch/>
        </p:blipFill>
        <p:spPr bwMode="auto">
          <a:xfrm>
            <a:off x="715133" y="4200471"/>
            <a:ext cx="3076757" cy="1726861"/>
          </a:xfrm>
          <a:prstGeom prst="rect">
            <a:avLst/>
          </a:prstGeom>
          <a:ln>
            <a:noFill/>
          </a:ln>
          <a:extLst>
            <a:ext uri="{53640926-AAD7-44D8-BBD7-CCE9431645EC}">
              <a14:shadowObscured xmlns:a14="http://schemas.microsoft.com/office/drawing/2010/main"/>
            </a:ext>
          </a:extLst>
        </p:spPr>
      </p:pic>
      <p:sp>
        <p:nvSpPr>
          <p:cNvPr id="6" name="Content Placeholder 5"/>
          <p:cNvSpPr>
            <a:spLocks noGrp="1"/>
          </p:cNvSpPr>
          <p:nvPr>
            <p:ph sz="quarter" idx="4"/>
          </p:nvPr>
        </p:nvSpPr>
        <p:spPr>
          <a:xfrm>
            <a:off x="4629150" y="2362554"/>
            <a:ext cx="3887391" cy="3768280"/>
          </a:xfrm>
        </p:spPr>
        <p:txBody>
          <a:bodyPr>
            <a:normAutofit/>
          </a:bodyPr>
          <a:lstStyle/>
          <a:p>
            <a:pPr marL="342900" indent="-342900">
              <a:buFont typeface="Arial" panose="020B0604020202020204" pitchFamily="34" charset="0"/>
              <a:buChar char="•"/>
            </a:pPr>
            <a:r>
              <a:rPr lang="en-US" sz="1600" dirty="0" err="1"/>
              <a:t>Recycletainers</a:t>
            </a:r>
            <a:endParaRPr lang="en-US" sz="1600" dirty="0"/>
          </a:p>
          <a:p>
            <a:pPr marL="499062" lvl="2" indent="-285750">
              <a:buFont typeface="Wingdings" panose="05000000000000000000" pitchFamily="2" charset="2"/>
              <a:buChar char="Ø"/>
            </a:pPr>
            <a:r>
              <a:rPr lang="en-US" sz="1400" dirty="0"/>
              <a:t>Safety and quality</a:t>
            </a:r>
          </a:p>
          <a:p>
            <a:pPr marL="499062" lvl="2" indent="-285750">
              <a:buFont typeface="Wingdings" panose="05000000000000000000" pitchFamily="2" charset="2"/>
              <a:buChar char="Ø"/>
            </a:pPr>
            <a:r>
              <a:rPr lang="en-US" sz="1400" dirty="0"/>
              <a:t>Closed transfers</a:t>
            </a:r>
          </a:p>
          <a:p>
            <a:pPr marL="499062" lvl="2" indent="-285750">
              <a:buFont typeface="Wingdings" panose="05000000000000000000" pitchFamily="2" charset="2"/>
              <a:buChar char="Ø"/>
            </a:pPr>
            <a:r>
              <a:rPr lang="en-US" sz="1400" dirty="0"/>
              <a:t>Bubble traps/ day tanks</a:t>
            </a:r>
          </a:p>
          <a:p>
            <a:pPr marL="342900" indent="-342900">
              <a:buFont typeface="Arial" panose="020B0604020202020204" pitchFamily="34" charset="0"/>
              <a:buChar char="•"/>
            </a:pPr>
            <a:r>
              <a:rPr lang="en-US" sz="1600" dirty="0"/>
              <a:t>Separate Weigh/Dispense for powder handling</a:t>
            </a:r>
          </a:p>
          <a:p>
            <a:pPr marL="342900" indent="-342900">
              <a:buFont typeface="Arial" panose="020B0604020202020204" pitchFamily="34" charset="0"/>
              <a:buChar char="•"/>
            </a:pPr>
            <a:r>
              <a:rPr lang="en-US" sz="1600" dirty="0"/>
              <a:t>2 areas of open processing  </a:t>
            </a:r>
          </a:p>
          <a:p>
            <a:pPr marL="499062" lvl="2" indent="-285750">
              <a:buFont typeface="Wingdings" panose="05000000000000000000" pitchFamily="2" charset="2"/>
              <a:buChar char="Ø"/>
            </a:pPr>
            <a:r>
              <a:rPr lang="en-US" sz="1400" dirty="0"/>
              <a:t>Small volume flammable weigh/dispense in hood in Weigh Room</a:t>
            </a:r>
          </a:p>
          <a:p>
            <a:pPr marL="499062" lvl="2" indent="-285750">
              <a:buFont typeface="Wingdings" panose="05000000000000000000" pitchFamily="2" charset="2"/>
              <a:buChar char="Ø"/>
            </a:pPr>
            <a:r>
              <a:rPr lang="en-US" sz="1400" dirty="0"/>
              <a:t>Large volume open processing for synthesis column packing and cleaning within fume hood</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6377" t="13431" r="19861" b="-11783"/>
          <a:stretch/>
        </p:blipFill>
        <p:spPr>
          <a:xfrm>
            <a:off x="7199990" y="469069"/>
            <a:ext cx="1576700" cy="1576700"/>
          </a:xfrm>
          <a:prstGeom prst="rect">
            <a:avLst/>
          </a:prstGeom>
        </p:spPr>
      </p:pic>
      <p:sp>
        <p:nvSpPr>
          <p:cNvPr id="10" name="Rectangle 11">
            <a:extLst>
              <a:ext uri="{FF2B5EF4-FFF2-40B4-BE49-F238E27FC236}">
                <a16:creationId xmlns:a16="http://schemas.microsoft.com/office/drawing/2014/main" id="{302A6A93-CF40-44BF-8A86-686C2370842C}"/>
              </a:ext>
            </a:extLst>
          </p:cNvPr>
          <p:cNvSpPr txBox="1">
            <a:spLocks noChangeArrowheads="1"/>
          </p:cNvSpPr>
          <p:nvPr/>
        </p:nvSpPr>
        <p:spPr>
          <a:xfrm>
            <a:off x="318490" y="201406"/>
            <a:ext cx="8458200" cy="990600"/>
          </a:xfrm>
          <a:prstGeom prst="rect">
            <a:avLst/>
          </a:prstGeom>
        </p:spPr>
        <p:txBody>
          <a:bodyPr vert="horz" lIns="91440" tIns="45720" rIns="91440" bIns="45720" rtlCol="0" anchor="ctr">
            <a:normAutofit fontScale="92500" lnSpcReduction="10000"/>
          </a:bodyPr>
          <a:lstStyle>
            <a:lvl1pPr algn="l" defTabSz="457200" rtl="0" eaLnBrk="1" latinLnBrk="0" hangingPunct="1">
              <a:spcBef>
                <a:spcPct val="0"/>
              </a:spcBef>
              <a:buNone/>
              <a:defRPr sz="3600" b="1" kern="1200">
                <a:solidFill>
                  <a:schemeClr val="tx1"/>
                </a:solidFill>
                <a:latin typeface="+mj-lt"/>
                <a:ea typeface="+mj-ea"/>
                <a:cs typeface="+mj-cs"/>
              </a:defRPr>
            </a:lvl1pPr>
          </a:lstStyle>
          <a:p>
            <a:r>
              <a:rPr lang="en-US" dirty="0">
                <a:solidFill>
                  <a:srgbClr val="2573BA"/>
                </a:solidFill>
                <a:latin typeface="Calibri" panose="020F0502020204030204" pitchFamily="34" charset="0"/>
                <a:ea typeface="ＭＳ Ｐゴシック" pitchFamily="-80" charset="-128"/>
              </a:rPr>
              <a:t>Challenge 2: Elevated Safety Risk</a:t>
            </a:r>
            <a:br>
              <a:rPr lang="en-US" dirty="0">
                <a:solidFill>
                  <a:srgbClr val="2573BA"/>
                </a:solidFill>
                <a:latin typeface="Calibri" panose="020F0502020204030204" pitchFamily="34" charset="0"/>
                <a:ea typeface="ＭＳ Ｐゴシック" pitchFamily="-80" charset="-128"/>
              </a:rPr>
            </a:br>
            <a:r>
              <a:rPr lang="en-US" sz="3000" i="1" dirty="0">
                <a:solidFill>
                  <a:srgbClr val="2573BA"/>
                </a:solidFill>
                <a:latin typeface="Calibri" panose="020F0502020204030204" pitchFamily="34" charset="0"/>
                <a:ea typeface="ＭＳ Ｐゴシック" pitchFamily="-80" charset="-128"/>
              </a:rPr>
              <a:t>Engineering Controls: Process Closure</a:t>
            </a:r>
            <a:endParaRPr lang="en-US" i="1" dirty="0">
              <a:solidFill>
                <a:srgbClr val="2573BA"/>
              </a:solidFill>
              <a:latin typeface="Calibri" panose="020F0502020204030204" pitchFamily="34" charset="0"/>
              <a:ea typeface="ＭＳ Ｐゴシック" pitchFamily="-80" charset="-128"/>
            </a:endParaRPr>
          </a:p>
        </p:txBody>
      </p:sp>
    </p:spTree>
    <p:extLst>
      <p:ext uri="{BB962C8B-B14F-4D97-AF65-F5344CB8AC3E}">
        <p14:creationId xmlns:p14="http://schemas.microsoft.com/office/powerpoint/2010/main" val="42133019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DC97F8E2-D244-4F61-AC4E-6B23081E43F7}"/>
              </a:ext>
            </a:extLst>
          </p:cNvPr>
          <p:cNvGraphicFramePr>
            <a:graphicFrameLocks noGrp="1"/>
          </p:cNvGraphicFramePr>
          <p:nvPr>
            <p:ph sz="quarter" idx="4294967295"/>
            <p:extLst>
              <p:ext uri="{D42A27DB-BD31-4B8C-83A1-F6EECF244321}">
                <p14:modId xmlns:p14="http://schemas.microsoft.com/office/powerpoint/2010/main" val="1315542668"/>
              </p:ext>
            </p:extLst>
          </p:nvPr>
        </p:nvGraphicFramePr>
        <p:xfrm>
          <a:off x="500062" y="1053374"/>
          <a:ext cx="8643938" cy="5127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11">
            <a:extLst>
              <a:ext uri="{FF2B5EF4-FFF2-40B4-BE49-F238E27FC236}">
                <a16:creationId xmlns:a16="http://schemas.microsoft.com/office/drawing/2014/main" id="{E2334F96-E3D8-470D-A043-DF7ACCE6458E}"/>
              </a:ext>
            </a:extLst>
          </p:cNvPr>
          <p:cNvSpPr txBox="1">
            <a:spLocks noChangeArrowheads="1"/>
          </p:cNvSpPr>
          <p:nvPr/>
        </p:nvSpPr>
        <p:spPr>
          <a:xfrm>
            <a:off x="318490" y="201406"/>
            <a:ext cx="8458200" cy="990600"/>
          </a:xfrm>
          <a:prstGeom prst="rect">
            <a:avLst/>
          </a:prstGeom>
        </p:spPr>
        <p:txBody>
          <a:bodyPr vert="horz" lIns="91440" tIns="45720" rIns="91440" bIns="45720" rtlCol="0" anchor="ctr">
            <a:normAutofit fontScale="92500" lnSpcReduction="10000"/>
          </a:bodyPr>
          <a:lstStyle>
            <a:lvl1pPr algn="l" defTabSz="457200" rtl="0" eaLnBrk="1" latinLnBrk="0" hangingPunct="1">
              <a:spcBef>
                <a:spcPct val="0"/>
              </a:spcBef>
              <a:buNone/>
              <a:defRPr sz="3600" b="1" kern="1200">
                <a:solidFill>
                  <a:schemeClr val="tx1"/>
                </a:solidFill>
                <a:latin typeface="+mj-lt"/>
                <a:ea typeface="+mj-ea"/>
                <a:cs typeface="+mj-cs"/>
              </a:defRPr>
            </a:lvl1pPr>
          </a:lstStyle>
          <a:p>
            <a:r>
              <a:rPr lang="en-US" dirty="0">
                <a:solidFill>
                  <a:srgbClr val="2573BA"/>
                </a:solidFill>
                <a:latin typeface="Calibri" panose="020F0502020204030204" pitchFamily="34" charset="0"/>
                <a:ea typeface="ＭＳ Ｐゴシック" pitchFamily="-80" charset="-128"/>
              </a:rPr>
              <a:t>Challenge 2: Elevated Safety Risk</a:t>
            </a:r>
            <a:br>
              <a:rPr lang="en-US" dirty="0">
                <a:solidFill>
                  <a:srgbClr val="2573BA"/>
                </a:solidFill>
                <a:latin typeface="Calibri" panose="020F0502020204030204" pitchFamily="34" charset="0"/>
                <a:ea typeface="ＭＳ Ｐゴシック" pitchFamily="-80" charset="-128"/>
              </a:rPr>
            </a:br>
            <a:r>
              <a:rPr lang="en-US" sz="3000" i="1" dirty="0">
                <a:solidFill>
                  <a:srgbClr val="2573BA"/>
                </a:solidFill>
                <a:latin typeface="Calibri" panose="020F0502020204030204" pitchFamily="34" charset="0"/>
                <a:ea typeface="ＭＳ Ｐゴシック" pitchFamily="-80" charset="-128"/>
              </a:rPr>
              <a:t>Cultural Considerations</a:t>
            </a:r>
            <a:endParaRPr lang="en-US" i="1" dirty="0">
              <a:solidFill>
                <a:srgbClr val="2573BA"/>
              </a:solidFill>
              <a:latin typeface="Calibri" panose="020F0502020204030204" pitchFamily="34" charset="0"/>
              <a:ea typeface="ＭＳ Ｐゴシック" pitchFamily="-80" charset="-128"/>
            </a:endParaRPr>
          </a:p>
        </p:txBody>
      </p:sp>
    </p:spTree>
    <p:extLst>
      <p:ext uri="{BB962C8B-B14F-4D97-AF65-F5344CB8AC3E}">
        <p14:creationId xmlns:p14="http://schemas.microsoft.com/office/powerpoint/2010/main" val="597221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8BA6A595-4F8F-4480-8591-812CD7B2807F}"/>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graphicEl>
                                              <a:dgm id="{FCBBBFEC-9636-492B-A493-BADB03F88FD6}"/>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graphicEl>
                                              <a:dgm id="{DE90C2A1-1763-4B1C-8548-1A8A62892DB3}"/>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graphicEl>
                                              <a:dgm id="{3B133DB1-0B73-4C26-91D1-903873DCD0A3}"/>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graphicEl>
                                              <a:dgm id="{647E12A9-5DEF-4C61-8BFC-F77DC15F83FB}"/>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graphicEl>
                                              <a:dgm id="{61BA2E84-A73C-4CA3-ADE8-D784C27CD5F4}"/>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graphicEl>
                                              <a:dgm id="{26D67989-FEE4-4474-9D7A-DAFF69D7B7A0}"/>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graphicEl>
                                              <a:dgm id="{C5E328A5-4448-4E97-A453-EAC73C9F7428}"/>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graphicEl>
                                              <a:dgm id="{47944A0D-EE66-4BAE-8139-5E833FC69839}"/>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graphicEl>
                                              <a:dgm id="{76F03A36-E038-48AB-9358-E2969489C6D2}"/>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graphicEl>
                                              <a:dgm id="{0DE60553-7177-488D-8F2E-D09611D05C6C}"/>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graphicEl>
                                              <a:dgm id="{9E0910C3-C64F-4061-8FFE-C6665F4D5E31}"/>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graphicEl>
                                              <a:dgm id="{1E393F11-4222-4063-9D61-B0711DBBE767}"/>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graphicEl>
                                              <a:dgm id="{79EEF56D-946C-4158-A222-FA59C9F7EDC7}"/>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
                                            <p:graphicEl>
                                              <a:dgm id="{F1C267AE-7F18-4A46-BF26-CBA5984DB58C}"/>
                                            </p:graphic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
                                            <p:graphicEl>
                                              <a:dgm id="{A6F32EF3-CCF1-4B76-96F2-09FDE576E1F7}"/>
                                            </p:graphic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
                                            <p:graphicEl>
                                              <a:dgm id="{5D17B153-5D40-4C2F-8F08-6E8281887712}"/>
                                            </p:graphic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graphicEl>
                                              <a:dgm id="{55169663-5A82-4441-AC14-0754085F749D}"/>
                                            </p:graphic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
                                            <p:graphicEl>
                                              <a:dgm id="{95360EF6-8FE6-4F37-B3E8-95B0700B83A9}"/>
                                            </p:graphic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
                                            <p:graphicEl>
                                              <a:dgm id="{CF1B5EC0-124C-42EA-8498-D1C4C183E04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545813"/>
            <a:ext cx="3868340" cy="386273"/>
          </a:xfrm>
        </p:spPr>
        <p:txBody>
          <a:bodyPr/>
          <a:lstStyle/>
          <a:p>
            <a:r>
              <a:rPr lang="en-US" dirty="0"/>
              <a:t>CHALLENGE</a:t>
            </a:r>
          </a:p>
        </p:txBody>
      </p:sp>
      <p:sp>
        <p:nvSpPr>
          <p:cNvPr id="4" name="Content Placeholder 3"/>
          <p:cNvSpPr>
            <a:spLocks noGrp="1"/>
          </p:cNvSpPr>
          <p:nvPr>
            <p:ph sz="half" idx="2"/>
          </p:nvPr>
        </p:nvSpPr>
        <p:spPr>
          <a:xfrm>
            <a:off x="695326" y="1986924"/>
            <a:ext cx="3476079" cy="1119404"/>
          </a:xfrm>
        </p:spPr>
        <p:txBody>
          <a:bodyPr>
            <a:normAutofit/>
          </a:bodyPr>
          <a:lstStyle/>
          <a:p>
            <a:pPr marL="285750" indent="-285750">
              <a:buFont typeface="Arial" panose="020B0604020202020204" pitchFamily="34" charset="0"/>
              <a:buChar char="•"/>
            </a:pPr>
            <a:r>
              <a:rPr lang="en-US" sz="1600" dirty="0"/>
              <a:t>Capacity</a:t>
            </a:r>
          </a:p>
          <a:p>
            <a:pPr marL="499062" lvl="2" indent="-285750">
              <a:lnSpc>
                <a:spcPct val="70000"/>
              </a:lnSpc>
              <a:buFont typeface="Wingdings" panose="05000000000000000000" pitchFamily="2" charset="2"/>
              <a:buChar char="Ø"/>
            </a:pPr>
            <a:r>
              <a:rPr lang="en-US" sz="1400" dirty="0"/>
              <a:t>Support clinical and commercial pipeline based on drug portfolio forecast</a:t>
            </a:r>
          </a:p>
        </p:txBody>
      </p:sp>
      <p:sp>
        <p:nvSpPr>
          <p:cNvPr id="5" name="Text Placeholder 4"/>
          <p:cNvSpPr>
            <a:spLocks noGrp="1"/>
          </p:cNvSpPr>
          <p:nvPr>
            <p:ph type="body" sz="quarter" idx="3"/>
          </p:nvPr>
        </p:nvSpPr>
        <p:spPr>
          <a:xfrm>
            <a:off x="653938" y="3045365"/>
            <a:ext cx="3887391" cy="343410"/>
          </a:xfrm>
        </p:spPr>
        <p:txBody>
          <a:bodyPr/>
          <a:lstStyle/>
          <a:p>
            <a:r>
              <a:rPr lang="en-US" dirty="0"/>
              <a:t>SOLUTION</a:t>
            </a:r>
          </a:p>
        </p:txBody>
      </p:sp>
      <p:sp>
        <p:nvSpPr>
          <p:cNvPr id="6" name="Content Placeholder 5"/>
          <p:cNvSpPr>
            <a:spLocks noGrp="1"/>
          </p:cNvSpPr>
          <p:nvPr>
            <p:ph sz="quarter" idx="4"/>
          </p:nvPr>
        </p:nvSpPr>
        <p:spPr>
          <a:xfrm>
            <a:off x="678214" y="3522114"/>
            <a:ext cx="3493191" cy="2565177"/>
          </a:xfrm>
        </p:spPr>
        <p:txBody>
          <a:bodyPr>
            <a:normAutofit fontScale="85000" lnSpcReduction="10000"/>
          </a:bodyPr>
          <a:lstStyle/>
          <a:p>
            <a:pPr marL="342900" indent="-342900">
              <a:lnSpc>
                <a:spcPct val="110000"/>
              </a:lnSpc>
              <a:buFont typeface="Arial" panose="020B0604020202020204" pitchFamily="34" charset="0"/>
              <a:buChar char="•"/>
            </a:pPr>
            <a:r>
              <a:rPr lang="en-US" sz="1900" dirty="0"/>
              <a:t>Space planning </a:t>
            </a:r>
          </a:p>
          <a:p>
            <a:pPr marL="499062" lvl="2" indent="-285750">
              <a:buFont typeface="Wingdings" panose="05000000000000000000" pitchFamily="2" charset="2"/>
              <a:buChar char="Ø"/>
            </a:pPr>
            <a:r>
              <a:rPr lang="en-US" sz="1650" dirty="0"/>
              <a:t>Solvent delivery Tote manifolds for pre-made solutions</a:t>
            </a:r>
          </a:p>
          <a:p>
            <a:pPr marL="499062" lvl="2" indent="-285750">
              <a:buFont typeface="Wingdings" panose="05000000000000000000" pitchFamily="2" charset="2"/>
              <a:buChar char="Ø"/>
            </a:pPr>
            <a:r>
              <a:rPr lang="en-US" sz="1650" dirty="0"/>
              <a:t>Expandable Synthesis suite for 2</a:t>
            </a:r>
            <a:r>
              <a:rPr lang="en-US" sz="1650" baseline="30000" dirty="0"/>
              <a:t>nd</a:t>
            </a:r>
            <a:r>
              <a:rPr lang="en-US" sz="1650" dirty="0"/>
              <a:t> Synthesizer and </a:t>
            </a:r>
            <a:r>
              <a:rPr lang="en-US" sz="1650" dirty="0" err="1"/>
              <a:t>Ammonolysis</a:t>
            </a:r>
            <a:r>
              <a:rPr lang="en-US" sz="1650" dirty="0"/>
              <a:t> Hood</a:t>
            </a:r>
          </a:p>
          <a:p>
            <a:pPr marL="499062" lvl="2" indent="-285750">
              <a:buFont typeface="Wingdings" panose="05000000000000000000" pitchFamily="2" charset="2"/>
              <a:buChar char="Ø"/>
            </a:pPr>
            <a:r>
              <a:rPr lang="en-US" sz="1650" dirty="0"/>
              <a:t>Ample mezzanine space for Solution vessels to feed synthesizer skids</a:t>
            </a:r>
          </a:p>
          <a:p>
            <a:pPr marL="499062" lvl="2" indent="-285750">
              <a:buFont typeface="Wingdings" panose="05000000000000000000" pitchFamily="2" charset="2"/>
              <a:buChar char="Ø"/>
            </a:pPr>
            <a:r>
              <a:rPr lang="en-US" sz="1650" dirty="0"/>
              <a:t>Pipe Bridge, Area for 2 future bulk tanks outside</a:t>
            </a:r>
          </a:p>
        </p:txBody>
      </p:sp>
      <p:pic>
        <p:nvPicPr>
          <p:cNvPr id="11" name="Picture 10"/>
          <p:cNvPicPr>
            <a:picLocks noChangeAspect="1"/>
          </p:cNvPicPr>
          <p:nvPr/>
        </p:nvPicPr>
        <p:blipFill rotWithShape="1">
          <a:blip r:embed="rId2"/>
          <a:srcRect r="56748"/>
          <a:stretch/>
        </p:blipFill>
        <p:spPr>
          <a:xfrm rot="16200000">
            <a:off x="5014310" y="2701893"/>
            <a:ext cx="2069794" cy="3534943"/>
          </a:xfrm>
          <a:prstGeom prst="rect">
            <a:avLst/>
          </a:prstGeom>
        </p:spPr>
      </p:pic>
      <p:pic>
        <p:nvPicPr>
          <p:cNvPr id="14" name="Picture 13"/>
          <p:cNvPicPr>
            <a:picLocks noChangeAspect="1"/>
          </p:cNvPicPr>
          <p:nvPr/>
        </p:nvPicPr>
        <p:blipFill>
          <a:blip r:embed="rId3"/>
          <a:stretch>
            <a:fillRect/>
          </a:stretch>
        </p:blipFill>
        <p:spPr>
          <a:xfrm rot="16200000">
            <a:off x="4983883" y="961419"/>
            <a:ext cx="2130652" cy="3534945"/>
          </a:xfrm>
          <a:prstGeom prst="rect">
            <a:avLst/>
          </a:prstGeom>
        </p:spPr>
      </p:pic>
      <p:sp>
        <p:nvSpPr>
          <p:cNvPr id="17" name="Text Placeholder 2"/>
          <p:cNvSpPr txBox="1">
            <a:spLocks/>
          </p:cNvSpPr>
          <p:nvPr/>
        </p:nvSpPr>
        <p:spPr>
          <a:xfrm>
            <a:off x="8092328" y="4597678"/>
            <a:ext cx="995320" cy="386273"/>
          </a:xfrm>
          <a:prstGeom prst="rect">
            <a:avLst/>
          </a:prstGeom>
        </p:spPr>
        <p:txBody>
          <a:bodyPr vert="horz" lIns="68580" tIns="34290" rIns="68580" bIns="3429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1275" dirty="0">
                <a:solidFill>
                  <a:srgbClr val="FF0000"/>
                </a:solidFill>
              </a:rPr>
              <a:t>Future Build-out</a:t>
            </a:r>
          </a:p>
        </p:txBody>
      </p:sp>
      <p:sp>
        <p:nvSpPr>
          <p:cNvPr id="18" name="Text Placeholder 2"/>
          <p:cNvSpPr txBox="1">
            <a:spLocks/>
          </p:cNvSpPr>
          <p:nvPr/>
        </p:nvSpPr>
        <p:spPr>
          <a:xfrm>
            <a:off x="8126580" y="2792513"/>
            <a:ext cx="961068" cy="509531"/>
          </a:xfrm>
          <a:prstGeom prst="rect">
            <a:avLst/>
          </a:prstGeom>
        </p:spPr>
        <p:txBody>
          <a:bodyPr vert="horz" lIns="68580" tIns="34290" rIns="68580" bIns="34290" rtlCol="0" anchor="b">
            <a:normAutofit fontScale="7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1800" dirty="0">
                <a:solidFill>
                  <a:schemeClr val="bg1">
                    <a:lumMod val="50000"/>
                  </a:schemeClr>
                </a:solidFill>
              </a:rPr>
              <a:t>Current Facility Design</a:t>
            </a:r>
          </a:p>
        </p:txBody>
      </p:sp>
      <p:sp>
        <p:nvSpPr>
          <p:cNvPr id="20" name="Rectangle 19"/>
          <p:cNvSpPr/>
          <p:nvPr/>
        </p:nvSpPr>
        <p:spPr>
          <a:xfrm>
            <a:off x="4837818" y="3794389"/>
            <a:ext cx="2248880" cy="992984"/>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5" name="Picture 14"/>
          <p:cNvPicPr>
            <a:picLocks noChangeAspect="1"/>
          </p:cNvPicPr>
          <p:nvPr/>
        </p:nvPicPr>
        <p:blipFill rotWithShape="1">
          <a:blip r:embed="rId4"/>
          <a:srcRect l="29497" t="14040" r="19778" b="25821"/>
          <a:stretch/>
        </p:blipFill>
        <p:spPr>
          <a:xfrm rot="16200000">
            <a:off x="7122882" y="2741536"/>
            <a:ext cx="1011941" cy="2204297"/>
          </a:xfrm>
          <a:prstGeom prst="rect">
            <a:avLst/>
          </a:prstGeom>
        </p:spPr>
      </p:pic>
      <p:sp>
        <p:nvSpPr>
          <p:cNvPr id="19" name="Rectangle 18"/>
          <p:cNvSpPr/>
          <p:nvPr/>
        </p:nvSpPr>
        <p:spPr>
          <a:xfrm>
            <a:off x="6526704" y="3332291"/>
            <a:ext cx="2248880" cy="992984"/>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ectangle 20"/>
          <p:cNvSpPr/>
          <p:nvPr/>
        </p:nvSpPr>
        <p:spPr>
          <a:xfrm>
            <a:off x="4810774" y="2043080"/>
            <a:ext cx="2248880" cy="992984"/>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6" name="Picture 15"/>
          <p:cNvPicPr>
            <a:picLocks noChangeAspect="1"/>
          </p:cNvPicPr>
          <p:nvPr/>
        </p:nvPicPr>
        <p:blipFill rotWithShape="1">
          <a:blip r:embed="rId5"/>
          <a:srcRect l="29814" t="14562" r="18059" b="23542"/>
          <a:stretch/>
        </p:blipFill>
        <p:spPr>
          <a:xfrm rot="16200000">
            <a:off x="7114364" y="1136764"/>
            <a:ext cx="1015413" cy="2190732"/>
          </a:xfrm>
          <a:prstGeom prst="rect">
            <a:avLst/>
          </a:prstGeom>
        </p:spPr>
      </p:pic>
      <p:sp>
        <p:nvSpPr>
          <p:cNvPr id="7" name="Rectangle 6"/>
          <p:cNvSpPr/>
          <p:nvPr/>
        </p:nvSpPr>
        <p:spPr>
          <a:xfrm>
            <a:off x="6526704" y="1724423"/>
            <a:ext cx="2248880" cy="992984"/>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2" name="Straight Connector 21"/>
          <p:cNvCxnSpPr/>
          <p:nvPr/>
        </p:nvCxnSpPr>
        <p:spPr>
          <a:xfrm flipV="1">
            <a:off x="4810775" y="1724423"/>
            <a:ext cx="1715930" cy="318657"/>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4810774" y="2716799"/>
            <a:ext cx="1715930" cy="318657"/>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4844638" y="3332291"/>
            <a:ext cx="1698386" cy="461927"/>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7055743" y="2723476"/>
            <a:ext cx="1715930" cy="318657"/>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4854643" y="4321336"/>
            <a:ext cx="1688381" cy="464057"/>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7105156" y="4330696"/>
            <a:ext cx="1670428" cy="454697"/>
          </a:xfrm>
          <a:prstGeom prst="line">
            <a:avLst/>
          </a:prstGeom>
        </p:spPr>
        <p:style>
          <a:lnRef idx="1">
            <a:schemeClr val="accent1"/>
          </a:lnRef>
          <a:fillRef idx="0">
            <a:schemeClr val="accent1"/>
          </a:fillRef>
          <a:effectRef idx="0">
            <a:schemeClr val="accent1"/>
          </a:effectRef>
          <a:fontRef idx="minor">
            <a:schemeClr val="tx1"/>
          </a:fontRef>
        </p:style>
      </p:cxnSp>
      <p:sp>
        <p:nvSpPr>
          <p:cNvPr id="26" name="Rectangle 11">
            <a:extLst>
              <a:ext uri="{FF2B5EF4-FFF2-40B4-BE49-F238E27FC236}">
                <a16:creationId xmlns:a16="http://schemas.microsoft.com/office/drawing/2014/main" id="{999C6187-93CE-4BED-8D93-DCA39B1E3322}"/>
              </a:ext>
            </a:extLst>
          </p:cNvPr>
          <p:cNvSpPr txBox="1">
            <a:spLocks noChangeArrowheads="1"/>
          </p:cNvSpPr>
          <p:nvPr/>
        </p:nvSpPr>
        <p:spPr>
          <a:xfrm>
            <a:off x="318490" y="201406"/>
            <a:ext cx="8458200" cy="990600"/>
          </a:xfrm>
          <a:prstGeom prst="rect">
            <a:avLst/>
          </a:prstGeom>
        </p:spPr>
        <p:txBody>
          <a:bodyPr vert="horz" lIns="91440" tIns="45720" rIns="91440" bIns="45720" rtlCol="0" anchor="ctr">
            <a:normAutofit fontScale="92500" lnSpcReduction="10000"/>
          </a:bodyPr>
          <a:lstStyle>
            <a:lvl1pPr algn="l" defTabSz="457200" rtl="0" eaLnBrk="1" latinLnBrk="0" hangingPunct="1">
              <a:spcBef>
                <a:spcPct val="0"/>
              </a:spcBef>
              <a:buNone/>
              <a:defRPr sz="3600" b="1" kern="1200">
                <a:solidFill>
                  <a:schemeClr val="tx1"/>
                </a:solidFill>
                <a:latin typeface="+mj-lt"/>
                <a:ea typeface="+mj-ea"/>
                <a:cs typeface="+mj-cs"/>
              </a:defRPr>
            </a:lvl1pPr>
          </a:lstStyle>
          <a:p>
            <a:r>
              <a:rPr lang="en-US" dirty="0">
                <a:solidFill>
                  <a:srgbClr val="2573BA"/>
                </a:solidFill>
                <a:latin typeface="Calibri" panose="020F0502020204030204" pitchFamily="34" charset="0"/>
                <a:ea typeface="ＭＳ Ｐゴシック" pitchFamily="-80" charset="-128"/>
              </a:rPr>
              <a:t>Challenge 3: Evolving ASO Pipeline</a:t>
            </a:r>
            <a:br>
              <a:rPr lang="en-US" dirty="0">
                <a:solidFill>
                  <a:srgbClr val="2573BA"/>
                </a:solidFill>
                <a:latin typeface="Calibri" panose="020F0502020204030204" pitchFamily="34" charset="0"/>
                <a:ea typeface="ＭＳ Ｐゴシック" pitchFamily="-80" charset="-128"/>
              </a:rPr>
            </a:br>
            <a:r>
              <a:rPr lang="en-US" sz="3000" i="1" dirty="0">
                <a:solidFill>
                  <a:srgbClr val="2573BA"/>
                </a:solidFill>
                <a:latin typeface="Calibri" panose="020F0502020204030204" pitchFamily="34" charset="0"/>
                <a:ea typeface="ＭＳ Ｐゴシック" pitchFamily="-80" charset="-128"/>
              </a:rPr>
              <a:t>Flexibility for Expansion</a:t>
            </a:r>
            <a:endParaRPr lang="en-US" i="1" dirty="0">
              <a:solidFill>
                <a:srgbClr val="2573BA"/>
              </a:solidFill>
              <a:latin typeface="Calibri" panose="020F0502020204030204" pitchFamily="34" charset="0"/>
              <a:ea typeface="ＭＳ Ｐゴシック" pitchFamily="-80" charset="-128"/>
            </a:endParaRPr>
          </a:p>
        </p:txBody>
      </p:sp>
    </p:spTree>
    <p:extLst>
      <p:ext uri="{BB962C8B-B14F-4D97-AF65-F5344CB8AC3E}">
        <p14:creationId xmlns:p14="http://schemas.microsoft.com/office/powerpoint/2010/main" val="41020415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1" y="1276216"/>
            <a:ext cx="3868340" cy="386273"/>
          </a:xfrm>
        </p:spPr>
        <p:txBody>
          <a:bodyPr anchor="ctr"/>
          <a:lstStyle/>
          <a:p>
            <a:r>
              <a:rPr lang="en-US" dirty="0"/>
              <a:t>CHALLENGE</a:t>
            </a:r>
          </a:p>
        </p:txBody>
      </p:sp>
      <p:sp>
        <p:nvSpPr>
          <p:cNvPr id="4" name="Content Placeholder 3"/>
          <p:cNvSpPr>
            <a:spLocks noGrp="1"/>
          </p:cNvSpPr>
          <p:nvPr>
            <p:ph sz="half" idx="2"/>
          </p:nvPr>
        </p:nvSpPr>
        <p:spPr>
          <a:xfrm>
            <a:off x="629841" y="1768130"/>
            <a:ext cx="4116330" cy="3754402"/>
          </a:xfrm>
        </p:spPr>
        <p:txBody>
          <a:bodyPr>
            <a:normAutofit/>
          </a:bodyPr>
          <a:lstStyle/>
          <a:p>
            <a:pPr marL="285750" indent="-285750">
              <a:buFont typeface="Arial" panose="020B0604020202020204" pitchFamily="34" charset="0"/>
              <a:buChar char="•"/>
            </a:pPr>
            <a:r>
              <a:rPr lang="en-US" sz="1600" dirty="0"/>
              <a:t>Design to allow for future infrequent downstream processing</a:t>
            </a:r>
          </a:p>
          <a:p>
            <a:pPr marL="499062" lvl="2" indent="-285750">
              <a:buFont typeface="Wingdings" panose="05000000000000000000" pitchFamily="2" charset="2"/>
              <a:buChar char="Ø"/>
            </a:pPr>
            <a:r>
              <a:rPr lang="en-US" sz="1400" dirty="0"/>
              <a:t>Vacuum Stripping in </a:t>
            </a:r>
            <a:r>
              <a:rPr lang="en-US" sz="1400" dirty="0" err="1"/>
              <a:t>Ammonolysis</a:t>
            </a:r>
            <a:r>
              <a:rPr lang="en-US" sz="1400" dirty="0"/>
              <a:t> Operation</a:t>
            </a:r>
          </a:p>
          <a:p>
            <a:pPr marL="499062" lvl="2" indent="-285750">
              <a:buFont typeface="Wingdings" panose="05000000000000000000" pitchFamily="2" charset="2"/>
              <a:buChar char="Ø"/>
            </a:pPr>
            <a:r>
              <a:rPr lang="en-US" sz="1400" dirty="0"/>
              <a:t>HPLC with Methanol/water/acetate</a:t>
            </a:r>
          </a:p>
          <a:p>
            <a:pPr marL="499062" lvl="2" indent="-285750">
              <a:buFont typeface="Wingdings" panose="05000000000000000000" pitchFamily="2" charset="2"/>
              <a:buChar char="Ø"/>
            </a:pPr>
            <a:r>
              <a:rPr lang="en-US" sz="1400" dirty="0"/>
              <a:t>Ethanol Precipitations</a:t>
            </a:r>
          </a:p>
          <a:p>
            <a:pPr marL="499062" lvl="2" indent="-285750">
              <a:buFont typeface="Wingdings" panose="05000000000000000000" pitchFamily="2" charset="2"/>
              <a:buChar char="Ø"/>
            </a:pPr>
            <a:r>
              <a:rPr lang="en-US" sz="1400" dirty="0"/>
              <a:t>Acid </a:t>
            </a:r>
            <a:r>
              <a:rPr lang="en-US" sz="1400" dirty="0" err="1"/>
              <a:t>Detritylation</a:t>
            </a:r>
            <a:endParaRPr lang="en-US" sz="1400" dirty="0"/>
          </a:p>
          <a:p>
            <a:pPr marL="499062" lvl="2" indent="-285750">
              <a:buFont typeface="Wingdings" panose="05000000000000000000" pitchFamily="2" charset="2"/>
              <a:buChar char="Ø"/>
            </a:pPr>
            <a:r>
              <a:rPr lang="en-US" sz="1400" dirty="0" err="1"/>
              <a:t>Lyophilization</a:t>
            </a:r>
            <a:endParaRPr lang="en-US" sz="1400" dirty="0"/>
          </a:p>
        </p:txBody>
      </p:sp>
      <p:sp>
        <p:nvSpPr>
          <p:cNvPr id="5" name="Text Placeholder 4"/>
          <p:cNvSpPr>
            <a:spLocks noGrp="1"/>
          </p:cNvSpPr>
          <p:nvPr>
            <p:ph type="body" sz="quarter" idx="3"/>
          </p:nvPr>
        </p:nvSpPr>
        <p:spPr>
          <a:xfrm>
            <a:off x="4746171" y="1297647"/>
            <a:ext cx="3887391" cy="343410"/>
          </a:xfrm>
        </p:spPr>
        <p:txBody>
          <a:bodyPr anchor="ctr"/>
          <a:lstStyle/>
          <a:p>
            <a:r>
              <a:rPr lang="en-US" dirty="0"/>
              <a:t>SOLUTION</a:t>
            </a:r>
          </a:p>
        </p:txBody>
      </p:sp>
      <p:sp>
        <p:nvSpPr>
          <p:cNvPr id="6" name="Content Placeholder 5"/>
          <p:cNvSpPr>
            <a:spLocks noGrp="1"/>
          </p:cNvSpPr>
          <p:nvPr>
            <p:ph sz="quarter" idx="4"/>
          </p:nvPr>
        </p:nvSpPr>
        <p:spPr>
          <a:xfrm>
            <a:off x="4746171" y="1662489"/>
            <a:ext cx="4187182" cy="2826491"/>
          </a:xfrm>
        </p:spPr>
        <p:txBody>
          <a:bodyPr>
            <a:normAutofit/>
          </a:bodyPr>
          <a:lstStyle/>
          <a:p>
            <a:pPr marL="342900" indent="-342900">
              <a:buFont typeface="Arial" panose="020B0604020202020204" pitchFamily="34" charset="0"/>
              <a:buChar char="•"/>
            </a:pPr>
            <a:r>
              <a:rPr lang="en-US" sz="1600" dirty="0"/>
              <a:t>HVAC</a:t>
            </a:r>
          </a:p>
          <a:p>
            <a:pPr marL="499062" lvl="2" indent="-285750">
              <a:buFont typeface="Wingdings" panose="05000000000000000000" pitchFamily="2" charset="2"/>
              <a:buChar char="Ø"/>
            </a:pPr>
            <a:r>
              <a:rPr lang="en-US" sz="1400" dirty="0"/>
              <a:t>Capacity designed in to process as ISO 8 in Synthesis suite </a:t>
            </a:r>
          </a:p>
          <a:p>
            <a:pPr marL="499062" lvl="2" indent="-285750">
              <a:buFont typeface="Wingdings" panose="05000000000000000000" pitchFamily="2" charset="2"/>
              <a:buChar char="Ø"/>
            </a:pPr>
            <a:r>
              <a:rPr lang="en-US" sz="1400" dirty="0"/>
              <a:t>ISO 7 Processing in </a:t>
            </a:r>
            <a:r>
              <a:rPr lang="en-US" sz="1400" dirty="0" err="1"/>
              <a:t>Lyophilizer</a:t>
            </a:r>
            <a:r>
              <a:rPr lang="en-US" sz="1400" dirty="0"/>
              <a:t> Room</a:t>
            </a:r>
          </a:p>
          <a:p>
            <a:pPr marL="342900" indent="-342900">
              <a:buFont typeface="Arial" panose="020B0604020202020204" pitchFamily="34" charset="0"/>
              <a:buChar char="•"/>
            </a:pPr>
            <a:r>
              <a:rPr lang="en-US" sz="1600" dirty="0"/>
              <a:t>Space allocated, and process utility drops provided, for Downstream Processing</a:t>
            </a:r>
          </a:p>
          <a:p>
            <a:pPr marL="499062" lvl="2" indent="-285750">
              <a:buFont typeface="Wingdings" panose="05000000000000000000" pitchFamily="2" charset="2"/>
              <a:buChar char="Ø"/>
            </a:pPr>
            <a:r>
              <a:rPr lang="en-US" sz="1400" dirty="0"/>
              <a:t>Equipment procurement deferred</a:t>
            </a:r>
          </a:p>
          <a:p>
            <a:pPr marL="499062" lvl="2" indent="-285750">
              <a:buFont typeface="Wingdings" panose="05000000000000000000" pitchFamily="2" charset="2"/>
              <a:buChar char="Ø"/>
            </a:pPr>
            <a:r>
              <a:rPr lang="en-US" sz="1400" dirty="0"/>
              <a:t>Install shell space for </a:t>
            </a:r>
            <a:r>
              <a:rPr lang="en-US" sz="1400" dirty="0" err="1"/>
              <a:t>lyophilization</a:t>
            </a:r>
            <a:r>
              <a:rPr lang="en-US" sz="1400" dirty="0"/>
              <a:t> room and associated airlocks.</a:t>
            </a:r>
          </a:p>
          <a:p>
            <a:pPr marL="499062" lvl="2" indent="-285750">
              <a:buFont typeface="Wingdings" panose="05000000000000000000" pitchFamily="2" charset="2"/>
              <a:buChar char="Ø"/>
            </a:pPr>
            <a:endParaRPr lang="en-US" sz="1600" dirty="0"/>
          </a:p>
          <a:p>
            <a:pPr marL="342900" indent="-342900">
              <a:buFont typeface="Arial" panose="020B0604020202020204" pitchFamily="34" charset="0"/>
              <a:buChar char="•"/>
            </a:pPr>
            <a:endParaRPr lang="en-US" sz="1800" dirty="0"/>
          </a:p>
        </p:txBody>
      </p:sp>
      <p:pic>
        <p:nvPicPr>
          <p:cNvPr id="7" name="Picture 6"/>
          <p:cNvPicPr>
            <a:picLocks noChangeAspect="1"/>
          </p:cNvPicPr>
          <p:nvPr/>
        </p:nvPicPr>
        <p:blipFill>
          <a:blip r:embed="rId2"/>
          <a:stretch>
            <a:fillRect/>
          </a:stretch>
        </p:blipFill>
        <p:spPr>
          <a:xfrm rot="16200000">
            <a:off x="5948852" y="3666928"/>
            <a:ext cx="1781819" cy="3096413"/>
          </a:xfrm>
          <a:prstGeom prst="rect">
            <a:avLst/>
          </a:prstGeom>
        </p:spPr>
      </p:pic>
      <p:pic>
        <p:nvPicPr>
          <p:cNvPr id="8" name="Picture 7"/>
          <p:cNvPicPr>
            <a:picLocks noChangeAspect="1"/>
          </p:cNvPicPr>
          <p:nvPr/>
        </p:nvPicPr>
        <p:blipFill>
          <a:blip r:embed="rId3"/>
          <a:stretch>
            <a:fillRect/>
          </a:stretch>
        </p:blipFill>
        <p:spPr>
          <a:xfrm rot="16200000">
            <a:off x="1751460" y="3661320"/>
            <a:ext cx="1873092" cy="3107630"/>
          </a:xfrm>
          <a:prstGeom prst="rect">
            <a:avLst/>
          </a:prstGeom>
        </p:spPr>
      </p:pic>
      <p:sp>
        <p:nvSpPr>
          <p:cNvPr id="9" name="Rectangle 11">
            <a:extLst>
              <a:ext uri="{FF2B5EF4-FFF2-40B4-BE49-F238E27FC236}">
                <a16:creationId xmlns:a16="http://schemas.microsoft.com/office/drawing/2014/main" id="{B1ACCACA-E24B-4F30-A9D2-1B0D9A59903A}"/>
              </a:ext>
            </a:extLst>
          </p:cNvPr>
          <p:cNvSpPr txBox="1">
            <a:spLocks noChangeArrowheads="1"/>
          </p:cNvSpPr>
          <p:nvPr/>
        </p:nvSpPr>
        <p:spPr>
          <a:xfrm>
            <a:off x="318490" y="201406"/>
            <a:ext cx="8458200" cy="990600"/>
          </a:xfrm>
          <a:prstGeom prst="rect">
            <a:avLst/>
          </a:prstGeom>
        </p:spPr>
        <p:txBody>
          <a:bodyPr vert="horz" lIns="91440" tIns="45720" rIns="91440" bIns="45720" rtlCol="0" anchor="ctr">
            <a:normAutofit fontScale="92500" lnSpcReduction="10000"/>
          </a:bodyPr>
          <a:lstStyle>
            <a:lvl1pPr algn="l" defTabSz="457200" rtl="0" eaLnBrk="1" latinLnBrk="0" hangingPunct="1">
              <a:spcBef>
                <a:spcPct val="0"/>
              </a:spcBef>
              <a:buNone/>
              <a:defRPr sz="3600" b="1" kern="1200">
                <a:solidFill>
                  <a:schemeClr val="tx1"/>
                </a:solidFill>
                <a:latin typeface="+mj-lt"/>
                <a:ea typeface="+mj-ea"/>
                <a:cs typeface="+mj-cs"/>
              </a:defRPr>
            </a:lvl1pPr>
          </a:lstStyle>
          <a:p>
            <a:r>
              <a:rPr lang="en-US" dirty="0">
                <a:solidFill>
                  <a:srgbClr val="2573BA"/>
                </a:solidFill>
                <a:latin typeface="Calibri" panose="020F0502020204030204" pitchFamily="34" charset="0"/>
                <a:ea typeface="ＭＳ Ｐゴシック" pitchFamily="-80" charset="-128"/>
              </a:rPr>
              <a:t>Challenge 3: Evolving ASO Pipeline</a:t>
            </a:r>
            <a:br>
              <a:rPr lang="en-US" dirty="0">
                <a:solidFill>
                  <a:srgbClr val="2573BA"/>
                </a:solidFill>
                <a:latin typeface="Calibri" panose="020F0502020204030204" pitchFamily="34" charset="0"/>
                <a:ea typeface="ＭＳ Ｐゴシック" pitchFamily="-80" charset="-128"/>
              </a:rPr>
            </a:br>
            <a:r>
              <a:rPr lang="en-US" sz="3000" i="1" dirty="0">
                <a:solidFill>
                  <a:srgbClr val="2573BA"/>
                </a:solidFill>
                <a:latin typeface="Calibri" panose="020F0502020204030204" pitchFamily="34" charset="0"/>
                <a:ea typeface="ＭＳ Ｐゴシック" pitchFamily="-80" charset="-128"/>
              </a:rPr>
              <a:t>Flexibility for Purification</a:t>
            </a:r>
            <a:endParaRPr lang="en-US" i="1" dirty="0">
              <a:solidFill>
                <a:srgbClr val="2573BA"/>
              </a:solidFill>
              <a:latin typeface="Calibri" panose="020F0502020204030204" pitchFamily="34" charset="0"/>
              <a:ea typeface="ＭＳ Ｐゴシック" pitchFamily="-80" charset="-128"/>
            </a:endParaRPr>
          </a:p>
        </p:txBody>
      </p:sp>
    </p:spTree>
    <p:extLst>
      <p:ext uri="{BB962C8B-B14F-4D97-AF65-F5344CB8AC3E}">
        <p14:creationId xmlns:p14="http://schemas.microsoft.com/office/powerpoint/2010/main" val="27346674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9876900-9324-4B9E-B79B-9D576764F966}"/>
              </a:ext>
            </a:extLst>
          </p:cNvPr>
          <p:cNvGraphicFramePr>
            <a:graphicFrameLocks noGrp="1"/>
          </p:cNvGraphicFramePr>
          <p:nvPr>
            <p:ph sz="quarter" idx="4294967295"/>
            <p:extLst>
              <p:ext uri="{D42A27DB-BD31-4B8C-83A1-F6EECF244321}">
                <p14:modId xmlns:p14="http://schemas.microsoft.com/office/powerpoint/2010/main" val="3727048008"/>
              </p:ext>
            </p:extLst>
          </p:nvPr>
        </p:nvGraphicFramePr>
        <p:xfrm>
          <a:off x="432790" y="1404665"/>
          <a:ext cx="8229600" cy="4643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11">
            <a:extLst>
              <a:ext uri="{FF2B5EF4-FFF2-40B4-BE49-F238E27FC236}">
                <a16:creationId xmlns:a16="http://schemas.microsoft.com/office/drawing/2014/main" id="{A9190701-847C-43D5-9573-58B61988DEC6}"/>
              </a:ext>
            </a:extLst>
          </p:cNvPr>
          <p:cNvSpPr txBox="1">
            <a:spLocks noChangeArrowheads="1"/>
          </p:cNvSpPr>
          <p:nvPr/>
        </p:nvSpPr>
        <p:spPr>
          <a:xfrm>
            <a:off x="318490" y="201406"/>
            <a:ext cx="8458200" cy="990600"/>
          </a:xfrm>
          <a:prstGeom prst="rect">
            <a:avLst/>
          </a:prstGeom>
        </p:spPr>
        <p:txBody>
          <a:bodyPr vert="horz" lIns="91440" tIns="45720" rIns="91440" bIns="45720" rtlCol="0" anchor="ctr">
            <a:normAutofit fontScale="92500" lnSpcReduction="20000"/>
          </a:bodyPr>
          <a:lstStyle>
            <a:lvl1pPr algn="l" defTabSz="457200" rtl="0" eaLnBrk="1" latinLnBrk="0" hangingPunct="1">
              <a:spcBef>
                <a:spcPct val="0"/>
              </a:spcBef>
              <a:buNone/>
              <a:defRPr sz="3600" b="1" kern="1200">
                <a:solidFill>
                  <a:schemeClr val="tx1"/>
                </a:solidFill>
                <a:latin typeface="+mj-lt"/>
                <a:ea typeface="+mj-ea"/>
                <a:cs typeface="+mj-cs"/>
              </a:defRPr>
            </a:lvl1pPr>
          </a:lstStyle>
          <a:p>
            <a:r>
              <a:rPr lang="en-US" dirty="0">
                <a:solidFill>
                  <a:srgbClr val="2573BA"/>
                </a:solidFill>
                <a:latin typeface="Calibri" panose="020F0502020204030204" pitchFamily="34" charset="0"/>
                <a:ea typeface="ＭＳ Ｐゴシック" pitchFamily="-80" charset="-128"/>
              </a:rPr>
              <a:t>Challenge 3: Evolving ASO Pipeline</a:t>
            </a:r>
            <a:br>
              <a:rPr lang="en-US" dirty="0">
                <a:solidFill>
                  <a:srgbClr val="2573BA"/>
                </a:solidFill>
                <a:latin typeface="Calibri" panose="020F0502020204030204" pitchFamily="34" charset="0"/>
                <a:ea typeface="ＭＳ Ｐゴシック" pitchFamily="-80" charset="-128"/>
              </a:rPr>
            </a:br>
            <a:r>
              <a:rPr lang="en-US" sz="3000" i="1" dirty="0">
                <a:solidFill>
                  <a:srgbClr val="2573BA"/>
                </a:solidFill>
                <a:latin typeface="Calibri" panose="020F0502020204030204" pitchFamily="34" charset="0"/>
                <a:ea typeface="ＭＳ Ｐゴシック" pitchFamily="-80" charset="-128"/>
              </a:rPr>
              <a:t>System</a:t>
            </a:r>
            <a:r>
              <a:rPr lang="en-US" dirty="0">
                <a:solidFill>
                  <a:srgbClr val="2573BA"/>
                </a:solidFill>
                <a:latin typeface="Calibri" panose="020F0502020204030204" pitchFamily="34" charset="0"/>
                <a:ea typeface="ＭＳ Ｐゴシック" pitchFamily="-80" charset="-128"/>
              </a:rPr>
              <a:t> </a:t>
            </a:r>
            <a:r>
              <a:rPr lang="en-US" sz="3000" i="1" dirty="0">
                <a:solidFill>
                  <a:srgbClr val="2573BA"/>
                </a:solidFill>
                <a:latin typeface="Calibri" panose="020F0502020204030204" pitchFamily="34" charset="0"/>
                <a:ea typeface="ＭＳ Ｐゴシック" pitchFamily="-80" charset="-128"/>
              </a:rPr>
              <a:t>Flexibility</a:t>
            </a:r>
            <a:endParaRPr lang="en-US" i="1" dirty="0">
              <a:solidFill>
                <a:srgbClr val="2573BA"/>
              </a:solidFill>
              <a:latin typeface="Calibri" panose="020F0502020204030204" pitchFamily="34" charset="0"/>
              <a:ea typeface="ＭＳ Ｐゴシック" pitchFamily="-80" charset="-128"/>
            </a:endParaRPr>
          </a:p>
        </p:txBody>
      </p:sp>
    </p:spTree>
    <p:extLst>
      <p:ext uri="{BB962C8B-B14F-4D97-AF65-F5344CB8AC3E}">
        <p14:creationId xmlns:p14="http://schemas.microsoft.com/office/powerpoint/2010/main" val="34493461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84FA6E8-C525-4F75-A537-9CF85C132533}"/>
              </a:ext>
            </a:extLst>
          </p:cNvPr>
          <p:cNvPicPr>
            <a:picLocks noGrp="1" noChangeAspect="1"/>
          </p:cNvPicPr>
          <p:nvPr>
            <p:ph sz="quarter" idx="4294967295"/>
          </p:nvPr>
        </p:nvPicPr>
        <p:blipFill rotWithShape="1">
          <a:blip r:embed="rId3">
            <a:extLst>
              <a:ext uri="{28A0092B-C50C-407E-A947-70E740481C1C}">
                <a14:useLocalDpi xmlns:a14="http://schemas.microsoft.com/office/drawing/2010/main" val="0"/>
              </a:ext>
            </a:extLst>
          </a:blip>
          <a:srcRect l="8680" r="20690"/>
          <a:stretch/>
        </p:blipFill>
        <p:spPr>
          <a:xfrm>
            <a:off x="1031358" y="1426506"/>
            <a:ext cx="2738438" cy="2908300"/>
          </a:xfrm>
        </p:spPr>
      </p:pic>
      <p:pic>
        <p:nvPicPr>
          <p:cNvPr id="7" name="Picture 6">
            <a:extLst>
              <a:ext uri="{FF2B5EF4-FFF2-40B4-BE49-F238E27FC236}">
                <a16:creationId xmlns:a16="http://schemas.microsoft.com/office/drawing/2014/main" id="{B14F6580-0BEC-4A12-9F8F-8938E9FF04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9919" y="1317382"/>
            <a:ext cx="2008473" cy="3017424"/>
          </a:xfrm>
          <a:prstGeom prst="rect">
            <a:avLst/>
          </a:prstGeom>
        </p:spPr>
      </p:pic>
      <p:sp>
        <p:nvSpPr>
          <p:cNvPr id="8" name="Arrow: Right 7">
            <a:extLst>
              <a:ext uri="{FF2B5EF4-FFF2-40B4-BE49-F238E27FC236}">
                <a16:creationId xmlns:a16="http://schemas.microsoft.com/office/drawing/2014/main" id="{CD156C1B-849E-41FD-A18A-F3821D510AD8}"/>
              </a:ext>
            </a:extLst>
          </p:cNvPr>
          <p:cNvSpPr/>
          <p:nvPr/>
        </p:nvSpPr>
        <p:spPr>
          <a:xfrm>
            <a:off x="4210259" y="2709835"/>
            <a:ext cx="974690" cy="34164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FDCF807-9204-491C-9FCE-A39F0981056A}"/>
              </a:ext>
            </a:extLst>
          </p:cNvPr>
          <p:cNvSpPr txBox="1"/>
          <p:nvPr/>
        </p:nvSpPr>
        <p:spPr>
          <a:xfrm>
            <a:off x="992779" y="4422970"/>
            <a:ext cx="3094075" cy="1077218"/>
          </a:xfrm>
          <a:prstGeom prst="rect">
            <a:avLst/>
          </a:prstGeom>
          <a:noFill/>
        </p:spPr>
        <p:txBody>
          <a:bodyPr wrap="square" rtlCol="0">
            <a:spAutoFit/>
          </a:bodyPr>
          <a:lstStyle/>
          <a:p>
            <a:r>
              <a:rPr lang="en-US" sz="1600" dirty="0">
                <a:solidFill>
                  <a:schemeClr val="tx1">
                    <a:lumMod val="65000"/>
                    <a:lumOff val="35000"/>
                  </a:schemeClr>
                </a:solidFill>
              </a:rPr>
              <a:t>Raw materials only available from the “chemical industry”</a:t>
            </a:r>
          </a:p>
          <a:p>
            <a:endParaRPr lang="en-US" sz="1600" dirty="0">
              <a:solidFill>
                <a:schemeClr val="tx1">
                  <a:lumMod val="65000"/>
                  <a:lumOff val="35000"/>
                </a:schemeClr>
              </a:solidFill>
            </a:endParaRPr>
          </a:p>
          <a:p>
            <a:pPr marL="285750" indent="-285750">
              <a:buFont typeface="Arial" panose="020B0604020202020204" pitchFamily="34" charset="0"/>
              <a:buChar char="•"/>
            </a:pPr>
            <a:endParaRPr lang="en-US" sz="1600" dirty="0">
              <a:solidFill>
                <a:schemeClr val="tx1">
                  <a:lumMod val="65000"/>
                  <a:lumOff val="35000"/>
                </a:schemeClr>
              </a:solidFill>
            </a:endParaRPr>
          </a:p>
        </p:txBody>
      </p:sp>
      <p:sp>
        <p:nvSpPr>
          <p:cNvPr id="10" name="TextBox 9">
            <a:extLst>
              <a:ext uri="{FF2B5EF4-FFF2-40B4-BE49-F238E27FC236}">
                <a16:creationId xmlns:a16="http://schemas.microsoft.com/office/drawing/2014/main" id="{78126B2D-2B21-43BA-AE9C-6EB2F4F1E04F}"/>
              </a:ext>
            </a:extLst>
          </p:cNvPr>
          <p:cNvSpPr txBox="1"/>
          <p:nvPr/>
        </p:nvSpPr>
        <p:spPr>
          <a:xfrm>
            <a:off x="5777213" y="4422970"/>
            <a:ext cx="3200400" cy="861774"/>
          </a:xfrm>
          <a:prstGeom prst="rect">
            <a:avLst/>
          </a:prstGeom>
          <a:noFill/>
        </p:spPr>
        <p:txBody>
          <a:bodyPr wrap="square" rtlCol="0">
            <a:spAutoFit/>
          </a:bodyPr>
          <a:lstStyle/>
          <a:p>
            <a:r>
              <a:rPr lang="en-US" sz="1600" dirty="0">
                <a:solidFill>
                  <a:schemeClr val="tx1">
                    <a:lumMod val="65000"/>
                    <a:lumOff val="35000"/>
                  </a:schemeClr>
                </a:solidFill>
              </a:rPr>
              <a:t>Biogen’s quality systems designed for Biologics</a:t>
            </a:r>
          </a:p>
          <a:p>
            <a:endParaRPr lang="en-US" sz="1600" dirty="0">
              <a:solidFill>
                <a:schemeClr val="tx1">
                  <a:lumMod val="65000"/>
                  <a:lumOff val="35000"/>
                </a:schemeClr>
              </a:solidFill>
            </a:endParaRPr>
          </a:p>
        </p:txBody>
      </p:sp>
      <p:sp>
        <p:nvSpPr>
          <p:cNvPr id="11" name="TextBox 10">
            <a:extLst>
              <a:ext uri="{FF2B5EF4-FFF2-40B4-BE49-F238E27FC236}">
                <a16:creationId xmlns:a16="http://schemas.microsoft.com/office/drawing/2014/main" id="{8347F563-75D8-48BE-967A-4C93452394FA}"/>
              </a:ext>
            </a:extLst>
          </p:cNvPr>
          <p:cNvSpPr txBox="1"/>
          <p:nvPr/>
        </p:nvSpPr>
        <p:spPr>
          <a:xfrm>
            <a:off x="3616174" y="4672555"/>
            <a:ext cx="3419790" cy="1846659"/>
          </a:xfrm>
          <a:prstGeom prst="rect">
            <a:avLst/>
          </a:prstGeom>
          <a:noFill/>
        </p:spPr>
        <p:txBody>
          <a:bodyPr wrap="square" rtlCol="0">
            <a:spAutoFit/>
          </a:bodyPr>
          <a:lstStyle/>
          <a:p>
            <a:endParaRPr lang="en-US" sz="1600" dirty="0"/>
          </a:p>
          <a:p>
            <a:r>
              <a:rPr lang="en-US" sz="1600" b="1" dirty="0">
                <a:solidFill>
                  <a:schemeClr val="accent1"/>
                </a:solidFill>
              </a:rPr>
              <a:t>Solution: </a:t>
            </a:r>
          </a:p>
          <a:p>
            <a:pPr marL="285750" indent="-285750">
              <a:buClr>
                <a:schemeClr val="accent2"/>
              </a:buClr>
              <a:buFont typeface="Wingdings" panose="05000000000000000000" pitchFamily="2" charset="2"/>
              <a:buChar char="ü"/>
            </a:pPr>
            <a:r>
              <a:rPr lang="en-US" sz="1600" dirty="0">
                <a:solidFill>
                  <a:schemeClr val="tx1">
                    <a:lumMod val="65000"/>
                    <a:lumOff val="35000"/>
                  </a:schemeClr>
                </a:solidFill>
              </a:rPr>
              <a:t>Supplier Audits</a:t>
            </a:r>
          </a:p>
          <a:p>
            <a:pPr marL="285750" indent="-285750">
              <a:buClr>
                <a:schemeClr val="accent2"/>
              </a:buClr>
              <a:buFont typeface="Wingdings" panose="05000000000000000000" pitchFamily="2" charset="2"/>
              <a:buChar char="ü"/>
            </a:pPr>
            <a:r>
              <a:rPr lang="en-US" sz="1600" dirty="0">
                <a:solidFill>
                  <a:schemeClr val="tx1">
                    <a:lumMod val="65000"/>
                    <a:lumOff val="35000"/>
                  </a:schemeClr>
                </a:solidFill>
              </a:rPr>
              <a:t>Technical Risk Assessments</a:t>
            </a:r>
          </a:p>
          <a:p>
            <a:pPr marL="285750" indent="-285750">
              <a:buClr>
                <a:schemeClr val="accent2"/>
              </a:buClr>
              <a:buFont typeface="Wingdings" panose="05000000000000000000" pitchFamily="2" charset="2"/>
              <a:buChar char="ü"/>
            </a:pPr>
            <a:r>
              <a:rPr lang="en-US" sz="1600" dirty="0">
                <a:solidFill>
                  <a:schemeClr val="tx1">
                    <a:lumMod val="65000"/>
                    <a:lumOff val="35000"/>
                  </a:schemeClr>
                </a:solidFill>
              </a:rPr>
              <a:t>Additional Quality Testing</a:t>
            </a:r>
          </a:p>
          <a:p>
            <a:pPr marL="285750" indent="-285750">
              <a:buClr>
                <a:schemeClr val="accent2"/>
              </a:buClr>
              <a:buFont typeface="Wingdings" panose="05000000000000000000" pitchFamily="2" charset="2"/>
              <a:buChar char="ü"/>
            </a:pPr>
            <a:r>
              <a:rPr lang="en-US" sz="1600" dirty="0">
                <a:solidFill>
                  <a:schemeClr val="tx1">
                    <a:lumMod val="65000"/>
                    <a:lumOff val="35000"/>
                  </a:schemeClr>
                </a:solidFill>
              </a:rPr>
              <a:t>Procedural updates</a:t>
            </a:r>
          </a:p>
          <a:p>
            <a:pPr marL="285750" indent="-285750">
              <a:buFont typeface="Arial" panose="020B0604020202020204" pitchFamily="34" charset="0"/>
              <a:buChar char="•"/>
            </a:pPr>
            <a:endParaRPr lang="en-US" sz="1600" dirty="0"/>
          </a:p>
        </p:txBody>
      </p:sp>
      <p:sp>
        <p:nvSpPr>
          <p:cNvPr id="13" name="Title 2">
            <a:extLst>
              <a:ext uri="{FF2B5EF4-FFF2-40B4-BE49-F238E27FC236}">
                <a16:creationId xmlns:a16="http://schemas.microsoft.com/office/drawing/2014/main" id="{E049D75F-DCCA-4AB3-AD3C-33833F7FEF29}"/>
              </a:ext>
            </a:extLst>
          </p:cNvPr>
          <p:cNvSpPr txBox="1">
            <a:spLocks/>
          </p:cNvSpPr>
          <p:nvPr/>
        </p:nvSpPr>
        <p:spPr>
          <a:xfrm>
            <a:off x="467832" y="262139"/>
            <a:ext cx="8229600" cy="114300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b="1"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300" b="1" i="0" u="none" strike="noStrike" kern="1200" cap="none" spc="0" normalizeH="0" baseline="0" noProof="0" dirty="0">
                <a:ln>
                  <a:noFill/>
                </a:ln>
                <a:solidFill>
                  <a:srgbClr val="2573BA"/>
                </a:solidFill>
                <a:effectLst/>
                <a:uLnTx/>
                <a:uFillTx/>
                <a:latin typeface="Calibri" panose="020F0502020204030204" pitchFamily="34" charset="0"/>
              </a:rPr>
              <a:t>Challenge 4: Quality Systems</a:t>
            </a:r>
            <a:br>
              <a:rPr kumimoji="0" lang="en-US" sz="3600" b="1" i="0" u="none" strike="noStrike" kern="1200" cap="none" spc="0" normalizeH="0" baseline="0" noProof="0" dirty="0">
                <a:ln>
                  <a:noFill/>
                </a:ln>
                <a:solidFill>
                  <a:srgbClr val="2573BA"/>
                </a:solidFill>
                <a:effectLst/>
                <a:uLnTx/>
                <a:uFillTx/>
                <a:latin typeface="Calibri" panose="020F0502020204030204" pitchFamily="34" charset="0"/>
              </a:rPr>
            </a:br>
            <a:r>
              <a:rPr kumimoji="0" lang="en-US" sz="2800" b="1" i="1" u="none" strike="noStrike" kern="1200" cap="none" spc="0" normalizeH="0" baseline="0" noProof="0" dirty="0">
                <a:ln>
                  <a:noFill/>
                </a:ln>
                <a:solidFill>
                  <a:srgbClr val="2573BA"/>
                </a:solidFill>
                <a:effectLst/>
                <a:uLnTx/>
                <a:uFillTx/>
                <a:latin typeface="Calibri" panose="020F0502020204030204" pitchFamily="34" charset="0"/>
              </a:rPr>
              <a:t>Raw Material Sourcing</a:t>
            </a:r>
          </a:p>
        </p:txBody>
      </p:sp>
    </p:spTree>
    <p:extLst>
      <p:ext uri="{BB962C8B-B14F-4D97-AF65-F5344CB8AC3E}">
        <p14:creationId xmlns:p14="http://schemas.microsoft.com/office/powerpoint/2010/main" val="3489312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67728" y="1330871"/>
            <a:ext cx="3868340" cy="386273"/>
          </a:xfrm>
        </p:spPr>
        <p:txBody>
          <a:bodyPr/>
          <a:lstStyle/>
          <a:p>
            <a:r>
              <a:rPr lang="en-US" dirty="0"/>
              <a:t>CHALLENGE</a:t>
            </a:r>
          </a:p>
        </p:txBody>
      </p:sp>
      <p:sp>
        <p:nvSpPr>
          <p:cNvPr id="4" name="Content Placeholder 3"/>
          <p:cNvSpPr>
            <a:spLocks noGrp="1"/>
          </p:cNvSpPr>
          <p:nvPr>
            <p:ph sz="half" idx="2"/>
          </p:nvPr>
        </p:nvSpPr>
        <p:spPr>
          <a:xfrm>
            <a:off x="467728" y="1869998"/>
            <a:ext cx="3523208" cy="2713595"/>
          </a:xfrm>
        </p:spPr>
        <p:txBody>
          <a:bodyPr>
            <a:normAutofit/>
          </a:bodyPr>
          <a:lstStyle/>
          <a:p>
            <a:r>
              <a:rPr lang="en-US" sz="1800" dirty="0"/>
              <a:t>Prevent  Mix-up</a:t>
            </a:r>
          </a:p>
          <a:p>
            <a:pPr lvl="1"/>
            <a:r>
              <a:rPr lang="en-US" sz="1500" dirty="0"/>
              <a:t>Raw Materials - How to confirm correct totes are hooked up to correct charging station?</a:t>
            </a:r>
          </a:p>
          <a:p>
            <a:pPr lvl="1"/>
            <a:r>
              <a:rPr lang="en-US" sz="1500" dirty="0" err="1"/>
              <a:t>Amidite</a:t>
            </a:r>
            <a:r>
              <a:rPr lang="en-US" sz="1500" dirty="0"/>
              <a:t> Solutions - How to confirm correct amidites are charged to correct synthesizer inlet port?</a:t>
            </a:r>
          </a:p>
          <a:p>
            <a:pPr lvl="1"/>
            <a:r>
              <a:rPr lang="en-US" sz="1500" dirty="0"/>
              <a:t>Nitrogen versus Air</a:t>
            </a:r>
          </a:p>
          <a:p>
            <a:pPr lvl="1"/>
            <a:endParaRPr lang="en-US" sz="1500" dirty="0"/>
          </a:p>
        </p:txBody>
      </p:sp>
      <p:sp>
        <p:nvSpPr>
          <p:cNvPr id="5" name="Text Placeholder 4"/>
          <p:cNvSpPr>
            <a:spLocks noGrp="1"/>
          </p:cNvSpPr>
          <p:nvPr>
            <p:ph type="body" sz="quarter" idx="3"/>
          </p:nvPr>
        </p:nvSpPr>
        <p:spPr>
          <a:xfrm>
            <a:off x="4971565" y="1352302"/>
            <a:ext cx="3655451" cy="343410"/>
          </a:xfrm>
        </p:spPr>
        <p:txBody>
          <a:bodyPr/>
          <a:lstStyle/>
          <a:p>
            <a:r>
              <a:rPr lang="en-US" dirty="0"/>
              <a:t>SOLUTION</a:t>
            </a:r>
          </a:p>
        </p:txBody>
      </p:sp>
      <p:sp>
        <p:nvSpPr>
          <p:cNvPr id="6" name="Content Placeholder 5"/>
          <p:cNvSpPr>
            <a:spLocks noGrp="1"/>
          </p:cNvSpPr>
          <p:nvPr>
            <p:ph sz="quarter" idx="4"/>
          </p:nvPr>
        </p:nvSpPr>
        <p:spPr>
          <a:xfrm>
            <a:off x="4971565" y="1854057"/>
            <a:ext cx="3906621" cy="2837084"/>
          </a:xfrm>
        </p:spPr>
        <p:txBody>
          <a:bodyPr>
            <a:normAutofit/>
          </a:bodyPr>
          <a:lstStyle/>
          <a:p>
            <a:r>
              <a:rPr lang="en-US" sz="1800" dirty="0"/>
              <a:t>Engineering Controls</a:t>
            </a:r>
          </a:p>
          <a:p>
            <a:pPr lvl="1"/>
            <a:r>
              <a:rPr lang="en-US" sz="1500" dirty="0"/>
              <a:t>Different keyed Swagelok QTM fittings on </a:t>
            </a:r>
            <a:r>
              <a:rPr lang="en-US" sz="1500" dirty="0" err="1"/>
              <a:t>recycletainers</a:t>
            </a:r>
            <a:r>
              <a:rPr lang="en-US" sz="1500" dirty="0"/>
              <a:t> for each solvent / reagent</a:t>
            </a:r>
          </a:p>
          <a:p>
            <a:pPr lvl="1">
              <a:spcBef>
                <a:spcPts val="900"/>
              </a:spcBef>
            </a:pPr>
            <a:r>
              <a:rPr lang="en-US" sz="1500" dirty="0"/>
              <a:t>Synthesizer design to facilitate installation of PAT for on-line </a:t>
            </a:r>
            <a:r>
              <a:rPr lang="en-US" sz="1500" dirty="0" err="1"/>
              <a:t>amidite</a:t>
            </a:r>
            <a:r>
              <a:rPr lang="en-US" sz="1500" dirty="0"/>
              <a:t> ID confirmation</a:t>
            </a:r>
          </a:p>
          <a:p>
            <a:pPr lvl="2"/>
            <a:r>
              <a:rPr lang="en-US" sz="1200" dirty="0"/>
              <a:t>Prevent incorrect coupling sequence</a:t>
            </a:r>
          </a:p>
          <a:p>
            <a:pPr lvl="1">
              <a:spcBef>
                <a:spcPts val="900"/>
              </a:spcBef>
              <a:spcAft>
                <a:spcPts val="600"/>
              </a:spcAft>
            </a:pPr>
            <a:r>
              <a:rPr lang="en-US" sz="1500" dirty="0"/>
              <a:t>Swagelok quick disconnects for N2</a:t>
            </a:r>
          </a:p>
          <a:p>
            <a:pPr lvl="1"/>
            <a:r>
              <a:rPr lang="en-US" sz="1500" dirty="0" err="1"/>
              <a:t>Staubli</a:t>
            </a:r>
            <a:r>
              <a:rPr lang="en-US" sz="1500" dirty="0"/>
              <a:t> quick disconnects for compressed air</a:t>
            </a:r>
          </a:p>
        </p:txBody>
      </p:sp>
      <p:sp>
        <p:nvSpPr>
          <p:cNvPr id="10" name="Right Arrow 9"/>
          <p:cNvSpPr/>
          <p:nvPr/>
        </p:nvSpPr>
        <p:spPr>
          <a:xfrm>
            <a:off x="3923596" y="2302821"/>
            <a:ext cx="691538" cy="1875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ight Arrow 10"/>
          <p:cNvSpPr/>
          <p:nvPr/>
        </p:nvSpPr>
        <p:spPr>
          <a:xfrm>
            <a:off x="3919640" y="2954869"/>
            <a:ext cx="695494" cy="1875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ight Arrow 11"/>
          <p:cNvSpPr/>
          <p:nvPr/>
        </p:nvSpPr>
        <p:spPr>
          <a:xfrm>
            <a:off x="3919640" y="3728086"/>
            <a:ext cx="695494" cy="1875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9139" y="4223529"/>
            <a:ext cx="2225121" cy="1910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446" y="4102789"/>
            <a:ext cx="2868971" cy="2151727"/>
          </a:xfrm>
          <a:prstGeom prst="rect">
            <a:avLst/>
          </a:prstGeom>
        </p:spPr>
      </p:pic>
      <p:sp>
        <p:nvSpPr>
          <p:cNvPr id="13" name="Title 2">
            <a:extLst>
              <a:ext uri="{FF2B5EF4-FFF2-40B4-BE49-F238E27FC236}">
                <a16:creationId xmlns:a16="http://schemas.microsoft.com/office/drawing/2014/main" id="{A9D16236-9873-489F-8AD8-38677E40EC87}"/>
              </a:ext>
            </a:extLst>
          </p:cNvPr>
          <p:cNvSpPr txBox="1">
            <a:spLocks/>
          </p:cNvSpPr>
          <p:nvPr/>
        </p:nvSpPr>
        <p:spPr>
          <a:xfrm>
            <a:off x="467832" y="262139"/>
            <a:ext cx="8229600" cy="114300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b="1"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300" b="1" i="0" u="none" strike="noStrike" kern="1200" cap="none" spc="0" normalizeH="0" baseline="0" noProof="0" dirty="0">
                <a:ln>
                  <a:noFill/>
                </a:ln>
                <a:solidFill>
                  <a:srgbClr val="2573BA"/>
                </a:solidFill>
                <a:effectLst/>
                <a:uLnTx/>
                <a:uFillTx/>
                <a:latin typeface="Calibri" panose="020F0502020204030204" pitchFamily="34" charset="0"/>
              </a:rPr>
              <a:t>Challenge 4: Quality Systems</a:t>
            </a:r>
            <a:br>
              <a:rPr kumimoji="0" lang="en-US" sz="3600" b="1" i="0" u="none" strike="noStrike" kern="1200" cap="none" spc="0" normalizeH="0" baseline="0" noProof="0" dirty="0">
                <a:ln>
                  <a:noFill/>
                </a:ln>
                <a:solidFill>
                  <a:srgbClr val="2573BA"/>
                </a:solidFill>
                <a:effectLst/>
                <a:uLnTx/>
                <a:uFillTx/>
                <a:latin typeface="Calibri" panose="020F0502020204030204" pitchFamily="34" charset="0"/>
              </a:rPr>
            </a:br>
            <a:r>
              <a:rPr kumimoji="0" lang="en-US" sz="2800" b="1" i="1" u="none" strike="noStrike" kern="1200" cap="none" spc="0" normalizeH="0" baseline="0" noProof="0" dirty="0">
                <a:ln>
                  <a:noFill/>
                </a:ln>
                <a:solidFill>
                  <a:srgbClr val="2573BA"/>
                </a:solidFill>
                <a:effectLst/>
                <a:uLnTx/>
                <a:uFillTx/>
                <a:latin typeface="Calibri" panose="020F0502020204030204" pitchFamily="34" charset="0"/>
              </a:rPr>
              <a:t>Engineering Controls</a:t>
            </a:r>
          </a:p>
        </p:txBody>
      </p:sp>
      <p:sp>
        <p:nvSpPr>
          <p:cNvPr id="2" name="Oval 1">
            <a:extLst>
              <a:ext uri="{FF2B5EF4-FFF2-40B4-BE49-F238E27FC236}">
                <a16:creationId xmlns:a16="http://schemas.microsoft.com/office/drawing/2014/main" id="{E84E8D70-D198-4EAA-B288-C878B711C51D}"/>
              </a:ext>
            </a:extLst>
          </p:cNvPr>
          <p:cNvSpPr/>
          <p:nvPr/>
        </p:nvSpPr>
        <p:spPr>
          <a:xfrm rot="20029862">
            <a:off x="2111772" y="4511041"/>
            <a:ext cx="496389" cy="12453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0437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379679" y="283866"/>
            <a:ext cx="8380677" cy="945885"/>
          </a:xfrm>
        </p:spPr>
        <p:txBody>
          <a:bodyPr anchor="ctr"/>
          <a:lstStyle/>
          <a:p>
            <a:r>
              <a:rPr lang="en-US" sz="3000" dirty="0"/>
              <a:t>Speakers</a:t>
            </a:r>
          </a:p>
        </p:txBody>
      </p:sp>
      <p:pic>
        <p:nvPicPr>
          <p:cNvPr id="6" name="Content Placeholder 5">
            <a:extLst>
              <a:ext uri="{FF2B5EF4-FFF2-40B4-BE49-F238E27FC236}">
                <a16:creationId xmlns:a16="http://schemas.microsoft.com/office/drawing/2014/main" id="{AEF9ADF9-7C79-4DC2-A2F2-5B5C463C8B3B}"/>
              </a:ext>
            </a:extLst>
          </p:cNvPr>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217564" y="1155112"/>
            <a:ext cx="1870109" cy="2644933"/>
          </a:xfrm>
          <a:prstGeom prst="rect">
            <a:avLst/>
          </a:prstGeom>
        </p:spPr>
      </p:pic>
      <p:pic>
        <p:nvPicPr>
          <p:cNvPr id="3" name="Picture 2">
            <a:extLst>
              <a:ext uri="{FF2B5EF4-FFF2-40B4-BE49-F238E27FC236}">
                <a16:creationId xmlns:a16="http://schemas.microsoft.com/office/drawing/2014/main" id="{DE10F524-D8C3-4121-A7CB-9CCD0694AB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1417" y="1136453"/>
            <a:ext cx="1949667" cy="25995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a:extLst>
              <a:ext uri="{FF2B5EF4-FFF2-40B4-BE49-F238E27FC236}">
                <a16:creationId xmlns:a16="http://schemas.microsoft.com/office/drawing/2014/main" id="{F43FC7B1-C6A9-43A1-BAD6-8F5491C216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3862"/>
          <a:stretch/>
        </p:blipFill>
        <p:spPr>
          <a:xfrm>
            <a:off x="4663037" y="1155113"/>
            <a:ext cx="1950563" cy="25208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98DA12D6-9FE6-48A6-A70B-0A93CCC6335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3008" b="5217"/>
          <a:stretch/>
        </p:blipFill>
        <p:spPr>
          <a:xfrm>
            <a:off x="6760939" y="1174359"/>
            <a:ext cx="1977846" cy="25237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Content Placeholder 5">
            <a:extLst>
              <a:ext uri="{FF2B5EF4-FFF2-40B4-BE49-F238E27FC236}">
                <a16:creationId xmlns:a16="http://schemas.microsoft.com/office/drawing/2014/main" id="{9D840F37-609D-4F9C-B037-3E9C84F59830}"/>
              </a:ext>
            </a:extLst>
          </p:cNvPr>
          <p:cNvSpPr txBox="1">
            <a:spLocks/>
          </p:cNvSpPr>
          <p:nvPr/>
        </p:nvSpPr>
        <p:spPr>
          <a:xfrm>
            <a:off x="227148" y="3915742"/>
            <a:ext cx="4131151" cy="2061018"/>
          </a:xfrm>
          <a:prstGeom prst="rect">
            <a:avLst/>
          </a:prstGeom>
        </p:spPr>
        <p:txBody>
          <a:bodyPr vert="horz" lIns="0" tIns="0" rIns="0" bIns="0" rtlCol="0" anchor="t" anchorCtr="0">
            <a:normAutofit/>
          </a:bodyPr>
          <a:lstStyle>
            <a:lvl1pPr marL="0" indent="0" algn="l" defTabSz="571478" rtl="0" eaLnBrk="1" latinLnBrk="0" hangingPunct="1">
              <a:lnSpc>
                <a:spcPts val="1500"/>
              </a:lnSpc>
              <a:spcBef>
                <a:spcPts val="0"/>
              </a:spcBef>
              <a:spcAft>
                <a:spcPts val="1125"/>
              </a:spcAft>
              <a:buFont typeface="Arial" panose="020B0604020202020204" pitchFamily="34" charset="0"/>
              <a:buNone/>
              <a:defRPr sz="1375" b="1" kern="1200">
                <a:solidFill>
                  <a:schemeClr val="accent1"/>
                </a:solidFill>
                <a:latin typeface="+mn-lt"/>
                <a:ea typeface="+mn-ea"/>
                <a:cs typeface="+mn-cs"/>
              </a:defRPr>
            </a:lvl1pPr>
            <a:lvl2pPr marL="1985" indent="0" algn="l" defTabSz="571478" rtl="0" eaLnBrk="1" latinLnBrk="0" hangingPunct="1">
              <a:lnSpc>
                <a:spcPts val="1500"/>
              </a:lnSpc>
              <a:spcBef>
                <a:spcPts val="0"/>
              </a:spcBef>
              <a:spcAft>
                <a:spcPts val="1125"/>
              </a:spcAft>
              <a:buFont typeface="Arial" panose="020B0604020202020204" pitchFamily="34" charset="0"/>
              <a:buNone/>
              <a:defRPr sz="1250" kern="1200">
                <a:solidFill>
                  <a:schemeClr val="tx2"/>
                </a:solidFill>
                <a:latin typeface="+mn-lt"/>
                <a:ea typeface="+mn-ea"/>
                <a:cs typeface="+mn-cs"/>
              </a:defRPr>
            </a:lvl2pPr>
            <a:lvl3pPr marL="213312" indent="-213312" algn="l" defTabSz="571478" rtl="0" eaLnBrk="1" latinLnBrk="0" hangingPunct="1">
              <a:lnSpc>
                <a:spcPts val="1500"/>
              </a:lnSpc>
              <a:spcBef>
                <a:spcPts val="0"/>
              </a:spcBef>
              <a:spcAft>
                <a:spcPts val="1125"/>
              </a:spcAft>
              <a:buClr>
                <a:schemeClr val="accent2"/>
              </a:buClr>
              <a:buFont typeface="Arial" panose="020B0604020202020204" pitchFamily="34" charset="0"/>
              <a:buChar char="&gt;"/>
              <a:defRPr sz="1250" kern="1200">
                <a:solidFill>
                  <a:schemeClr val="tx2"/>
                </a:solidFill>
                <a:latin typeface="+mn-lt"/>
                <a:ea typeface="+mn-ea"/>
                <a:cs typeface="+mn-cs"/>
              </a:defRPr>
            </a:lvl3pPr>
            <a:lvl4pPr marL="427616" indent="-214304" algn="l" defTabSz="571478" rtl="0" eaLnBrk="1" latinLnBrk="0" hangingPunct="1">
              <a:lnSpc>
                <a:spcPts val="1500"/>
              </a:lnSpc>
              <a:spcBef>
                <a:spcPts val="0"/>
              </a:spcBef>
              <a:spcAft>
                <a:spcPts val="1125"/>
              </a:spcAft>
              <a:buFont typeface="Arial" panose="020B0604020202020204" pitchFamily="34" charset="0"/>
              <a:buChar char="–"/>
              <a:tabLst/>
              <a:defRPr sz="1250" kern="1200">
                <a:solidFill>
                  <a:schemeClr val="tx2"/>
                </a:solidFill>
                <a:latin typeface="+mn-lt"/>
                <a:ea typeface="+mn-ea"/>
                <a:cs typeface="+mn-cs"/>
              </a:defRPr>
            </a:lvl4pPr>
            <a:lvl5pPr marL="1285823" indent="-142869" algn="l" defTabSz="571478" rtl="0" eaLnBrk="1" latinLnBrk="0" hangingPunct="1">
              <a:spcBef>
                <a:spcPct val="20000"/>
              </a:spcBef>
              <a:buFont typeface="Arial" panose="020B0604020202020204" pitchFamily="34" charset="0"/>
              <a:buChar char="»"/>
              <a:defRPr sz="1250" kern="1200">
                <a:solidFill>
                  <a:schemeClr val="tx2"/>
                </a:solidFill>
                <a:latin typeface="+mn-lt"/>
                <a:ea typeface="+mn-ea"/>
                <a:cs typeface="+mn-cs"/>
              </a:defRPr>
            </a:lvl5pPr>
            <a:lvl6pPr marL="1571562" indent="-142869" algn="l" defTabSz="571478" rtl="0" eaLnBrk="1" latinLnBrk="0" hangingPunct="1">
              <a:spcBef>
                <a:spcPct val="20000"/>
              </a:spcBef>
              <a:buFont typeface="Arial" panose="020B0604020202020204" pitchFamily="34" charset="0"/>
              <a:buChar char="•"/>
              <a:defRPr sz="1250" kern="1200">
                <a:solidFill>
                  <a:schemeClr val="tx1"/>
                </a:solidFill>
                <a:latin typeface="+mn-lt"/>
                <a:ea typeface="+mn-ea"/>
                <a:cs typeface="+mn-cs"/>
              </a:defRPr>
            </a:lvl6pPr>
            <a:lvl7pPr marL="1857301" indent="-142869" algn="l" defTabSz="571478" rtl="0" eaLnBrk="1" latinLnBrk="0" hangingPunct="1">
              <a:spcBef>
                <a:spcPct val="20000"/>
              </a:spcBef>
              <a:buFont typeface="Arial" panose="020B0604020202020204" pitchFamily="34" charset="0"/>
              <a:buChar char="•"/>
              <a:defRPr sz="1250" kern="1200">
                <a:solidFill>
                  <a:schemeClr val="tx1"/>
                </a:solidFill>
                <a:latin typeface="+mn-lt"/>
                <a:ea typeface="+mn-ea"/>
                <a:cs typeface="+mn-cs"/>
              </a:defRPr>
            </a:lvl7pPr>
            <a:lvl8pPr marL="2143040" indent="-142869" algn="l" defTabSz="571478" rtl="0" eaLnBrk="1" latinLnBrk="0" hangingPunct="1">
              <a:spcBef>
                <a:spcPct val="20000"/>
              </a:spcBef>
              <a:buFont typeface="Arial" panose="020B0604020202020204" pitchFamily="34" charset="0"/>
              <a:buChar char="•"/>
              <a:defRPr sz="1250" kern="1200">
                <a:solidFill>
                  <a:schemeClr val="tx1"/>
                </a:solidFill>
                <a:latin typeface="+mn-lt"/>
                <a:ea typeface="+mn-ea"/>
                <a:cs typeface="+mn-cs"/>
              </a:defRPr>
            </a:lvl8pPr>
            <a:lvl9pPr marL="2428778" indent="-142869" algn="l" defTabSz="571478" rtl="0" eaLnBrk="1" latinLnBrk="0" hangingPunct="1">
              <a:spcBef>
                <a:spcPct val="20000"/>
              </a:spcBef>
              <a:buFont typeface="Arial" panose="020B0604020202020204" pitchFamily="34" charset="0"/>
              <a:buChar char="•"/>
              <a:defRPr sz="1250" kern="1200">
                <a:solidFill>
                  <a:schemeClr val="tx1"/>
                </a:solidFill>
                <a:latin typeface="+mn-lt"/>
                <a:ea typeface="+mn-ea"/>
                <a:cs typeface="+mn-cs"/>
              </a:defRPr>
            </a:lvl9pPr>
          </a:lstStyle>
          <a:p>
            <a:pPr lvl="1" fontAlgn="t">
              <a:lnSpc>
                <a:spcPct val="120000"/>
              </a:lnSpc>
            </a:pPr>
            <a:r>
              <a:rPr lang="en-US" sz="1700" b="1" dirty="0">
                <a:solidFill>
                  <a:schemeClr val="accent1"/>
                </a:solidFill>
              </a:rPr>
              <a:t>Paul Richards</a:t>
            </a:r>
          </a:p>
          <a:p>
            <a:pPr lvl="1" fontAlgn="t">
              <a:lnSpc>
                <a:spcPct val="100000"/>
              </a:lnSpc>
              <a:spcAft>
                <a:spcPts val="600"/>
              </a:spcAft>
            </a:pPr>
            <a:r>
              <a:rPr lang="en-US" sz="1600" dirty="0"/>
              <a:t>Principal, Global Process Engineering</a:t>
            </a:r>
          </a:p>
          <a:p>
            <a:pPr marL="288131" lvl="4" indent="-285750">
              <a:spcBef>
                <a:spcPts val="600"/>
              </a:spcBef>
              <a:buClr>
                <a:schemeClr val="accent2"/>
              </a:buClr>
              <a:buFont typeface="Wingdings" panose="05000000000000000000" pitchFamily="2" charset="2"/>
              <a:buChar char="Ø"/>
            </a:pPr>
            <a:r>
              <a:rPr lang="en-US" sz="1300" dirty="0"/>
              <a:t>BS Chemical Engineering – UConn</a:t>
            </a:r>
          </a:p>
          <a:p>
            <a:pPr marL="288131" lvl="4" indent="-285750">
              <a:spcBef>
                <a:spcPts val="600"/>
              </a:spcBef>
              <a:buClr>
                <a:schemeClr val="accent2"/>
              </a:buClr>
              <a:buFont typeface="Wingdings" panose="05000000000000000000" pitchFamily="2" charset="2"/>
              <a:buChar char="Ø"/>
            </a:pPr>
            <a:r>
              <a:rPr lang="en-US" sz="1300" dirty="0"/>
              <a:t>MS Management – Rensselaer</a:t>
            </a:r>
          </a:p>
          <a:p>
            <a:pPr marL="288131" lvl="4" indent="-285750">
              <a:spcBef>
                <a:spcPts val="600"/>
              </a:spcBef>
              <a:buClr>
                <a:schemeClr val="accent2"/>
              </a:buClr>
              <a:buFont typeface="Wingdings" panose="05000000000000000000" pitchFamily="2" charset="2"/>
              <a:buChar char="Ø"/>
            </a:pPr>
            <a:r>
              <a:rPr lang="en-US" sz="1300" dirty="0"/>
              <a:t>30 years experience – API, OSD, Fine Chemical</a:t>
            </a:r>
          </a:p>
          <a:p>
            <a:pPr marL="288131" lvl="4" indent="-285750">
              <a:spcBef>
                <a:spcPts val="600"/>
              </a:spcBef>
              <a:buClr>
                <a:schemeClr val="accent2"/>
              </a:buClr>
              <a:buFont typeface="Wingdings" panose="05000000000000000000" pitchFamily="2" charset="2"/>
              <a:buChar char="Ø"/>
            </a:pPr>
            <a:r>
              <a:rPr lang="en-US" sz="1300" dirty="0"/>
              <a:t>5 years at Biogen</a:t>
            </a:r>
          </a:p>
        </p:txBody>
      </p:sp>
      <p:sp>
        <p:nvSpPr>
          <p:cNvPr id="9" name="Content Placeholder 5">
            <a:extLst>
              <a:ext uri="{FF2B5EF4-FFF2-40B4-BE49-F238E27FC236}">
                <a16:creationId xmlns:a16="http://schemas.microsoft.com/office/drawing/2014/main" id="{02F2CF43-4EA2-403A-A872-EA094BA05153}"/>
              </a:ext>
            </a:extLst>
          </p:cNvPr>
          <p:cNvSpPr txBox="1">
            <a:spLocks/>
          </p:cNvSpPr>
          <p:nvPr/>
        </p:nvSpPr>
        <p:spPr>
          <a:xfrm>
            <a:off x="4736593" y="4015619"/>
            <a:ext cx="4159273" cy="2059756"/>
          </a:xfrm>
          <a:prstGeom prst="rect">
            <a:avLst/>
          </a:prstGeom>
        </p:spPr>
        <p:txBody>
          <a:bodyPr vert="horz" lIns="0" tIns="0" rIns="0" bIns="0" rtlCol="0" anchor="t" anchorCtr="0">
            <a:normAutofit fontScale="92500"/>
          </a:bodyPr>
          <a:lstStyle>
            <a:lvl1pPr marL="0" indent="0" algn="l" defTabSz="571478" rtl="0" eaLnBrk="1" latinLnBrk="0" hangingPunct="1">
              <a:lnSpc>
                <a:spcPts val="1500"/>
              </a:lnSpc>
              <a:spcBef>
                <a:spcPts val="0"/>
              </a:spcBef>
              <a:spcAft>
                <a:spcPts val="1125"/>
              </a:spcAft>
              <a:buFont typeface="Arial" panose="020B0604020202020204" pitchFamily="34" charset="0"/>
              <a:buNone/>
              <a:defRPr sz="1375" b="1" kern="1200">
                <a:solidFill>
                  <a:schemeClr val="accent1"/>
                </a:solidFill>
                <a:latin typeface="+mn-lt"/>
                <a:ea typeface="+mn-ea"/>
                <a:cs typeface="+mn-cs"/>
              </a:defRPr>
            </a:lvl1pPr>
            <a:lvl2pPr marL="1985" indent="0" algn="l" defTabSz="571478" rtl="0" eaLnBrk="1" latinLnBrk="0" hangingPunct="1">
              <a:lnSpc>
                <a:spcPts val="1500"/>
              </a:lnSpc>
              <a:spcBef>
                <a:spcPts val="0"/>
              </a:spcBef>
              <a:spcAft>
                <a:spcPts val="1125"/>
              </a:spcAft>
              <a:buFont typeface="Arial" panose="020B0604020202020204" pitchFamily="34" charset="0"/>
              <a:buNone/>
              <a:defRPr sz="1250" kern="1200">
                <a:solidFill>
                  <a:schemeClr val="tx2"/>
                </a:solidFill>
                <a:latin typeface="+mn-lt"/>
                <a:ea typeface="+mn-ea"/>
                <a:cs typeface="+mn-cs"/>
              </a:defRPr>
            </a:lvl2pPr>
            <a:lvl3pPr marL="213312" indent="-213312" algn="l" defTabSz="571478" rtl="0" eaLnBrk="1" latinLnBrk="0" hangingPunct="1">
              <a:lnSpc>
                <a:spcPts val="1500"/>
              </a:lnSpc>
              <a:spcBef>
                <a:spcPts val="0"/>
              </a:spcBef>
              <a:spcAft>
                <a:spcPts val="1125"/>
              </a:spcAft>
              <a:buClr>
                <a:schemeClr val="accent2"/>
              </a:buClr>
              <a:buFont typeface="Arial" panose="020B0604020202020204" pitchFamily="34" charset="0"/>
              <a:buChar char="&gt;"/>
              <a:defRPr sz="1250" kern="1200">
                <a:solidFill>
                  <a:schemeClr val="tx2"/>
                </a:solidFill>
                <a:latin typeface="+mn-lt"/>
                <a:ea typeface="+mn-ea"/>
                <a:cs typeface="+mn-cs"/>
              </a:defRPr>
            </a:lvl3pPr>
            <a:lvl4pPr marL="427616" indent="-214304" algn="l" defTabSz="571478" rtl="0" eaLnBrk="1" latinLnBrk="0" hangingPunct="1">
              <a:lnSpc>
                <a:spcPts val="1500"/>
              </a:lnSpc>
              <a:spcBef>
                <a:spcPts val="0"/>
              </a:spcBef>
              <a:spcAft>
                <a:spcPts val="1125"/>
              </a:spcAft>
              <a:buFont typeface="Arial" panose="020B0604020202020204" pitchFamily="34" charset="0"/>
              <a:buChar char="–"/>
              <a:tabLst/>
              <a:defRPr sz="1250" kern="1200">
                <a:solidFill>
                  <a:schemeClr val="tx2"/>
                </a:solidFill>
                <a:latin typeface="+mn-lt"/>
                <a:ea typeface="+mn-ea"/>
                <a:cs typeface="+mn-cs"/>
              </a:defRPr>
            </a:lvl4pPr>
            <a:lvl5pPr marL="1285823" indent="-142869" algn="l" defTabSz="571478" rtl="0" eaLnBrk="1" latinLnBrk="0" hangingPunct="1">
              <a:spcBef>
                <a:spcPct val="20000"/>
              </a:spcBef>
              <a:buFont typeface="Arial" panose="020B0604020202020204" pitchFamily="34" charset="0"/>
              <a:buChar char="»"/>
              <a:defRPr sz="1250" kern="1200">
                <a:solidFill>
                  <a:schemeClr val="tx2"/>
                </a:solidFill>
                <a:latin typeface="+mn-lt"/>
                <a:ea typeface="+mn-ea"/>
                <a:cs typeface="+mn-cs"/>
              </a:defRPr>
            </a:lvl5pPr>
            <a:lvl6pPr marL="1571562" indent="-142869" algn="l" defTabSz="571478" rtl="0" eaLnBrk="1" latinLnBrk="0" hangingPunct="1">
              <a:spcBef>
                <a:spcPct val="20000"/>
              </a:spcBef>
              <a:buFont typeface="Arial" panose="020B0604020202020204" pitchFamily="34" charset="0"/>
              <a:buChar char="•"/>
              <a:defRPr sz="1250" kern="1200">
                <a:solidFill>
                  <a:schemeClr val="tx1"/>
                </a:solidFill>
                <a:latin typeface="+mn-lt"/>
                <a:ea typeface="+mn-ea"/>
                <a:cs typeface="+mn-cs"/>
              </a:defRPr>
            </a:lvl6pPr>
            <a:lvl7pPr marL="1857301" indent="-142869" algn="l" defTabSz="571478" rtl="0" eaLnBrk="1" latinLnBrk="0" hangingPunct="1">
              <a:spcBef>
                <a:spcPct val="20000"/>
              </a:spcBef>
              <a:buFont typeface="Arial" panose="020B0604020202020204" pitchFamily="34" charset="0"/>
              <a:buChar char="•"/>
              <a:defRPr sz="1250" kern="1200">
                <a:solidFill>
                  <a:schemeClr val="tx1"/>
                </a:solidFill>
                <a:latin typeface="+mn-lt"/>
                <a:ea typeface="+mn-ea"/>
                <a:cs typeface="+mn-cs"/>
              </a:defRPr>
            </a:lvl7pPr>
            <a:lvl8pPr marL="2143040" indent="-142869" algn="l" defTabSz="571478" rtl="0" eaLnBrk="1" latinLnBrk="0" hangingPunct="1">
              <a:spcBef>
                <a:spcPct val="20000"/>
              </a:spcBef>
              <a:buFont typeface="Arial" panose="020B0604020202020204" pitchFamily="34" charset="0"/>
              <a:buChar char="•"/>
              <a:defRPr sz="1250" kern="1200">
                <a:solidFill>
                  <a:schemeClr val="tx1"/>
                </a:solidFill>
                <a:latin typeface="+mn-lt"/>
                <a:ea typeface="+mn-ea"/>
                <a:cs typeface="+mn-cs"/>
              </a:defRPr>
            </a:lvl8pPr>
            <a:lvl9pPr marL="2428778" indent="-142869" algn="l" defTabSz="571478" rtl="0" eaLnBrk="1" latinLnBrk="0" hangingPunct="1">
              <a:spcBef>
                <a:spcPct val="20000"/>
              </a:spcBef>
              <a:buFont typeface="Arial" panose="020B0604020202020204" pitchFamily="34" charset="0"/>
              <a:buChar char="•"/>
              <a:defRPr sz="1250" kern="1200">
                <a:solidFill>
                  <a:schemeClr val="tx1"/>
                </a:solidFill>
                <a:latin typeface="+mn-lt"/>
                <a:ea typeface="+mn-ea"/>
                <a:cs typeface="+mn-cs"/>
              </a:defRPr>
            </a:lvl9pPr>
          </a:lstStyle>
          <a:p>
            <a:pPr lvl="1" fontAlgn="t">
              <a:lnSpc>
                <a:spcPct val="100000"/>
              </a:lnSpc>
              <a:spcAft>
                <a:spcPts val="600"/>
              </a:spcAft>
            </a:pPr>
            <a:r>
              <a:rPr lang="en-US" sz="1800" b="1" dirty="0">
                <a:solidFill>
                  <a:schemeClr val="accent1"/>
                </a:solidFill>
              </a:rPr>
              <a:t>Sheron Branham</a:t>
            </a:r>
          </a:p>
          <a:p>
            <a:pPr lvl="1" fontAlgn="t">
              <a:lnSpc>
                <a:spcPct val="100000"/>
              </a:lnSpc>
              <a:spcAft>
                <a:spcPts val="600"/>
              </a:spcAft>
            </a:pPr>
            <a:r>
              <a:rPr lang="en-US" sz="1700" dirty="0"/>
              <a:t>Associate Director, ASO Process </a:t>
            </a:r>
            <a:r>
              <a:rPr lang="en-US" sz="1700" dirty="0" err="1"/>
              <a:t>Eng</a:t>
            </a:r>
            <a:r>
              <a:rPr lang="en-US" sz="1700" dirty="0"/>
              <a:t> &amp; </a:t>
            </a:r>
            <a:r>
              <a:rPr lang="en-US" sz="1700" dirty="0" err="1"/>
              <a:t>Mfg</a:t>
            </a:r>
            <a:endParaRPr lang="en-US" sz="1700" b="1" dirty="0">
              <a:solidFill>
                <a:schemeClr val="accent1"/>
              </a:solidFill>
            </a:endParaRPr>
          </a:p>
          <a:p>
            <a:pPr marL="288131" lvl="4" indent="-285750">
              <a:spcBef>
                <a:spcPts val="600"/>
              </a:spcBef>
              <a:buClr>
                <a:schemeClr val="accent2"/>
              </a:buClr>
              <a:buFont typeface="Wingdings" panose="05000000000000000000" pitchFamily="2" charset="2"/>
              <a:buChar char="Ø"/>
            </a:pPr>
            <a:r>
              <a:rPr lang="en-US" sz="1400" dirty="0"/>
              <a:t>BS Chemical Engineering from Clemson University</a:t>
            </a:r>
          </a:p>
          <a:p>
            <a:pPr marL="288131" lvl="4" indent="-285750">
              <a:spcBef>
                <a:spcPts val="600"/>
              </a:spcBef>
              <a:buClr>
                <a:schemeClr val="accent2"/>
              </a:buClr>
              <a:buFont typeface="Wingdings" panose="05000000000000000000" pitchFamily="2" charset="2"/>
              <a:buChar char="Ø"/>
            </a:pPr>
            <a:r>
              <a:rPr lang="en-US" sz="1400" dirty="0"/>
              <a:t>Expected MBA from NC State in May!</a:t>
            </a:r>
          </a:p>
          <a:p>
            <a:pPr marL="288131" lvl="4" indent="-285750">
              <a:spcBef>
                <a:spcPts val="600"/>
              </a:spcBef>
              <a:buClr>
                <a:schemeClr val="accent2"/>
              </a:buClr>
              <a:buFont typeface="Wingdings" panose="05000000000000000000" pitchFamily="2" charset="2"/>
              <a:buChar char="Ø"/>
            </a:pPr>
            <a:r>
              <a:rPr lang="en-US" sz="1400" dirty="0"/>
              <a:t>19 years in Pharmaceutical </a:t>
            </a:r>
            <a:r>
              <a:rPr lang="en-US" sz="1400" dirty="0" err="1"/>
              <a:t>Mfg</a:t>
            </a:r>
            <a:r>
              <a:rPr lang="en-US" sz="1400" dirty="0"/>
              <a:t> – API and OSD</a:t>
            </a:r>
          </a:p>
          <a:p>
            <a:pPr marL="288131" lvl="4" indent="-285750">
              <a:spcBef>
                <a:spcPts val="600"/>
              </a:spcBef>
              <a:buClr>
                <a:schemeClr val="accent2"/>
              </a:buClr>
              <a:buFont typeface="Wingdings" panose="05000000000000000000" pitchFamily="2" charset="2"/>
              <a:buChar char="Ø"/>
            </a:pPr>
            <a:r>
              <a:rPr lang="en-US" sz="1400" dirty="0"/>
              <a:t>5 years at Biogen</a:t>
            </a:r>
          </a:p>
          <a:p>
            <a:pPr marL="288131" lvl="4" indent="-285750">
              <a:spcBef>
                <a:spcPts val="600"/>
              </a:spcBef>
              <a:buClr>
                <a:schemeClr val="accent2"/>
              </a:buClr>
              <a:buFont typeface="Wingdings" panose="05000000000000000000" pitchFamily="2" charset="2"/>
              <a:buChar char="Ø"/>
            </a:pPr>
            <a:endParaRPr lang="en-US" sz="1400" dirty="0"/>
          </a:p>
        </p:txBody>
      </p:sp>
      <p:sp>
        <p:nvSpPr>
          <p:cNvPr id="10" name="Rectangle 9">
            <a:extLst>
              <a:ext uri="{FF2B5EF4-FFF2-40B4-BE49-F238E27FC236}">
                <a16:creationId xmlns:a16="http://schemas.microsoft.com/office/drawing/2014/main" id="{7AA51935-5502-41C9-A31D-E00466C2CF17}"/>
              </a:ext>
            </a:extLst>
          </p:cNvPr>
          <p:cNvSpPr/>
          <p:nvPr/>
        </p:nvSpPr>
        <p:spPr>
          <a:xfrm>
            <a:off x="111679" y="1031358"/>
            <a:ext cx="4327290" cy="5061098"/>
          </a:xfrm>
          <a:prstGeom prst="rect">
            <a:avLst/>
          </a:prstGeom>
          <a:noFill/>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 name="Rectangle 10">
            <a:extLst>
              <a:ext uri="{FF2B5EF4-FFF2-40B4-BE49-F238E27FC236}">
                <a16:creationId xmlns:a16="http://schemas.microsoft.com/office/drawing/2014/main" id="{EE848114-1601-4F89-9DDE-DA1AFF307D10}"/>
              </a:ext>
            </a:extLst>
          </p:cNvPr>
          <p:cNvSpPr/>
          <p:nvPr/>
        </p:nvSpPr>
        <p:spPr>
          <a:xfrm>
            <a:off x="4561013" y="1031358"/>
            <a:ext cx="4325112" cy="5061098"/>
          </a:xfrm>
          <a:prstGeom prst="rect">
            <a:avLst/>
          </a:prstGeom>
          <a:noFill/>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3" name="Picture 12">
            <a:extLst>
              <a:ext uri="{FF2B5EF4-FFF2-40B4-BE49-F238E27FC236}">
                <a16:creationId xmlns:a16="http://schemas.microsoft.com/office/drawing/2014/main" id="{192A031F-E213-418F-852A-EE89C5C3AA77}"/>
              </a:ext>
            </a:extLst>
          </p:cNvPr>
          <p:cNvPicPr>
            <a:picLocks noChangeAspect="1"/>
          </p:cNvPicPr>
          <p:nvPr/>
        </p:nvPicPr>
        <p:blipFill>
          <a:blip r:embed="rId6"/>
          <a:stretch>
            <a:fillRect/>
          </a:stretch>
        </p:blipFill>
        <p:spPr>
          <a:xfrm>
            <a:off x="3378926" y="4641033"/>
            <a:ext cx="374478" cy="469239"/>
          </a:xfrm>
          <a:prstGeom prst="rect">
            <a:avLst/>
          </a:prstGeom>
        </p:spPr>
      </p:pic>
    </p:spTree>
    <p:extLst>
      <p:ext uri="{BB962C8B-B14F-4D97-AF65-F5344CB8AC3E}">
        <p14:creationId xmlns:p14="http://schemas.microsoft.com/office/powerpoint/2010/main" val="4325458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7B3F9A2-804C-4F08-9A41-C50D33207D72}"/>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02842" y="931384"/>
            <a:ext cx="8138311" cy="5425540"/>
          </a:xfrm>
          <a:prstGeom prst="rect">
            <a:avLst/>
          </a:prstGeom>
        </p:spPr>
      </p:pic>
      <p:pic>
        <p:nvPicPr>
          <p:cNvPr id="4" name="Picture 3">
            <a:extLst>
              <a:ext uri="{FF2B5EF4-FFF2-40B4-BE49-F238E27FC236}">
                <a16:creationId xmlns:a16="http://schemas.microsoft.com/office/drawing/2014/main" id="{FB492F5B-6154-4C9E-A918-0BB6E8B6D9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6427" y="1098865"/>
            <a:ext cx="7031145" cy="5273360"/>
          </a:xfrm>
          <a:prstGeom prst="rect">
            <a:avLst/>
          </a:prstGeom>
        </p:spPr>
      </p:pic>
      <p:pic>
        <p:nvPicPr>
          <p:cNvPr id="9" name="Picture 8">
            <a:extLst>
              <a:ext uri="{FF2B5EF4-FFF2-40B4-BE49-F238E27FC236}">
                <a16:creationId xmlns:a16="http://schemas.microsoft.com/office/drawing/2014/main" id="{D0449E11-CA24-4334-99C2-AD7CBC26702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b="15067"/>
          <a:stretch/>
        </p:blipFill>
        <p:spPr>
          <a:xfrm>
            <a:off x="462802" y="953700"/>
            <a:ext cx="8218393" cy="5235094"/>
          </a:xfrm>
          <a:prstGeom prst="rect">
            <a:avLst/>
          </a:prstGeom>
        </p:spPr>
      </p:pic>
      <p:pic>
        <p:nvPicPr>
          <p:cNvPr id="6" name="Picture 5">
            <a:extLst>
              <a:ext uri="{FF2B5EF4-FFF2-40B4-BE49-F238E27FC236}">
                <a16:creationId xmlns:a16="http://schemas.microsoft.com/office/drawing/2014/main" id="{91588A28-243B-44CD-8124-CB1CECFCBB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2884" y="984566"/>
            <a:ext cx="3567863" cy="2677678"/>
          </a:xfrm>
          <a:prstGeom prst="rect">
            <a:avLst/>
          </a:prstGeom>
        </p:spPr>
      </p:pic>
      <p:pic>
        <p:nvPicPr>
          <p:cNvPr id="7" name="Picture 2" descr="S:\OSM Process and Manufacturing\Training\OSM Pictures\Ron's Photos July 2017\Synthesizer.JPG">
            <a:extLst>
              <a:ext uri="{FF2B5EF4-FFF2-40B4-BE49-F238E27FC236}">
                <a16:creationId xmlns:a16="http://schemas.microsoft.com/office/drawing/2014/main" id="{0766D7EA-D87F-4031-A0BE-4261C44E6F9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3989" y="3705606"/>
            <a:ext cx="4085651" cy="272376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A9468AE-9B5C-4F1B-A6EF-9ECED3CFB3B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05325" y="3745103"/>
            <a:ext cx="3967162" cy="2644774"/>
          </a:xfrm>
          <a:prstGeom prst="rect">
            <a:avLst/>
          </a:prstGeom>
        </p:spPr>
      </p:pic>
      <p:pic>
        <p:nvPicPr>
          <p:cNvPr id="17" name="Picture 16">
            <a:extLst>
              <a:ext uri="{FF2B5EF4-FFF2-40B4-BE49-F238E27FC236}">
                <a16:creationId xmlns:a16="http://schemas.microsoft.com/office/drawing/2014/main" id="{BCA3E63C-6515-46B3-8588-2845078A8A5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10361" y="890851"/>
            <a:ext cx="4157090" cy="2771393"/>
          </a:xfrm>
          <a:prstGeom prst="rect">
            <a:avLst/>
          </a:prstGeom>
        </p:spPr>
      </p:pic>
      <p:sp>
        <p:nvSpPr>
          <p:cNvPr id="10" name="Rectangle 11">
            <a:extLst>
              <a:ext uri="{FF2B5EF4-FFF2-40B4-BE49-F238E27FC236}">
                <a16:creationId xmlns:a16="http://schemas.microsoft.com/office/drawing/2014/main" id="{39CD853C-C33C-4645-9400-00DEC5CE1FFB}"/>
              </a:ext>
            </a:extLst>
          </p:cNvPr>
          <p:cNvSpPr txBox="1">
            <a:spLocks noChangeArrowheads="1"/>
          </p:cNvSpPr>
          <p:nvPr/>
        </p:nvSpPr>
        <p:spPr>
          <a:xfrm>
            <a:off x="342899" y="46813"/>
            <a:ext cx="8458200" cy="9906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a:solidFill>
                  <a:schemeClr val="tx1"/>
                </a:solidFill>
                <a:latin typeface="+mj-lt"/>
                <a:ea typeface="+mj-ea"/>
                <a:cs typeface="+mj-cs"/>
              </a:defRPr>
            </a:lvl1pPr>
          </a:lstStyle>
          <a:p>
            <a:r>
              <a:rPr lang="en-US" dirty="0">
                <a:solidFill>
                  <a:srgbClr val="2573BA"/>
                </a:solidFill>
                <a:latin typeface="Calibri" panose="020F0502020204030204" pitchFamily="34" charset="0"/>
                <a:ea typeface="ＭＳ Ｐゴシック" pitchFamily="-80" charset="-128"/>
              </a:rPr>
              <a:t>16 months later…</a:t>
            </a:r>
            <a:endParaRPr lang="en-US" i="1" dirty="0">
              <a:solidFill>
                <a:srgbClr val="2573BA"/>
              </a:solidFill>
              <a:latin typeface="Calibri" panose="020F0502020204030204" pitchFamily="34" charset="0"/>
              <a:ea typeface="ＭＳ Ｐゴシック" pitchFamily="-80" charset="-128"/>
            </a:endParaRPr>
          </a:p>
        </p:txBody>
      </p:sp>
    </p:spTree>
    <p:extLst>
      <p:ext uri="{BB962C8B-B14F-4D97-AF65-F5344CB8AC3E}">
        <p14:creationId xmlns:p14="http://schemas.microsoft.com/office/powerpoint/2010/main" val="208878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par>
                                <p:cTn id="20" presetID="1"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8"/>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4294967295"/>
          </p:nvPr>
        </p:nvSpPr>
        <p:spPr>
          <a:xfrm>
            <a:off x="330203" y="1549668"/>
            <a:ext cx="3106016" cy="4130897"/>
          </a:xfrm>
        </p:spPr>
        <p:txBody>
          <a:bodyPr>
            <a:normAutofit/>
          </a:bodyPr>
          <a:lstStyle/>
          <a:p>
            <a:pPr marL="342900" indent="-342900">
              <a:lnSpc>
                <a:spcPct val="150000"/>
              </a:lnSpc>
              <a:buFont typeface="Wingdings" panose="05000000000000000000" pitchFamily="2" charset="2"/>
              <a:buChar char="ü"/>
            </a:pPr>
            <a:r>
              <a:rPr lang="en-US" sz="1800" dirty="0"/>
              <a:t>Higher yield than comparison batches</a:t>
            </a:r>
          </a:p>
          <a:p>
            <a:pPr marL="342900" indent="-342900">
              <a:lnSpc>
                <a:spcPct val="150000"/>
              </a:lnSpc>
              <a:buFont typeface="Wingdings" panose="05000000000000000000" pitchFamily="2" charset="2"/>
              <a:buChar char="ü"/>
            </a:pPr>
            <a:r>
              <a:rPr lang="en-US" sz="1800" dirty="0"/>
              <a:t>Comparable impurity profiles</a:t>
            </a:r>
          </a:p>
          <a:p>
            <a:pPr marL="342900" indent="-342900">
              <a:lnSpc>
                <a:spcPct val="150000"/>
              </a:lnSpc>
              <a:buFont typeface="Wingdings" panose="05000000000000000000" pitchFamily="2" charset="2"/>
              <a:buChar char="ü"/>
            </a:pPr>
            <a:r>
              <a:rPr lang="en-US" sz="1800" dirty="0">
                <a:sym typeface="Wingdings" panose="05000000000000000000" pitchFamily="2" charset="2"/>
              </a:rPr>
              <a:t>Biogen process scaled up smoothly </a:t>
            </a:r>
          </a:p>
          <a:p>
            <a:pPr marL="342900" indent="-342900">
              <a:lnSpc>
                <a:spcPct val="150000"/>
              </a:lnSpc>
              <a:buFont typeface="Wingdings" panose="05000000000000000000" pitchFamily="2" charset="2"/>
              <a:buChar char="ü"/>
            </a:pPr>
            <a:endParaRPr lang="en-US" sz="1800" dirty="0"/>
          </a:p>
        </p:txBody>
      </p:sp>
      <p:sp>
        <p:nvSpPr>
          <p:cNvPr id="12" name="Rectangle 11">
            <a:extLst>
              <a:ext uri="{FF2B5EF4-FFF2-40B4-BE49-F238E27FC236}">
                <a16:creationId xmlns:a16="http://schemas.microsoft.com/office/drawing/2014/main" id="{F43403A0-697B-4229-AF51-818780256263}"/>
              </a:ext>
            </a:extLst>
          </p:cNvPr>
          <p:cNvSpPr txBox="1">
            <a:spLocks noChangeArrowheads="1"/>
          </p:cNvSpPr>
          <p:nvPr/>
        </p:nvSpPr>
        <p:spPr>
          <a:xfrm>
            <a:off x="342899" y="46813"/>
            <a:ext cx="8458200" cy="9906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a:solidFill>
                  <a:schemeClr val="tx1"/>
                </a:solidFill>
                <a:latin typeface="+mj-lt"/>
                <a:ea typeface="+mj-ea"/>
                <a:cs typeface="+mj-cs"/>
              </a:defRPr>
            </a:lvl1pPr>
          </a:lstStyle>
          <a:p>
            <a:r>
              <a:rPr lang="en-US" dirty="0">
                <a:solidFill>
                  <a:srgbClr val="2573BA"/>
                </a:solidFill>
                <a:latin typeface="Calibri" panose="020F0502020204030204" pitchFamily="34" charset="0"/>
                <a:ea typeface="ＭＳ Ｐゴシック" pitchFamily="-80" charset="-128"/>
              </a:rPr>
              <a:t>Results</a:t>
            </a:r>
            <a:endParaRPr lang="en-US" i="1" dirty="0">
              <a:solidFill>
                <a:srgbClr val="2573BA"/>
              </a:solidFill>
              <a:latin typeface="Calibri" panose="020F0502020204030204" pitchFamily="34" charset="0"/>
              <a:ea typeface="ＭＳ Ｐゴシック" pitchFamily="-80" charset="-128"/>
            </a:endParaRPr>
          </a:p>
        </p:txBody>
      </p:sp>
      <p:graphicFrame>
        <p:nvGraphicFramePr>
          <p:cNvPr id="13" name="Chart 12">
            <a:extLst>
              <a:ext uri="{FF2B5EF4-FFF2-40B4-BE49-F238E27FC236}">
                <a16:creationId xmlns:a16="http://schemas.microsoft.com/office/drawing/2014/main" id="{C1072F7F-BB4C-4F3A-8712-462651CC4D66}"/>
              </a:ext>
            </a:extLst>
          </p:cNvPr>
          <p:cNvGraphicFramePr>
            <a:graphicFrameLocks/>
          </p:cNvGraphicFramePr>
          <p:nvPr>
            <p:extLst>
              <p:ext uri="{D42A27DB-BD31-4B8C-83A1-F6EECF244321}">
                <p14:modId xmlns:p14="http://schemas.microsoft.com/office/powerpoint/2010/main" val="935119880"/>
              </p:ext>
            </p:extLst>
          </p:nvPr>
        </p:nvGraphicFramePr>
        <p:xfrm>
          <a:off x="3522847" y="3281636"/>
          <a:ext cx="5513052" cy="30449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Chart 17">
            <a:extLst>
              <a:ext uri="{FF2B5EF4-FFF2-40B4-BE49-F238E27FC236}">
                <a16:creationId xmlns:a16="http://schemas.microsoft.com/office/drawing/2014/main" id="{A0EAF1E4-A401-492D-8546-E68FCF1FD2B6}"/>
              </a:ext>
            </a:extLst>
          </p:cNvPr>
          <p:cNvGraphicFramePr>
            <a:graphicFrameLocks/>
          </p:cNvGraphicFramePr>
          <p:nvPr>
            <p:extLst>
              <p:ext uri="{D42A27DB-BD31-4B8C-83A1-F6EECF244321}">
                <p14:modId xmlns:p14="http://schemas.microsoft.com/office/powerpoint/2010/main" val="1469384283"/>
              </p:ext>
            </p:extLst>
          </p:nvPr>
        </p:nvGraphicFramePr>
        <p:xfrm>
          <a:off x="3522847" y="181384"/>
          <a:ext cx="5513052" cy="304268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903879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27D170-717C-4C8C-AA67-3A419D08F236}"/>
              </a:ext>
            </a:extLst>
          </p:cNvPr>
          <p:cNvSpPr>
            <a:spLocks noGrp="1"/>
          </p:cNvSpPr>
          <p:nvPr>
            <p:ph sz="quarter" idx="4294967295"/>
          </p:nvPr>
        </p:nvSpPr>
        <p:spPr>
          <a:xfrm>
            <a:off x="699030" y="1775081"/>
            <a:ext cx="8382000" cy="4381879"/>
          </a:xfrm>
        </p:spPr>
        <p:txBody>
          <a:bodyPr>
            <a:normAutofit lnSpcReduction="10000"/>
          </a:bodyPr>
          <a:lstStyle/>
          <a:p>
            <a:pPr marL="288925" indent="-285750">
              <a:lnSpc>
                <a:spcPct val="150000"/>
              </a:lnSpc>
              <a:buFont typeface="Arial" panose="020B0604020202020204" pitchFamily="34" charset="0"/>
              <a:buChar char="•"/>
            </a:pPr>
            <a:r>
              <a:rPr lang="en-US" sz="2000" dirty="0"/>
              <a:t>Construction of </a:t>
            </a:r>
            <a:r>
              <a:rPr lang="en-US" sz="2000" b="1" dirty="0">
                <a:solidFill>
                  <a:schemeClr val="tx1"/>
                </a:solidFill>
              </a:rPr>
              <a:t>$19 M </a:t>
            </a:r>
            <a:r>
              <a:rPr lang="en-US" sz="2000" dirty="0"/>
              <a:t>ASO synthesis facility</a:t>
            </a:r>
          </a:p>
          <a:p>
            <a:pPr marL="288925" indent="-285750">
              <a:lnSpc>
                <a:spcPct val="150000"/>
              </a:lnSpc>
              <a:buFont typeface="Arial" panose="020B0604020202020204" pitchFamily="34" charset="0"/>
              <a:buChar char="•"/>
            </a:pPr>
            <a:r>
              <a:rPr lang="en-US" sz="2000" dirty="0"/>
              <a:t>Procurement and Qualification of </a:t>
            </a:r>
            <a:r>
              <a:rPr lang="en-US" sz="2000" b="1" dirty="0">
                <a:solidFill>
                  <a:schemeClr val="tx1"/>
                </a:solidFill>
              </a:rPr>
              <a:t>51</a:t>
            </a:r>
            <a:r>
              <a:rPr lang="en-US" sz="2000" dirty="0"/>
              <a:t> equipment systems and </a:t>
            </a:r>
            <a:r>
              <a:rPr lang="en-US" sz="2000" b="1" dirty="0">
                <a:solidFill>
                  <a:schemeClr val="tx1"/>
                </a:solidFill>
              </a:rPr>
              <a:t>251</a:t>
            </a:r>
            <a:r>
              <a:rPr lang="en-US" sz="2000" dirty="0"/>
              <a:t> instruments</a:t>
            </a:r>
          </a:p>
          <a:p>
            <a:pPr marL="288925" indent="-285750">
              <a:lnSpc>
                <a:spcPct val="150000"/>
              </a:lnSpc>
              <a:buFont typeface="Arial" panose="020B0604020202020204" pitchFamily="34" charset="0"/>
              <a:buChar char="•"/>
            </a:pPr>
            <a:r>
              <a:rPr lang="en-US" sz="2000" dirty="0"/>
              <a:t>Sourcing, procurement, and release of </a:t>
            </a:r>
            <a:r>
              <a:rPr lang="en-US" sz="2000" b="1" dirty="0">
                <a:solidFill>
                  <a:schemeClr val="tx1"/>
                </a:solidFill>
              </a:rPr>
              <a:t>24</a:t>
            </a:r>
            <a:r>
              <a:rPr lang="en-US" sz="2000" dirty="0"/>
              <a:t> new raw materials </a:t>
            </a:r>
          </a:p>
          <a:p>
            <a:pPr marL="288925" indent="-285750">
              <a:lnSpc>
                <a:spcPct val="150000"/>
              </a:lnSpc>
              <a:buFont typeface="Arial" panose="020B0604020202020204" pitchFamily="34" charset="0"/>
              <a:buChar char="•"/>
            </a:pPr>
            <a:r>
              <a:rPr lang="en-US" sz="2000" dirty="0"/>
              <a:t>Creation or modification of </a:t>
            </a:r>
            <a:r>
              <a:rPr lang="en-US" sz="2000" b="1" dirty="0">
                <a:solidFill>
                  <a:schemeClr val="tx1"/>
                </a:solidFill>
              </a:rPr>
              <a:t>93</a:t>
            </a:r>
            <a:r>
              <a:rPr lang="en-US" sz="2000" dirty="0"/>
              <a:t> procedures and batch records</a:t>
            </a:r>
          </a:p>
          <a:p>
            <a:pPr marL="288925" indent="-285750">
              <a:lnSpc>
                <a:spcPct val="150000"/>
              </a:lnSpc>
              <a:buFont typeface="Arial" panose="020B0604020202020204" pitchFamily="34" charset="0"/>
              <a:buChar char="•"/>
            </a:pPr>
            <a:r>
              <a:rPr lang="en-US" sz="2000" dirty="0"/>
              <a:t>Development and/or qualification of </a:t>
            </a:r>
            <a:r>
              <a:rPr lang="en-US" sz="2000" b="1" dirty="0">
                <a:solidFill>
                  <a:schemeClr val="tx1"/>
                </a:solidFill>
              </a:rPr>
              <a:t>39</a:t>
            </a:r>
            <a:r>
              <a:rPr lang="en-US" sz="2000" dirty="0"/>
              <a:t> analytical methods</a:t>
            </a:r>
          </a:p>
          <a:p>
            <a:pPr marL="288925" indent="-285750">
              <a:lnSpc>
                <a:spcPct val="150000"/>
              </a:lnSpc>
              <a:buFont typeface="Arial" panose="020B0604020202020204" pitchFamily="34" charset="0"/>
              <a:buChar char="•"/>
            </a:pPr>
            <a:r>
              <a:rPr lang="en-US" sz="2000" dirty="0"/>
              <a:t>Successful production of our first ASO molecule: </a:t>
            </a:r>
          </a:p>
          <a:p>
            <a:pPr>
              <a:lnSpc>
                <a:spcPct val="150000"/>
              </a:lnSpc>
            </a:pPr>
            <a:r>
              <a:rPr lang="en-US" sz="2000" dirty="0"/>
              <a:t>	On schedule      No safety incidents	High purity       High yield</a:t>
            </a:r>
          </a:p>
        </p:txBody>
      </p:sp>
      <p:sp>
        <p:nvSpPr>
          <p:cNvPr id="5" name="TextBox 4">
            <a:extLst>
              <a:ext uri="{FF2B5EF4-FFF2-40B4-BE49-F238E27FC236}">
                <a16:creationId xmlns:a16="http://schemas.microsoft.com/office/drawing/2014/main" id="{93CB5AFF-B99F-41F1-B2FE-95BC81AB80DD}"/>
              </a:ext>
            </a:extLst>
          </p:cNvPr>
          <p:cNvSpPr txBox="1"/>
          <p:nvPr/>
        </p:nvSpPr>
        <p:spPr>
          <a:xfrm>
            <a:off x="302695" y="1065070"/>
            <a:ext cx="8538608" cy="46166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400" dirty="0"/>
              <a:t>Full Funding Approval </a:t>
            </a:r>
            <a:r>
              <a:rPr lang="en-US" sz="2400" dirty="0">
                <a:solidFill>
                  <a:srgbClr val="FFFF00"/>
                </a:solidFill>
              </a:rPr>
              <a:t>30Jun16 </a:t>
            </a:r>
            <a:r>
              <a:rPr lang="en-US" sz="2400" dirty="0">
                <a:sym typeface="Wingdings" panose="05000000000000000000" pitchFamily="2" charset="2"/>
              </a:rPr>
              <a:t> First GMP Batch </a:t>
            </a:r>
            <a:r>
              <a:rPr lang="en-US" sz="2400" dirty="0">
                <a:solidFill>
                  <a:srgbClr val="FFFF00"/>
                </a:solidFill>
                <a:sym typeface="Wingdings" panose="05000000000000000000" pitchFamily="2" charset="2"/>
              </a:rPr>
              <a:t>01Nov17</a:t>
            </a:r>
            <a:endParaRPr lang="en-US" sz="2400" dirty="0">
              <a:solidFill>
                <a:srgbClr val="FFFF00"/>
              </a:solidFill>
            </a:endParaRPr>
          </a:p>
        </p:txBody>
      </p:sp>
      <p:pic>
        <p:nvPicPr>
          <p:cNvPr id="6" name="Picture 5">
            <a:extLst>
              <a:ext uri="{FF2B5EF4-FFF2-40B4-BE49-F238E27FC236}">
                <a16:creationId xmlns:a16="http://schemas.microsoft.com/office/drawing/2014/main" id="{5085EA7E-B21C-4ED3-94BA-369215C31583}"/>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07354" y="5494170"/>
            <a:ext cx="429774" cy="407369"/>
          </a:xfrm>
          <a:prstGeom prst="rect">
            <a:avLst/>
          </a:prstGeom>
        </p:spPr>
      </p:pic>
      <p:pic>
        <p:nvPicPr>
          <p:cNvPr id="7" name="Picture 6">
            <a:extLst>
              <a:ext uri="{FF2B5EF4-FFF2-40B4-BE49-F238E27FC236}">
                <a16:creationId xmlns:a16="http://schemas.microsoft.com/office/drawing/2014/main" id="{7C862078-D4BF-46BD-AC61-1314EAD6DA99}"/>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916943" y="5494170"/>
            <a:ext cx="429774" cy="407369"/>
          </a:xfrm>
          <a:prstGeom prst="rect">
            <a:avLst/>
          </a:prstGeom>
        </p:spPr>
      </p:pic>
      <p:pic>
        <p:nvPicPr>
          <p:cNvPr id="8" name="Picture 7">
            <a:extLst>
              <a:ext uri="{FF2B5EF4-FFF2-40B4-BE49-F238E27FC236}">
                <a16:creationId xmlns:a16="http://schemas.microsoft.com/office/drawing/2014/main" id="{6C9E342F-A5AF-4D9C-9891-3CF452F3AA0A}"/>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595014" y="5494170"/>
            <a:ext cx="429774" cy="407369"/>
          </a:xfrm>
          <a:prstGeom prst="rect">
            <a:avLst/>
          </a:prstGeom>
        </p:spPr>
      </p:pic>
      <p:pic>
        <p:nvPicPr>
          <p:cNvPr id="9" name="Picture 8">
            <a:extLst>
              <a:ext uri="{FF2B5EF4-FFF2-40B4-BE49-F238E27FC236}">
                <a16:creationId xmlns:a16="http://schemas.microsoft.com/office/drawing/2014/main" id="{B3CDDB69-4F12-4221-9376-3485273101D8}"/>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358901" y="5494170"/>
            <a:ext cx="429774" cy="407369"/>
          </a:xfrm>
          <a:prstGeom prst="rect">
            <a:avLst/>
          </a:prstGeom>
        </p:spPr>
      </p:pic>
      <p:sp>
        <p:nvSpPr>
          <p:cNvPr id="10" name="Rectangle 11">
            <a:extLst>
              <a:ext uri="{FF2B5EF4-FFF2-40B4-BE49-F238E27FC236}">
                <a16:creationId xmlns:a16="http://schemas.microsoft.com/office/drawing/2014/main" id="{07FDB611-7B79-4BAC-9623-482F9A60B34D}"/>
              </a:ext>
            </a:extLst>
          </p:cNvPr>
          <p:cNvSpPr txBox="1">
            <a:spLocks noChangeArrowheads="1"/>
          </p:cNvSpPr>
          <p:nvPr/>
        </p:nvSpPr>
        <p:spPr>
          <a:xfrm>
            <a:off x="342899" y="46813"/>
            <a:ext cx="8458200" cy="9906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a:solidFill>
                  <a:schemeClr val="tx1"/>
                </a:solidFill>
                <a:latin typeface="+mj-lt"/>
                <a:ea typeface="+mj-ea"/>
                <a:cs typeface="+mj-cs"/>
              </a:defRPr>
            </a:lvl1pPr>
          </a:lstStyle>
          <a:p>
            <a:r>
              <a:rPr lang="en-US" dirty="0">
                <a:solidFill>
                  <a:srgbClr val="2573BA"/>
                </a:solidFill>
                <a:latin typeface="Calibri" panose="020F0502020204030204" pitchFamily="34" charset="0"/>
                <a:ea typeface="ＭＳ Ｐゴシック" pitchFamily="-80" charset="-128"/>
              </a:rPr>
              <a:t>What did we accomplish in 16 months?</a:t>
            </a:r>
            <a:endParaRPr lang="en-US" i="1" dirty="0">
              <a:solidFill>
                <a:srgbClr val="2573BA"/>
              </a:solidFill>
              <a:latin typeface="Calibri" panose="020F0502020204030204" pitchFamily="34" charset="0"/>
              <a:ea typeface="ＭＳ Ｐゴシック" pitchFamily="-80" charset="-128"/>
            </a:endParaRPr>
          </a:p>
        </p:txBody>
      </p:sp>
    </p:spTree>
    <p:extLst>
      <p:ext uri="{BB962C8B-B14F-4D97-AF65-F5344CB8AC3E}">
        <p14:creationId xmlns:p14="http://schemas.microsoft.com/office/powerpoint/2010/main" val="37975041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28FB0CF6-AE60-4304-A290-418E5AE8FE01}"/>
              </a:ext>
            </a:extLst>
          </p:cNvPr>
          <p:cNvGraphicFramePr/>
          <p:nvPr>
            <p:extLst>
              <p:ext uri="{D42A27DB-BD31-4B8C-83A1-F6EECF244321}">
                <p14:modId xmlns:p14="http://schemas.microsoft.com/office/powerpoint/2010/main" val="3584951588"/>
              </p:ext>
            </p:extLst>
          </p:nvPr>
        </p:nvGraphicFramePr>
        <p:xfrm>
          <a:off x="618589" y="1245547"/>
          <a:ext cx="7906820" cy="47551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11">
            <a:extLst>
              <a:ext uri="{FF2B5EF4-FFF2-40B4-BE49-F238E27FC236}">
                <a16:creationId xmlns:a16="http://schemas.microsoft.com/office/drawing/2014/main" id="{58A6E3AB-E265-416F-A789-81D4F0A6A4CC}"/>
              </a:ext>
            </a:extLst>
          </p:cNvPr>
          <p:cNvSpPr txBox="1">
            <a:spLocks noChangeArrowheads="1"/>
          </p:cNvSpPr>
          <p:nvPr/>
        </p:nvSpPr>
        <p:spPr>
          <a:xfrm>
            <a:off x="342899" y="46813"/>
            <a:ext cx="8458200" cy="9906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a:solidFill>
                  <a:schemeClr val="tx1"/>
                </a:solidFill>
                <a:latin typeface="+mj-lt"/>
                <a:ea typeface="+mj-ea"/>
                <a:cs typeface="+mj-cs"/>
              </a:defRPr>
            </a:lvl1pPr>
          </a:lstStyle>
          <a:p>
            <a:r>
              <a:rPr lang="en-US" dirty="0">
                <a:solidFill>
                  <a:srgbClr val="2573BA"/>
                </a:solidFill>
                <a:latin typeface="Calibri" panose="020F0502020204030204" pitchFamily="34" charset="0"/>
                <a:ea typeface="ＭＳ Ｐゴシック" pitchFamily="-80" charset="-128"/>
              </a:rPr>
              <a:t>Summary</a:t>
            </a:r>
            <a:endParaRPr lang="en-US" i="1" dirty="0">
              <a:solidFill>
                <a:srgbClr val="2573BA"/>
              </a:solidFill>
              <a:latin typeface="Calibri" panose="020F0502020204030204" pitchFamily="34" charset="0"/>
              <a:ea typeface="ＭＳ Ｐゴシック" pitchFamily="-80" charset="-128"/>
            </a:endParaRPr>
          </a:p>
        </p:txBody>
      </p:sp>
    </p:spTree>
    <p:extLst>
      <p:ext uri="{BB962C8B-B14F-4D97-AF65-F5344CB8AC3E}">
        <p14:creationId xmlns:p14="http://schemas.microsoft.com/office/powerpoint/2010/main" val="16616004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4" descr="questions.jpg"/>
          <p:cNvPicPr>
            <a:picLocks noGrp="1" noChangeAspect="1"/>
          </p:cNvPicPr>
          <p:nvPr>
            <p:ph idx="1"/>
          </p:nvPr>
        </p:nvPicPr>
        <p:blipFill>
          <a:blip r:embed="rId2" cstate="print"/>
          <a:stretch>
            <a:fillRect/>
          </a:stretch>
        </p:blipFill>
        <p:spPr>
          <a:xfrm>
            <a:off x="1949381" y="1213399"/>
            <a:ext cx="5493409" cy="4120056"/>
          </a:xfrm>
          <a:prstGeom prst="rect">
            <a:avLst/>
          </a:prstGeom>
          <a:ln>
            <a:noFill/>
          </a:ln>
          <a:effectLst>
            <a:softEdge rad="112500"/>
          </a:effectLst>
        </p:spPr>
      </p:pic>
      <p:sp>
        <p:nvSpPr>
          <p:cNvPr id="4" name="Rectangle 11">
            <a:extLst>
              <a:ext uri="{FF2B5EF4-FFF2-40B4-BE49-F238E27FC236}">
                <a16:creationId xmlns:a16="http://schemas.microsoft.com/office/drawing/2014/main" id="{FCE23A47-C5BC-45D0-B5CE-79F1FC0139FF}"/>
              </a:ext>
            </a:extLst>
          </p:cNvPr>
          <p:cNvSpPr txBox="1">
            <a:spLocks noChangeArrowheads="1"/>
          </p:cNvSpPr>
          <p:nvPr/>
        </p:nvSpPr>
        <p:spPr>
          <a:xfrm>
            <a:off x="342899" y="46813"/>
            <a:ext cx="8458200" cy="9906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a:solidFill>
                  <a:schemeClr val="tx1"/>
                </a:solidFill>
                <a:latin typeface="+mj-lt"/>
                <a:ea typeface="+mj-ea"/>
                <a:cs typeface="+mj-cs"/>
              </a:defRPr>
            </a:lvl1pPr>
          </a:lstStyle>
          <a:p>
            <a:r>
              <a:rPr lang="en-US" dirty="0">
                <a:solidFill>
                  <a:srgbClr val="2573BA"/>
                </a:solidFill>
                <a:latin typeface="Calibri" panose="020F0502020204030204" pitchFamily="34" charset="0"/>
                <a:ea typeface="ＭＳ Ｐゴシック" pitchFamily="-80" charset="-128"/>
              </a:rPr>
              <a:t>Questions?</a:t>
            </a:r>
            <a:endParaRPr lang="en-US" i="1" dirty="0">
              <a:solidFill>
                <a:srgbClr val="2573BA"/>
              </a:solidFill>
              <a:latin typeface="Calibri" panose="020F0502020204030204" pitchFamily="34" charset="0"/>
              <a:ea typeface="ＭＳ Ｐゴシック" pitchFamily="-80" charset="-128"/>
            </a:endParaRPr>
          </a:p>
        </p:txBody>
      </p:sp>
    </p:spTree>
    <p:extLst>
      <p:ext uri="{BB962C8B-B14F-4D97-AF65-F5344CB8AC3E}">
        <p14:creationId xmlns:p14="http://schemas.microsoft.com/office/powerpoint/2010/main" val="340524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extLst>
              <p:ext uri="{D42A27DB-BD31-4B8C-83A1-F6EECF244321}">
                <p14:modId xmlns:p14="http://schemas.microsoft.com/office/powerpoint/2010/main" val="2091272133"/>
              </p:ext>
            </p:extLst>
          </p:nvPr>
        </p:nvGraphicFramePr>
        <p:xfrm>
          <a:off x="1600200" y="3728449"/>
          <a:ext cx="6267246" cy="25580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2">
            <a:extLst>
              <a:ext uri="{FF2B5EF4-FFF2-40B4-BE49-F238E27FC236}">
                <a16:creationId xmlns:a16="http://schemas.microsoft.com/office/drawing/2014/main" id="{BF542B2F-FB01-4281-B2D6-46F251FADB5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7157"/>
          <a:stretch/>
        </p:blipFill>
        <p:spPr bwMode="auto">
          <a:xfrm>
            <a:off x="0" y="-55"/>
            <a:ext cx="9144000" cy="3604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descr="Ionis Pharmaceuticals 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81218" y="3611231"/>
            <a:ext cx="1950683" cy="60062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logo-02.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56368" y="3611231"/>
            <a:ext cx="1710925" cy="616755"/>
          </a:xfrm>
          <a:prstGeom prst="rect">
            <a:avLst/>
          </a:prstGeom>
        </p:spPr>
      </p:pic>
    </p:spTree>
    <p:extLst>
      <p:ext uri="{BB962C8B-B14F-4D97-AF65-F5344CB8AC3E}">
        <p14:creationId xmlns:p14="http://schemas.microsoft.com/office/powerpoint/2010/main" val="4088422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A1BFD4B-8FB1-4232-A30B-9B481D4E9AED}"/>
              </a:ext>
            </a:extLst>
          </p:cNvPr>
          <p:cNvPicPr>
            <a:picLocks noChangeAspect="1"/>
          </p:cNvPicPr>
          <p:nvPr/>
        </p:nvPicPr>
        <p:blipFill rotWithShape="1">
          <a:blip r:embed="rId2">
            <a:extLst>
              <a:ext uri="{28A0092B-C50C-407E-A947-70E740481C1C}">
                <a14:useLocalDpi xmlns:a14="http://schemas.microsoft.com/office/drawing/2010/main" val="0"/>
              </a:ext>
            </a:extLst>
          </a:blip>
          <a:srcRect l="17547" r="7773"/>
          <a:stretch/>
        </p:blipFill>
        <p:spPr>
          <a:xfrm>
            <a:off x="5151272" y="3986888"/>
            <a:ext cx="2756509" cy="2143205"/>
          </a:xfrm>
          <a:prstGeom prst="rect">
            <a:avLst/>
          </a:prstGeom>
        </p:spPr>
      </p:pic>
      <p:pic>
        <p:nvPicPr>
          <p:cNvPr id="22" name="Picture 21">
            <a:extLst>
              <a:ext uri="{FF2B5EF4-FFF2-40B4-BE49-F238E27FC236}">
                <a16:creationId xmlns:a16="http://schemas.microsoft.com/office/drawing/2014/main" id="{7006EFEF-A711-473C-AD8D-92C46E073F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778" y="4034967"/>
            <a:ext cx="3747222" cy="2047048"/>
          </a:xfrm>
          <a:prstGeom prst="rect">
            <a:avLst/>
          </a:prstGeom>
        </p:spPr>
      </p:pic>
      <p:pic>
        <p:nvPicPr>
          <p:cNvPr id="5" name="Content Placeholder 4">
            <a:extLst>
              <a:ext uri="{FF2B5EF4-FFF2-40B4-BE49-F238E27FC236}">
                <a16:creationId xmlns:a16="http://schemas.microsoft.com/office/drawing/2014/main" id="{988A0AA4-AD9E-4A30-BB5D-454C7E9E2E0D}"/>
              </a:ext>
            </a:extLst>
          </p:cNvPr>
          <p:cNvPicPr>
            <a:picLocks noGrp="1" noChangeAspect="1"/>
          </p:cNvPicPr>
          <p:nvPr>
            <p:ph sz="quarter" idx="4294967295"/>
          </p:nvPr>
        </p:nvPicPr>
        <p:blipFill>
          <a:blip r:embed="rId4">
            <a:extLst>
              <a:ext uri="{28A0092B-C50C-407E-A947-70E740481C1C}">
                <a14:useLocalDpi xmlns:a14="http://schemas.microsoft.com/office/drawing/2010/main" val="0"/>
              </a:ext>
            </a:extLst>
          </a:blip>
          <a:stretch>
            <a:fillRect/>
          </a:stretch>
        </p:blipFill>
        <p:spPr>
          <a:xfrm>
            <a:off x="921182" y="1623784"/>
            <a:ext cx="3554413" cy="2000250"/>
          </a:xfrm>
        </p:spPr>
      </p:pic>
      <p:pic>
        <p:nvPicPr>
          <p:cNvPr id="11" name="Picture 10">
            <a:extLst>
              <a:ext uri="{FF2B5EF4-FFF2-40B4-BE49-F238E27FC236}">
                <a16:creationId xmlns:a16="http://schemas.microsoft.com/office/drawing/2014/main" id="{4979EB19-BEC1-47B3-8228-33AFD5AFC00B}"/>
              </a:ext>
            </a:extLst>
          </p:cNvPr>
          <p:cNvPicPr>
            <a:picLocks noChangeAspect="1"/>
          </p:cNvPicPr>
          <p:nvPr/>
        </p:nvPicPr>
        <p:blipFill rotWithShape="1">
          <a:blip r:embed="rId5">
            <a:extLst>
              <a:ext uri="{28A0092B-C50C-407E-A947-70E740481C1C}">
                <a14:useLocalDpi xmlns:a14="http://schemas.microsoft.com/office/drawing/2010/main" val="0"/>
              </a:ext>
            </a:extLst>
          </a:blip>
          <a:srcRect t="14769" b="16584"/>
          <a:stretch/>
        </p:blipFill>
        <p:spPr>
          <a:xfrm>
            <a:off x="5229507" y="1177452"/>
            <a:ext cx="2600043" cy="2675182"/>
          </a:xfrm>
          <a:prstGeom prst="rect">
            <a:avLst/>
          </a:prstGeom>
        </p:spPr>
      </p:pic>
      <p:sp>
        <p:nvSpPr>
          <p:cNvPr id="14" name="TextBox 13">
            <a:extLst>
              <a:ext uri="{FF2B5EF4-FFF2-40B4-BE49-F238E27FC236}">
                <a16:creationId xmlns:a16="http://schemas.microsoft.com/office/drawing/2014/main" id="{E64E9711-4243-4A48-89A0-1DF261E7C5DF}"/>
              </a:ext>
            </a:extLst>
          </p:cNvPr>
          <p:cNvSpPr txBox="1"/>
          <p:nvPr/>
        </p:nvSpPr>
        <p:spPr>
          <a:xfrm>
            <a:off x="1992988" y="2860429"/>
            <a:ext cx="1378578" cy="58477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3200" dirty="0"/>
              <a:t>ALS</a:t>
            </a:r>
          </a:p>
        </p:txBody>
      </p:sp>
      <p:sp>
        <p:nvSpPr>
          <p:cNvPr id="15" name="TextBox 14">
            <a:extLst>
              <a:ext uri="{FF2B5EF4-FFF2-40B4-BE49-F238E27FC236}">
                <a16:creationId xmlns:a16="http://schemas.microsoft.com/office/drawing/2014/main" id="{731371AB-3FE9-44A5-B7AE-EB3B55726B46}"/>
              </a:ext>
            </a:extLst>
          </p:cNvPr>
          <p:cNvSpPr txBox="1"/>
          <p:nvPr/>
        </p:nvSpPr>
        <p:spPr>
          <a:xfrm>
            <a:off x="5315797" y="3039259"/>
            <a:ext cx="2427461" cy="58477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3200" dirty="0"/>
              <a:t>Alzheimer’s</a:t>
            </a:r>
          </a:p>
        </p:txBody>
      </p:sp>
      <p:sp>
        <p:nvSpPr>
          <p:cNvPr id="16" name="TextBox 15">
            <a:extLst>
              <a:ext uri="{FF2B5EF4-FFF2-40B4-BE49-F238E27FC236}">
                <a16:creationId xmlns:a16="http://schemas.microsoft.com/office/drawing/2014/main" id="{616D15A0-303E-43CA-A8D7-88E5E068430D}"/>
              </a:ext>
            </a:extLst>
          </p:cNvPr>
          <p:cNvSpPr txBox="1"/>
          <p:nvPr/>
        </p:nvSpPr>
        <p:spPr>
          <a:xfrm>
            <a:off x="1488681" y="5401990"/>
            <a:ext cx="2387192" cy="58477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3200" dirty="0"/>
              <a:t>Parkinson’s</a:t>
            </a:r>
          </a:p>
        </p:txBody>
      </p:sp>
      <p:sp>
        <p:nvSpPr>
          <p:cNvPr id="23" name="TextBox 22">
            <a:extLst>
              <a:ext uri="{FF2B5EF4-FFF2-40B4-BE49-F238E27FC236}">
                <a16:creationId xmlns:a16="http://schemas.microsoft.com/office/drawing/2014/main" id="{1B74F9D2-7A8A-4165-B464-6BA3CC75BFCD}"/>
              </a:ext>
            </a:extLst>
          </p:cNvPr>
          <p:cNvSpPr txBox="1"/>
          <p:nvPr/>
        </p:nvSpPr>
        <p:spPr>
          <a:xfrm>
            <a:off x="5716931" y="5401990"/>
            <a:ext cx="1625192" cy="58477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3200" dirty="0"/>
              <a:t>SMA</a:t>
            </a:r>
          </a:p>
        </p:txBody>
      </p:sp>
      <p:sp>
        <p:nvSpPr>
          <p:cNvPr id="12" name="Text Placeholder 4">
            <a:extLst>
              <a:ext uri="{FF2B5EF4-FFF2-40B4-BE49-F238E27FC236}">
                <a16:creationId xmlns:a16="http://schemas.microsoft.com/office/drawing/2014/main" id="{EC4636E6-CB6A-4E70-BB80-262D4415D681}"/>
              </a:ext>
            </a:extLst>
          </p:cNvPr>
          <p:cNvSpPr txBox="1">
            <a:spLocks/>
          </p:cNvSpPr>
          <p:nvPr/>
        </p:nvSpPr>
        <p:spPr>
          <a:xfrm>
            <a:off x="379679" y="400614"/>
            <a:ext cx="8380677" cy="945885"/>
          </a:xfrm>
          <a:prstGeom prst="rect">
            <a:avLst/>
          </a:prstGeom>
        </p:spPr>
        <p:txBody>
          <a:bodyPr anchor="ctr"/>
          <a:lstStyle>
            <a:lvl1pPr marL="0" indent="0" algn="l" defTabSz="571478" rtl="0" eaLnBrk="1" latinLnBrk="0" hangingPunct="1">
              <a:lnSpc>
                <a:spcPts val="1500"/>
              </a:lnSpc>
              <a:spcBef>
                <a:spcPts val="0"/>
              </a:spcBef>
              <a:spcAft>
                <a:spcPts val="1125"/>
              </a:spcAft>
              <a:buFont typeface="Arial" panose="020B0604020202020204" pitchFamily="34" charset="0"/>
              <a:buNone/>
              <a:defRPr sz="1375" b="1" kern="1200">
                <a:solidFill>
                  <a:schemeClr val="accent1"/>
                </a:solidFill>
                <a:latin typeface="+mn-lt"/>
                <a:ea typeface="+mn-ea"/>
                <a:cs typeface="+mn-cs"/>
              </a:defRPr>
            </a:lvl1pPr>
            <a:lvl2pPr marL="1985" indent="0" algn="l" defTabSz="571478" rtl="0" eaLnBrk="1" latinLnBrk="0" hangingPunct="1">
              <a:lnSpc>
                <a:spcPts val="1500"/>
              </a:lnSpc>
              <a:spcBef>
                <a:spcPts val="0"/>
              </a:spcBef>
              <a:spcAft>
                <a:spcPts val="1125"/>
              </a:spcAft>
              <a:buFont typeface="Arial" panose="020B0604020202020204" pitchFamily="34" charset="0"/>
              <a:buNone/>
              <a:defRPr sz="1250" kern="1200">
                <a:solidFill>
                  <a:schemeClr val="tx2"/>
                </a:solidFill>
                <a:latin typeface="+mn-lt"/>
                <a:ea typeface="+mn-ea"/>
                <a:cs typeface="+mn-cs"/>
              </a:defRPr>
            </a:lvl2pPr>
            <a:lvl3pPr marL="213312" indent="-213312" algn="l" defTabSz="571478" rtl="0" eaLnBrk="1" latinLnBrk="0" hangingPunct="1">
              <a:lnSpc>
                <a:spcPts val="1500"/>
              </a:lnSpc>
              <a:spcBef>
                <a:spcPts val="0"/>
              </a:spcBef>
              <a:spcAft>
                <a:spcPts val="1125"/>
              </a:spcAft>
              <a:buClr>
                <a:schemeClr val="accent2"/>
              </a:buClr>
              <a:buFont typeface="Arial" panose="020B0604020202020204" pitchFamily="34" charset="0"/>
              <a:buChar char="&gt;"/>
              <a:defRPr sz="1250" kern="1200">
                <a:solidFill>
                  <a:schemeClr val="tx2"/>
                </a:solidFill>
                <a:latin typeface="+mn-lt"/>
                <a:ea typeface="+mn-ea"/>
                <a:cs typeface="+mn-cs"/>
              </a:defRPr>
            </a:lvl3pPr>
            <a:lvl4pPr marL="427616" indent="-214304" algn="l" defTabSz="571478" rtl="0" eaLnBrk="1" latinLnBrk="0" hangingPunct="1">
              <a:lnSpc>
                <a:spcPts val="1500"/>
              </a:lnSpc>
              <a:spcBef>
                <a:spcPts val="0"/>
              </a:spcBef>
              <a:spcAft>
                <a:spcPts val="1125"/>
              </a:spcAft>
              <a:buFont typeface="Arial" panose="020B0604020202020204" pitchFamily="34" charset="0"/>
              <a:buChar char="–"/>
              <a:tabLst/>
              <a:defRPr sz="1250" kern="1200">
                <a:solidFill>
                  <a:schemeClr val="tx2"/>
                </a:solidFill>
                <a:latin typeface="+mn-lt"/>
                <a:ea typeface="+mn-ea"/>
                <a:cs typeface="+mn-cs"/>
              </a:defRPr>
            </a:lvl4pPr>
            <a:lvl5pPr marL="1285823" indent="-142869" algn="l" defTabSz="571478" rtl="0" eaLnBrk="1" latinLnBrk="0" hangingPunct="1">
              <a:spcBef>
                <a:spcPct val="20000"/>
              </a:spcBef>
              <a:buFont typeface="Arial" panose="020B0604020202020204" pitchFamily="34" charset="0"/>
              <a:buChar char="»"/>
              <a:defRPr sz="1250" kern="1200">
                <a:solidFill>
                  <a:schemeClr val="tx2"/>
                </a:solidFill>
                <a:latin typeface="+mn-lt"/>
                <a:ea typeface="+mn-ea"/>
                <a:cs typeface="+mn-cs"/>
              </a:defRPr>
            </a:lvl5pPr>
            <a:lvl6pPr marL="1571562" indent="-142869" algn="l" defTabSz="571478" rtl="0" eaLnBrk="1" latinLnBrk="0" hangingPunct="1">
              <a:spcBef>
                <a:spcPct val="20000"/>
              </a:spcBef>
              <a:buFont typeface="Arial" panose="020B0604020202020204" pitchFamily="34" charset="0"/>
              <a:buChar char="•"/>
              <a:defRPr sz="1250" kern="1200">
                <a:solidFill>
                  <a:schemeClr val="tx1"/>
                </a:solidFill>
                <a:latin typeface="+mn-lt"/>
                <a:ea typeface="+mn-ea"/>
                <a:cs typeface="+mn-cs"/>
              </a:defRPr>
            </a:lvl6pPr>
            <a:lvl7pPr marL="1857301" indent="-142869" algn="l" defTabSz="571478" rtl="0" eaLnBrk="1" latinLnBrk="0" hangingPunct="1">
              <a:spcBef>
                <a:spcPct val="20000"/>
              </a:spcBef>
              <a:buFont typeface="Arial" panose="020B0604020202020204" pitchFamily="34" charset="0"/>
              <a:buChar char="•"/>
              <a:defRPr sz="1250" kern="1200">
                <a:solidFill>
                  <a:schemeClr val="tx1"/>
                </a:solidFill>
                <a:latin typeface="+mn-lt"/>
                <a:ea typeface="+mn-ea"/>
                <a:cs typeface="+mn-cs"/>
              </a:defRPr>
            </a:lvl7pPr>
            <a:lvl8pPr marL="2143040" indent="-142869" algn="l" defTabSz="571478" rtl="0" eaLnBrk="1" latinLnBrk="0" hangingPunct="1">
              <a:spcBef>
                <a:spcPct val="20000"/>
              </a:spcBef>
              <a:buFont typeface="Arial" panose="020B0604020202020204" pitchFamily="34" charset="0"/>
              <a:buChar char="•"/>
              <a:defRPr sz="1250" kern="1200">
                <a:solidFill>
                  <a:schemeClr val="tx1"/>
                </a:solidFill>
                <a:latin typeface="+mn-lt"/>
                <a:ea typeface="+mn-ea"/>
                <a:cs typeface="+mn-cs"/>
              </a:defRPr>
            </a:lvl8pPr>
            <a:lvl9pPr marL="2428778" indent="-142869" algn="l" defTabSz="571478" rtl="0" eaLnBrk="1" latinLnBrk="0" hangingPunct="1">
              <a:spcBef>
                <a:spcPct val="20000"/>
              </a:spcBef>
              <a:buFont typeface="Arial" panose="020B0604020202020204" pitchFamily="34" charset="0"/>
              <a:buChar char="•"/>
              <a:defRPr sz="1250" kern="1200">
                <a:solidFill>
                  <a:schemeClr val="tx1"/>
                </a:solidFill>
                <a:latin typeface="+mn-lt"/>
                <a:ea typeface="+mn-ea"/>
                <a:cs typeface="+mn-cs"/>
              </a:defRPr>
            </a:lvl9pPr>
          </a:lstStyle>
          <a:p>
            <a:r>
              <a:rPr lang="en-US" sz="3200" dirty="0"/>
              <a:t>Biogen’s Therapeutic Focus for ASOs</a:t>
            </a:r>
            <a:endParaRPr lang="en-US" sz="3000" dirty="0"/>
          </a:p>
        </p:txBody>
      </p:sp>
    </p:spTree>
    <p:extLst>
      <p:ext uri="{BB962C8B-B14F-4D97-AF65-F5344CB8AC3E}">
        <p14:creationId xmlns:p14="http://schemas.microsoft.com/office/powerpoint/2010/main" val="1486671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id="{D2DFE3EE-C9E7-4114-991B-934BB9A4C4B2}"/>
              </a:ext>
            </a:extLst>
          </p:cNvPr>
          <p:cNvPicPr>
            <a:picLocks noChangeAspect="1"/>
          </p:cNvPicPr>
          <p:nvPr/>
        </p:nvPicPr>
        <p:blipFill rotWithShape="1">
          <a:blip r:embed="rId3"/>
          <a:srcRect b="3065"/>
          <a:stretch/>
        </p:blipFill>
        <p:spPr>
          <a:xfrm>
            <a:off x="786288" y="1643305"/>
            <a:ext cx="7609524" cy="3757370"/>
          </a:xfrm>
          <a:prstGeom prst="rect">
            <a:avLst/>
          </a:prstGeom>
        </p:spPr>
      </p:pic>
      <p:sp>
        <p:nvSpPr>
          <p:cNvPr id="8" name="Rectangle 11">
            <a:extLst>
              <a:ext uri="{FF2B5EF4-FFF2-40B4-BE49-F238E27FC236}">
                <a16:creationId xmlns:a16="http://schemas.microsoft.com/office/drawing/2014/main" id="{5044633D-0365-44F0-868D-4A13B1B3AD38}"/>
              </a:ext>
            </a:extLst>
          </p:cNvPr>
          <p:cNvSpPr txBox="1">
            <a:spLocks noChangeArrowheads="1"/>
          </p:cNvSpPr>
          <p:nvPr/>
        </p:nvSpPr>
        <p:spPr>
          <a:xfrm>
            <a:off x="361950" y="470762"/>
            <a:ext cx="8458200" cy="9906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b="1" kern="1200">
                <a:solidFill>
                  <a:schemeClr val="tx1"/>
                </a:solidFill>
                <a:latin typeface="+mj-lt"/>
                <a:ea typeface="+mj-ea"/>
                <a:cs typeface="+mj-cs"/>
              </a:defRPr>
            </a:lvl1pPr>
          </a:lstStyle>
          <a:p>
            <a:r>
              <a:rPr lang="en-US" dirty="0">
                <a:solidFill>
                  <a:srgbClr val="2573BA"/>
                </a:solidFill>
                <a:latin typeface="Calibri" panose="020F0502020204030204" pitchFamily="34" charset="0"/>
                <a:ea typeface="ＭＳ Ｐゴシック" pitchFamily="-80" charset="-128"/>
              </a:rPr>
              <a:t>What is an Antisense Oligonucleotide?</a:t>
            </a:r>
          </a:p>
        </p:txBody>
      </p:sp>
    </p:spTree>
    <p:extLst>
      <p:ext uri="{BB962C8B-B14F-4D97-AF65-F5344CB8AC3E}">
        <p14:creationId xmlns:p14="http://schemas.microsoft.com/office/powerpoint/2010/main" val="1899520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A3E6CD-0732-47AD-A73A-24A49DF98E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609" y="2115181"/>
            <a:ext cx="8609524" cy="3200000"/>
          </a:xfrm>
          <a:prstGeom prst="rect">
            <a:avLst/>
          </a:prstGeom>
        </p:spPr>
      </p:pic>
      <p:sp>
        <p:nvSpPr>
          <p:cNvPr id="4" name="Rectangle 11">
            <a:extLst>
              <a:ext uri="{FF2B5EF4-FFF2-40B4-BE49-F238E27FC236}">
                <a16:creationId xmlns:a16="http://schemas.microsoft.com/office/drawing/2014/main" id="{CC36FE35-EDAE-49D5-8EDD-EEA6CE2B13D7}"/>
              </a:ext>
            </a:extLst>
          </p:cNvPr>
          <p:cNvSpPr txBox="1">
            <a:spLocks noChangeArrowheads="1"/>
          </p:cNvSpPr>
          <p:nvPr/>
        </p:nvSpPr>
        <p:spPr>
          <a:xfrm>
            <a:off x="246609" y="470762"/>
            <a:ext cx="8458200" cy="9906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b="1" kern="1200">
                <a:solidFill>
                  <a:schemeClr val="tx1"/>
                </a:solidFill>
                <a:latin typeface="+mj-lt"/>
                <a:ea typeface="+mj-ea"/>
                <a:cs typeface="+mj-cs"/>
              </a:defRPr>
            </a:lvl1pPr>
          </a:lstStyle>
          <a:p>
            <a:r>
              <a:rPr lang="en-US" dirty="0">
                <a:solidFill>
                  <a:srgbClr val="2573BA"/>
                </a:solidFill>
                <a:latin typeface="Calibri" panose="020F0502020204030204" pitchFamily="34" charset="0"/>
                <a:ea typeface="ＭＳ Ｐゴシック" pitchFamily="-80" charset="-128"/>
              </a:rPr>
              <a:t>What is an Antisense Oligonucleotide?</a:t>
            </a:r>
          </a:p>
        </p:txBody>
      </p:sp>
    </p:spTree>
    <p:extLst>
      <p:ext uri="{BB962C8B-B14F-4D97-AF65-F5344CB8AC3E}">
        <p14:creationId xmlns:p14="http://schemas.microsoft.com/office/powerpoint/2010/main" val="1589412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2F4CF0-3E87-45BD-A4D0-BAE8204655E4}"/>
              </a:ext>
            </a:extLst>
          </p:cNvPr>
          <p:cNvSpPr>
            <a:spLocks noGrp="1"/>
          </p:cNvSpPr>
          <p:nvPr>
            <p:ph sz="quarter" idx="4294967295"/>
          </p:nvPr>
        </p:nvSpPr>
        <p:spPr>
          <a:xfrm>
            <a:off x="475209" y="2747130"/>
            <a:ext cx="8229600" cy="3505200"/>
          </a:xfrm>
        </p:spPr>
        <p:txBody>
          <a:bodyPr>
            <a:normAutofit lnSpcReduction="10000"/>
          </a:bodyPr>
          <a:lstStyle/>
          <a:p>
            <a:pPr algn="ctr">
              <a:lnSpc>
                <a:spcPct val="150000"/>
              </a:lnSpc>
            </a:pPr>
            <a:r>
              <a:rPr lang="en-US" sz="2000" dirty="0"/>
              <a:t>Benefits:</a:t>
            </a:r>
          </a:p>
          <a:p>
            <a:pPr marL="288925" indent="-285750">
              <a:lnSpc>
                <a:spcPct val="150000"/>
              </a:lnSpc>
              <a:buClr>
                <a:schemeClr val="accent2"/>
              </a:buClr>
              <a:buFont typeface="Wingdings" panose="05000000000000000000" pitchFamily="2" charset="2"/>
              <a:buChar char="ü"/>
            </a:pPr>
            <a:r>
              <a:rPr lang="en-US" sz="2000" dirty="0"/>
              <a:t>Same equipment and raw materials used for all molecules</a:t>
            </a:r>
          </a:p>
          <a:p>
            <a:pPr marL="288925" indent="-285750">
              <a:lnSpc>
                <a:spcPct val="150000"/>
              </a:lnSpc>
              <a:buClr>
                <a:schemeClr val="accent2"/>
              </a:buClr>
              <a:buFont typeface="Wingdings" panose="05000000000000000000" pitchFamily="2" charset="2"/>
              <a:buChar char="ü"/>
            </a:pPr>
            <a:r>
              <a:rPr lang="en-US" sz="2000" dirty="0"/>
              <a:t>Reduced development time </a:t>
            </a:r>
          </a:p>
          <a:p>
            <a:pPr marL="288925" indent="-285750">
              <a:lnSpc>
                <a:spcPct val="150000"/>
              </a:lnSpc>
              <a:buClr>
                <a:schemeClr val="accent2"/>
              </a:buClr>
              <a:buFont typeface="Wingdings" panose="05000000000000000000" pitchFamily="2" charset="2"/>
              <a:buChar char="ü"/>
            </a:pPr>
            <a:r>
              <a:rPr lang="en-US" sz="2000" dirty="0"/>
              <a:t>Rapid tech transfer and startup</a:t>
            </a:r>
          </a:p>
          <a:p>
            <a:pPr marL="288925" indent="-285750">
              <a:lnSpc>
                <a:spcPct val="150000"/>
              </a:lnSpc>
              <a:buClr>
                <a:schemeClr val="accent2"/>
              </a:buClr>
              <a:buFont typeface="Wingdings" panose="05000000000000000000" pitchFamily="2" charset="2"/>
              <a:buChar char="ü"/>
            </a:pPr>
            <a:r>
              <a:rPr lang="en-US" sz="2000" dirty="0"/>
              <a:t>Minimizes cost of implementation</a:t>
            </a:r>
          </a:p>
          <a:p>
            <a:pPr marL="288925" indent="-285750">
              <a:lnSpc>
                <a:spcPct val="150000"/>
              </a:lnSpc>
              <a:buClr>
                <a:schemeClr val="accent2"/>
              </a:buClr>
              <a:buFont typeface="Wingdings" panose="05000000000000000000" pitchFamily="2" charset="2"/>
              <a:buChar char="ü"/>
            </a:pPr>
            <a:r>
              <a:rPr lang="en-US" sz="2000" dirty="0"/>
              <a:t>Speed to patient</a:t>
            </a:r>
          </a:p>
          <a:p>
            <a:pPr marL="288925" indent="-285750">
              <a:lnSpc>
                <a:spcPct val="150000"/>
              </a:lnSpc>
              <a:buFont typeface="Arial" panose="020B0604020202020204" pitchFamily="34" charset="0"/>
              <a:buChar char="•"/>
            </a:pPr>
            <a:endParaRPr lang="en-US" sz="2000" dirty="0"/>
          </a:p>
        </p:txBody>
      </p:sp>
      <p:sp>
        <p:nvSpPr>
          <p:cNvPr id="4" name="Content Placeholder 2">
            <a:extLst>
              <a:ext uri="{FF2B5EF4-FFF2-40B4-BE49-F238E27FC236}">
                <a16:creationId xmlns:a16="http://schemas.microsoft.com/office/drawing/2014/main" id="{43D5FAD4-750F-43EE-B6C0-0EB6D0D0556D}"/>
              </a:ext>
            </a:extLst>
          </p:cNvPr>
          <p:cNvSpPr txBox="1">
            <a:spLocks/>
          </p:cNvSpPr>
          <p:nvPr/>
        </p:nvSpPr>
        <p:spPr>
          <a:xfrm>
            <a:off x="3357832" y="1204078"/>
            <a:ext cx="1952042" cy="479947"/>
          </a:xfrm>
          <a:prstGeom prst="rect">
            <a:avLst/>
          </a:prstGeom>
        </p:spPr>
        <p:txBody>
          <a:bodyPr vert="horz" lIns="91440" tIns="45720" rIns="91440" bIns="45720" rtlCol="0">
            <a:normAutofit fontScale="92500"/>
          </a:bodyPr>
          <a:lstStyle>
            <a:lvl1pPr marL="3175" indent="0" algn="l" defTabSz="457200" rtl="0" eaLnBrk="1" latinLnBrk="0" hangingPunct="1">
              <a:lnSpc>
                <a:spcPct val="140000"/>
              </a:lnSpc>
              <a:spcBef>
                <a:spcPct val="20000"/>
              </a:spcBef>
              <a:buFont typeface="Arial"/>
              <a:buNone/>
              <a:defRPr sz="1400" kern="1200">
                <a:solidFill>
                  <a:srgbClr val="7C878E"/>
                </a:solidFill>
                <a:latin typeface="+mn-lt"/>
                <a:ea typeface="+mn-ea"/>
                <a:cs typeface="+mn-cs"/>
              </a:defRPr>
            </a:lvl1pPr>
            <a:lvl2pPr marL="3175" indent="0" algn="l" defTabSz="457200" rtl="0" eaLnBrk="1" latinLnBrk="0" hangingPunct="1">
              <a:lnSpc>
                <a:spcPct val="140000"/>
              </a:lnSpc>
              <a:spcBef>
                <a:spcPct val="20000"/>
              </a:spcBef>
              <a:buFont typeface="Arial"/>
              <a:buNone/>
              <a:defRPr sz="1400" kern="1200">
                <a:solidFill>
                  <a:srgbClr val="7C878E"/>
                </a:solidFill>
                <a:latin typeface="+mn-lt"/>
                <a:ea typeface="+mn-ea"/>
                <a:cs typeface="+mn-cs"/>
              </a:defRPr>
            </a:lvl2pPr>
            <a:lvl3pPr marL="3175" indent="0" algn="l" defTabSz="457200" rtl="0" eaLnBrk="1" latinLnBrk="0" hangingPunct="1">
              <a:lnSpc>
                <a:spcPct val="140000"/>
              </a:lnSpc>
              <a:spcBef>
                <a:spcPct val="20000"/>
              </a:spcBef>
              <a:buFont typeface="Arial"/>
              <a:buNone/>
              <a:defRPr sz="1400" kern="1200">
                <a:solidFill>
                  <a:srgbClr val="7C878E"/>
                </a:solidFill>
                <a:latin typeface="+mn-lt"/>
                <a:ea typeface="+mn-ea"/>
                <a:cs typeface="+mn-cs"/>
              </a:defRPr>
            </a:lvl3pPr>
            <a:lvl4pPr marL="3175" indent="0" algn="l" defTabSz="457200" rtl="0" eaLnBrk="1" latinLnBrk="0" hangingPunct="1">
              <a:lnSpc>
                <a:spcPct val="140000"/>
              </a:lnSpc>
              <a:spcBef>
                <a:spcPct val="20000"/>
              </a:spcBef>
              <a:buFont typeface="Arial"/>
              <a:buNone/>
              <a:defRPr sz="1400" kern="1200">
                <a:solidFill>
                  <a:srgbClr val="7C878E"/>
                </a:solidFill>
                <a:latin typeface="+mn-lt"/>
                <a:ea typeface="+mn-ea"/>
                <a:cs typeface="+mn-cs"/>
              </a:defRPr>
            </a:lvl4pPr>
            <a:lvl5pPr marL="3175" indent="0" algn="l" defTabSz="457200" rtl="0" eaLnBrk="1" latinLnBrk="0" hangingPunct="1">
              <a:lnSpc>
                <a:spcPct val="140000"/>
              </a:lnSpc>
              <a:spcBef>
                <a:spcPct val="20000"/>
              </a:spcBef>
              <a:buFont typeface="Arial" panose="020B0604020202020204" pitchFamily="34" charset="0"/>
              <a:buNone/>
              <a:defRPr sz="1400" kern="1200" baseline="0">
                <a:solidFill>
                  <a:srgbClr val="7C878E"/>
                </a:solidFill>
                <a:latin typeface="+mn-lt"/>
                <a:ea typeface="+mn-ea"/>
                <a:cs typeface="+mn-cs"/>
              </a:defRPr>
            </a:lvl5pPr>
            <a:lvl6pPr marL="1943100" indent="-349250" algn="l" defTabSz="457200" rtl="0" eaLnBrk="1" latinLnBrk="0" hangingPunct="1">
              <a:lnSpc>
                <a:spcPct val="140000"/>
              </a:lnSpc>
              <a:spcBef>
                <a:spcPct val="20000"/>
              </a:spcBef>
              <a:buFont typeface="Arial" panose="020B0604020202020204" pitchFamily="34" charset="0"/>
              <a:buChar char="•"/>
              <a:defRPr sz="1400" kern="1200" baseline="0">
                <a:solidFill>
                  <a:srgbClr val="7C878E"/>
                </a:solidFill>
                <a:latin typeface="+mn-lt"/>
                <a:ea typeface="+mn-ea"/>
                <a:cs typeface="+mn-cs"/>
              </a:defRPr>
            </a:lvl6pPr>
            <a:lvl7pPr marL="2286000" indent="-342900" algn="l" defTabSz="457200" rtl="0" eaLnBrk="1" latinLnBrk="0" hangingPunct="1">
              <a:lnSpc>
                <a:spcPct val="140000"/>
              </a:lnSpc>
              <a:spcBef>
                <a:spcPct val="20000"/>
              </a:spcBef>
              <a:buFont typeface="Arial"/>
              <a:buChar char="•"/>
              <a:defRPr sz="1400" kern="1200">
                <a:solidFill>
                  <a:srgbClr val="7C878E"/>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i="1" dirty="0" err="1">
                <a:solidFill>
                  <a:srgbClr val="005CAB"/>
                </a:solidFill>
              </a:rPr>
              <a:t>Spinraza</a:t>
            </a:r>
            <a:r>
              <a:rPr lang="en-US" sz="1600" i="1" dirty="0">
                <a:solidFill>
                  <a:srgbClr val="005CAB"/>
                </a:solidFill>
              </a:rPr>
              <a:t> Sequence</a:t>
            </a:r>
          </a:p>
        </p:txBody>
      </p:sp>
      <p:grpSp>
        <p:nvGrpSpPr>
          <p:cNvPr id="5" name="Group 4">
            <a:extLst>
              <a:ext uri="{FF2B5EF4-FFF2-40B4-BE49-F238E27FC236}">
                <a16:creationId xmlns:a16="http://schemas.microsoft.com/office/drawing/2014/main" id="{768490A8-2D73-45F5-8CDD-B6BE8DC18790}"/>
              </a:ext>
            </a:extLst>
          </p:cNvPr>
          <p:cNvGrpSpPr/>
          <p:nvPr/>
        </p:nvGrpSpPr>
        <p:grpSpPr>
          <a:xfrm>
            <a:off x="7105807" y="1747839"/>
            <a:ext cx="527709" cy="590738"/>
            <a:chOff x="1598260" y="1676400"/>
            <a:chExt cx="527709" cy="590738"/>
          </a:xfrm>
        </p:grpSpPr>
        <p:sp>
          <p:nvSpPr>
            <p:cNvPr id="6" name="Oval 5">
              <a:extLst>
                <a:ext uri="{FF2B5EF4-FFF2-40B4-BE49-F238E27FC236}">
                  <a16:creationId xmlns:a16="http://schemas.microsoft.com/office/drawing/2014/main" id="{F77B7221-7C21-4959-B675-089767B4D1A7}"/>
                </a:ext>
              </a:extLst>
            </p:cNvPr>
            <p:cNvSpPr/>
            <p:nvPr/>
          </p:nvSpPr>
          <p:spPr>
            <a:xfrm>
              <a:off x="1671616" y="1676400"/>
              <a:ext cx="381000" cy="37529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7" name="TextBox 6">
              <a:extLst>
                <a:ext uri="{FF2B5EF4-FFF2-40B4-BE49-F238E27FC236}">
                  <a16:creationId xmlns:a16="http://schemas.microsoft.com/office/drawing/2014/main" id="{B08F80F1-90CB-4705-AAA2-9994FB80C7D0}"/>
                </a:ext>
              </a:extLst>
            </p:cNvPr>
            <p:cNvSpPr txBox="1"/>
            <p:nvPr/>
          </p:nvSpPr>
          <p:spPr>
            <a:xfrm>
              <a:off x="1598260" y="2051694"/>
              <a:ext cx="527709" cy="215444"/>
            </a:xfrm>
            <a:prstGeom prst="rect">
              <a:avLst/>
            </a:prstGeom>
            <a:noFill/>
          </p:spPr>
          <p:txBody>
            <a:bodyPr wrap="none" rtlCol="0">
              <a:spAutoFit/>
            </a:bodyPr>
            <a:lstStyle/>
            <a:p>
              <a:r>
                <a:rPr lang="en-US" sz="800" dirty="0"/>
                <a:t>2’ MOE</a:t>
              </a:r>
            </a:p>
          </p:txBody>
        </p:sp>
      </p:grpSp>
      <p:grpSp>
        <p:nvGrpSpPr>
          <p:cNvPr id="8" name="Group 7">
            <a:extLst>
              <a:ext uri="{FF2B5EF4-FFF2-40B4-BE49-F238E27FC236}">
                <a16:creationId xmlns:a16="http://schemas.microsoft.com/office/drawing/2014/main" id="{45F887B6-1950-4F9F-A7A8-640FA0D00332}"/>
              </a:ext>
            </a:extLst>
          </p:cNvPr>
          <p:cNvGrpSpPr/>
          <p:nvPr/>
        </p:nvGrpSpPr>
        <p:grpSpPr>
          <a:xfrm>
            <a:off x="850163" y="1776776"/>
            <a:ext cx="527709" cy="590738"/>
            <a:chOff x="419274" y="1676400"/>
            <a:chExt cx="527709" cy="590738"/>
          </a:xfrm>
        </p:grpSpPr>
        <p:grpSp>
          <p:nvGrpSpPr>
            <p:cNvPr id="9" name="Group 8">
              <a:extLst>
                <a:ext uri="{FF2B5EF4-FFF2-40B4-BE49-F238E27FC236}">
                  <a16:creationId xmlns:a16="http://schemas.microsoft.com/office/drawing/2014/main" id="{D5752B48-2A54-42B7-B19D-89E1CCD71782}"/>
                </a:ext>
              </a:extLst>
            </p:cNvPr>
            <p:cNvGrpSpPr/>
            <p:nvPr/>
          </p:nvGrpSpPr>
          <p:grpSpPr>
            <a:xfrm>
              <a:off x="476983" y="1676400"/>
              <a:ext cx="470000" cy="393373"/>
              <a:chOff x="5486400" y="3486640"/>
              <a:chExt cx="470000" cy="393373"/>
            </a:xfrm>
          </p:grpSpPr>
          <p:sp>
            <p:nvSpPr>
              <p:cNvPr id="11" name="Oval 10">
                <a:extLst>
                  <a:ext uri="{FF2B5EF4-FFF2-40B4-BE49-F238E27FC236}">
                    <a16:creationId xmlns:a16="http://schemas.microsoft.com/office/drawing/2014/main" id="{7AD57515-F336-4CF8-AB6F-7F16745A233D}"/>
                  </a:ext>
                </a:extLst>
              </p:cNvPr>
              <p:cNvSpPr/>
              <p:nvPr/>
            </p:nvSpPr>
            <p:spPr>
              <a:xfrm>
                <a:off x="5505450" y="3486640"/>
                <a:ext cx="381000" cy="37529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TextBox 11">
                <a:extLst>
                  <a:ext uri="{FF2B5EF4-FFF2-40B4-BE49-F238E27FC236}">
                    <a16:creationId xmlns:a16="http://schemas.microsoft.com/office/drawing/2014/main" id="{85555D7D-1FF3-4F09-92E9-87C0963074D8}"/>
                  </a:ext>
                </a:extLst>
              </p:cNvPr>
              <p:cNvSpPr txBox="1"/>
              <p:nvPr/>
            </p:nvSpPr>
            <p:spPr>
              <a:xfrm>
                <a:off x="5486400" y="3510681"/>
                <a:ext cx="470000" cy="369332"/>
              </a:xfrm>
              <a:prstGeom prst="rect">
                <a:avLst/>
              </a:prstGeom>
              <a:noFill/>
            </p:spPr>
            <p:txBody>
              <a:bodyPr wrap="none" rtlCol="0">
                <a:spAutoFit/>
              </a:bodyPr>
              <a:lstStyle/>
              <a:p>
                <a:r>
                  <a:rPr lang="en-US" sz="1000" baseline="80000" dirty="0" err="1"/>
                  <a:t>Me</a:t>
                </a:r>
                <a:r>
                  <a:rPr lang="en-US" dirty="0" err="1"/>
                  <a:t>U</a:t>
                </a:r>
                <a:endParaRPr lang="en-US" dirty="0"/>
              </a:p>
            </p:txBody>
          </p:sp>
        </p:grpSp>
        <p:sp>
          <p:nvSpPr>
            <p:cNvPr id="10" name="TextBox 9">
              <a:extLst>
                <a:ext uri="{FF2B5EF4-FFF2-40B4-BE49-F238E27FC236}">
                  <a16:creationId xmlns:a16="http://schemas.microsoft.com/office/drawing/2014/main" id="{CF5D26C3-8218-4E2F-883D-CBB850016FE1}"/>
                </a:ext>
              </a:extLst>
            </p:cNvPr>
            <p:cNvSpPr txBox="1"/>
            <p:nvPr/>
          </p:nvSpPr>
          <p:spPr>
            <a:xfrm>
              <a:off x="419274" y="2051694"/>
              <a:ext cx="527709" cy="215444"/>
            </a:xfrm>
            <a:prstGeom prst="rect">
              <a:avLst/>
            </a:prstGeom>
            <a:noFill/>
          </p:spPr>
          <p:txBody>
            <a:bodyPr wrap="none" rtlCol="0">
              <a:spAutoFit/>
            </a:bodyPr>
            <a:lstStyle/>
            <a:p>
              <a:r>
                <a:rPr lang="en-US" sz="800" dirty="0"/>
                <a:t>2’ MOE</a:t>
              </a:r>
            </a:p>
          </p:txBody>
        </p:sp>
      </p:grpSp>
      <p:grpSp>
        <p:nvGrpSpPr>
          <p:cNvPr id="13" name="Group 12">
            <a:extLst>
              <a:ext uri="{FF2B5EF4-FFF2-40B4-BE49-F238E27FC236}">
                <a16:creationId xmlns:a16="http://schemas.microsoft.com/office/drawing/2014/main" id="{C60E17BC-2CC1-4E78-8318-2BDD2B0EF3AD}"/>
              </a:ext>
            </a:extLst>
          </p:cNvPr>
          <p:cNvGrpSpPr/>
          <p:nvPr/>
        </p:nvGrpSpPr>
        <p:grpSpPr>
          <a:xfrm>
            <a:off x="1648150" y="1776776"/>
            <a:ext cx="527709" cy="590738"/>
            <a:chOff x="1217261" y="1676400"/>
            <a:chExt cx="527709" cy="590738"/>
          </a:xfrm>
        </p:grpSpPr>
        <p:sp>
          <p:nvSpPr>
            <p:cNvPr id="14" name="Oval 13">
              <a:extLst>
                <a:ext uri="{FF2B5EF4-FFF2-40B4-BE49-F238E27FC236}">
                  <a16:creationId xmlns:a16="http://schemas.microsoft.com/office/drawing/2014/main" id="{7D31C62A-D23B-481F-AB41-B703CBA1F58B}"/>
                </a:ext>
              </a:extLst>
            </p:cNvPr>
            <p:cNvSpPr/>
            <p:nvPr/>
          </p:nvSpPr>
          <p:spPr>
            <a:xfrm>
              <a:off x="1290616" y="1676400"/>
              <a:ext cx="381000" cy="37529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15" name="TextBox 14">
              <a:extLst>
                <a:ext uri="{FF2B5EF4-FFF2-40B4-BE49-F238E27FC236}">
                  <a16:creationId xmlns:a16="http://schemas.microsoft.com/office/drawing/2014/main" id="{704BFC09-0521-471A-B04F-5D6C2BE09372}"/>
                </a:ext>
              </a:extLst>
            </p:cNvPr>
            <p:cNvSpPr txBox="1"/>
            <p:nvPr/>
          </p:nvSpPr>
          <p:spPr>
            <a:xfrm>
              <a:off x="1217261" y="2051694"/>
              <a:ext cx="527709" cy="215444"/>
            </a:xfrm>
            <a:prstGeom prst="rect">
              <a:avLst/>
            </a:prstGeom>
            <a:noFill/>
          </p:spPr>
          <p:txBody>
            <a:bodyPr wrap="none" rtlCol="0">
              <a:spAutoFit/>
            </a:bodyPr>
            <a:lstStyle/>
            <a:p>
              <a:r>
                <a:rPr lang="en-US" sz="800" dirty="0"/>
                <a:t>2’ MOE</a:t>
              </a:r>
            </a:p>
          </p:txBody>
        </p:sp>
      </p:grpSp>
      <p:grpSp>
        <p:nvGrpSpPr>
          <p:cNvPr id="16" name="Group 15">
            <a:extLst>
              <a:ext uri="{FF2B5EF4-FFF2-40B4-BE49-F238E27FC236}">
                <a16:creationId xmlns:a16="http://schemas.microsoft.com/office/drawing/2014/main" id="{AC62073C-B933-4A83-B040-870EF1A140FF}"/>
              </a:ext>
            </a:extLst>
          </p:cNvPr>
          <p:cNvGrpSpPr/>
          <p:nvPr/>
        </p:nvGrpSpPr>
        <p:grpSpPr>
          <a:xfrm>
            <a:off x="1267150" y="1776776"/>
            <a:ext cx="527709" cy="590738"/>
            <a:chOff x="836261" y="1676400"/>
            <a:chExt cx="527709" cy="590738"/>
          </a:xfrm>
        </p:grpSpPr>
        <p:grpSp>
          <p:nvGrpSpPr>
            <p:cNvPr id="17" name="Group 16">
              <a:extLst>
                <a:ext uri="{FF2B5EF4-FFF2-40B4-BE49-F238E27FC236}">
                  <a16:creationId xmlns:a16="http://schemas.microsoft.com/office/drawing/2014/main" id="{BC89630E-4897-4034-A8E2-0EDF0F748F07}"/>
                </a:ext>
              </a:extLst>
            </p:cNvPr>
            <p:cNvGrpSpPr/>
            <p:nvPr/>
          </p:nvGrpSpPr>
          <p:grpSpPr>
            <a:xfrm>
              <a:off x="890566" y="1676400"/>
              <a:ext cx="470000" cy="393373"/>
              <a:chOff x="5486400" y="3486640"/>
              <a:chExt cx="470000" cy="393373"/>
            </a:xfrm>
          </p:grpSpPr>
          <p:sp>
            <p:nvSpPr>
              <p:cNvPr id="19" name="Oval 18">
                <a:extLst>
                  <a:ext uri="{FF2B5EF4-FFF2-40B4-BE49-F238E27FC236}">
                    <a16:creationId xmlns:a16="http://schemas.microsoft.com/office/drawing/2014/main" id="{26E5BA44-0EE0-4F11-BDDA-E79E32BF7648}"/>
                  </a:ext>
                </a:extLst>
              </p:cNvPr>
              <p:cNvSpPr/>
              <p:nvPr/>
            </p:nvSpPr>
            <p:spPr>
              <a:xfrm>
                <a:off x="5505450" y="3486640"/>
                <a:ext cx="381000" cy="37529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 name="TextBox 19">
                <a:extLst>
                  <a:ext uri="{FF2B5EF4-FFF2-40B4-BE49-F238E27FC236}">
                    <a16:creationId xmlns:a16="http://schemas.microsoft.com/office/drawing/2014/main" id="{B70F50BC-F5D1-4758-97BC-06853461EE86}"/>
                  </a:ext>
                </a:extLst>
              </p:cNvPr>
              <p:cNvSpPr txBox="1"/>
              <p:nvPr/>
            </p:nvSpPr>
            <p:spPr>
              <a:xfrm>
                <a:off x="5486400" y="3510681"/>
                <a:ext cx="470000" cy="369332"/>
              </a:xfrm>
              <a:prstGeom prst="rect">
                <a:avLst/>
              </a:prstGeom>
              <a:noFill/>
            </p:spPr>
            <p:txBody>
              <a:bodyPr wrap="none" rtlCol="0">
                <a:spAutoFit/>
              </a:bodyPr>
              <a:lstStyle/>
              <a:p>
                <a:r>
                  <a:rPr lang="en-US" sz="1000" baseline="80000" dirty="0" err="1"/>
                  <a:t>Me</a:t>
                </a:r>
                <a:r>
                  <a:rPr lang="en-US" dirty="0" err="1"/>
                  <a:t>C</a:t>
                </a:r>
                <a:endParaRPr lang="en-US" dirty="0"/>
              </a:p>
            </p:txBody>
          </p:sp>
        </p:grpSp>
        <p:sp>
          <p:nvSpPr>
            <p:cNvPr id="18" name="TextBox 17">
              <a:extLst>
                <a:ext uri="{FF2B5EF4-FFF2-40B4-BE49-F238E27FC236}">
                  <a16:creationId xmlns:a16="http://schemas.microsoft.com/office/drawing/2014/main" id="{4051012F-C581-447D-ACD1-7B62706B3887}"/>
                </a:ext>
              </a:extLst>
            </p:cNvPr>
            <p:cNvSpPr txBox="1"/>
            <p:nvPr/>
          </p:nvSpPr>
          <p:spPr>
            <a:xfrm>
              <a:off x="836261" y="2051694"/>
              <a:ext cx="527709" cy="215444"/>
            </a:xfrm>
            <a:prstGeom prst="rect">
              <a:avLst/>
            </a:prstGeom>
            <a:noFill/>
          </p:spPr>
          <p:txBody>
            <a:bodyPr wrap="none" rtlCol="0">
              <a:spAutoFit/>
            </a:bodyPr>
            <a:lstStyle/>
            <a:p>
              <a:r>
                <a:rPr lang="en-US" sz="800" dirty="0"/>
                <a:t>2’ MOE</a:t>
              </a:r>
            </a:p>
          </p:txBody>
        </p:sp>
      </p:grpSp>
      <p:grpSp>
        <p:nvGrpSpPr>
          <p:cNvPr id="21" name="Group 20">
            <a:extLst>
              <a:ext uri="{FF2B5EF4-FFF2-40B4-BE49-F238E27FC236}">
                <a16:creationId xmlns:a16="http://schemas.microsoft.com/office/drawing/2014/main" id="{DC91B5D9-933B-47BE-9D2F-70069DD33AAA}"/>
              </a:ext>
            </a:extLst>
          </p:cNvPr>
          <p:cNvGrpSpPr/>
          <p:nvPr/>
        </p:nvGrpSpPr>
        <p:grpSpPr>
          <a:xfrm>
            <a:off x="2027685" y="1776776"/>
            <a:ext cx="527709" cy="590738"/>
            <a:chOff x="836261" y="1676400"/>
            <a:chExt cx="527709" cy="590738"/>
          </a:xfrm>
        </p:grpSpPr>
        <p:grpSp>
          <p:nvGrpSpPr>
            <p:cNvPr id="22" name="Group 21">
              <a:extLst>
                <a:ext uri="{FF2B5EF4-FFF2-40B4-BE49-F238E27FC236}">
                  <a16:creationId xmlns:a16="http://schemas.microsoft.com/office/drawing/2014/main" id="{8F9B3E75-3F3B-410C-A3C6-863CAF95D1A8}"/>
                </a:ext>
              </a:extLst>
            </p:cNvPr>
            <p:cNvGrpSpPr/>
            <p:nvPr/>
          </p:nvGrpSpPr>
          <p:grpSpPr>
            <a:xfrm>
              <a:off x="890566" y="1676400"/>
              <a:ext cx="470000" cy="393373"/>
              <a:chOff x="5486400" y="3486640"/>
              <a:chExt cx="470000" cy="393373"/>
            </a:xfrm>
          </p:grpSpPr>
          <p:sp>
            <p:nvSpPr>
              <p:cNvPr id="24" name="Oval 23">
                <a:extLst>
                  <a:ext uri="{FF2B5EF4-FFF2-40B4-BE49-F238E27FC236}">
                    <a16:creationId xmlns:a16="http://schemas.microsoft.com/office/drawing/2014/main" id="{A6A91EFF-26CF-48D4-AB5B-BA2ADDDD9F7C}"/>
                  </a:ext>
                </a:extLst>
              </p:cNvPr>
              <p:cNvSpPr/>
              <p:nvPr/>
            </p:nvSpPr>
            <p:spPr>
              <a:xfrm>
                <a:off x="5505450" y="3486640"/>
                <a:ext cx="381000" cy="37529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 name="TextBox 24">
                <a:extLst>
                  <a:ext uri="{FF2B5EF4-FFF2-40B4-BE49-F238E27FC236}">
                    <a16:creationId xmlns:a16="http://schemas.microsoft.com/office/drawing/2014/main" id="{1C0B7FAC-C334-4B64-92F4-964458C4A95F}"/>
                  </a:ext>
                </a:extLst>
              </p:cNvPr>
              <p:cNvSpPr txBox="1"/>
              <p:nvPr/>
            </p:nvSpPr>
            <p:spPr>
              <a:xfrm>
                <a:off x="5486400" y="3510681"/>
                <a:ext cx="470000" cy="369332"/>
              </a:xfrm>
              <a:prstGeom prst="rect">
                <a:avLst/>
              </a:prstGeom>
              <a:noFill/>
            </p:spPr>
            <p:txBody>
              <a:bodyPr wrap="none" rtlCol="0">
                <a:spAutoFit/>
              </a:bodyPr>
              <a:lstStyle/>
              <a:p>
                <a:r>
                  <a:rPr lang="en-US" sz="1000" baseline="80000" dirty="0" err="1"/>
                  <a:t>Me</a:t>
                </a:r>
                <a:r>
                  <a:rPr lang="en-US" dirty="0" err="1"/>
                  <a:t>C</a:t>
                </a:r>
                <a:endParaRPr lang="en-US" dirty="0"/>
              </a:p>
            </p:txBody>
          </p:sp>
        </p:grpSp>
        <p:sp>
          <p:nvSpPr>
            <p:cNvPr id="23" name="TextBox 22">
              <a:extLst>
                <a:ext uri="{FF2B5EF4-FFF2-40B4-BE49-F238E27FC236}">
                  <a16:creationId xmlns:a16="http://schemas.microsoft.com/office/drawing/2014/main" id="{AB49284E-8DA7-4EC5-9E37-251726E1C2CF}"/>
                </a:ext>
              </a:extLst>
            </p:cNvPr>
            <p:cNvSpPr txBox="1"/>
            <p:nvPr/>
          </p:nvSpPr>
          <p:spPr>
            <a:xfrm>
              <a:off x="836261" y="2051694"/>
              <a:ext cx="527709" cy="215444"/>
            </a:xfrm>
            <a:prstGeom prst="rect">
              <a:avLst/>
            </a:prstGeom>
            <a:noFill/>
          </p:spPr>
          <p:txBody>
            <a:bodyPr wrap="none" rtlCol="0">
              <a:spAutoFit/>
            </a:bodyPr>
            <a:lstStyle/>
            <a:p>
              <a:r>
                <a:rPr lang="en-US" sz="800" dirty="0"/>
                <a:t>2’ MOE</a:t>
              </a:r>
            </a:p>
          </p:txBody>
        </p:sp>
      </p:grpSp>
      <p:grpSp>
        <p:nvGrpSpPr>
          <p:cNvPr id="26" name="Group 25">
            <a:extLst>
              <a:ext uri="{FF2B5EF4-FFF2-40B4-BE49-F238E27FC236}">
                <a16:creationId xmlns:a16="http://schemas.microsoft.com/office/drawing/2014/main" id="{277FD937-F52E-422C-B96D-FAC1AE069545}"/>
              </a:ext>
            </a:extLst>
          </p:cNvPr>
          <p:cNvGrpSpPr/>
          <p:nvPr/>
        </p:nvGrpSpPr>
        <p:grpSpPr>
          <a:xfrm>
            <a:off x="2412090" y="1764492"/>
            <a:ext cx="527709" cy="590738"/>
            <a:chOff x="419274" y="1676400"/>
            <a:chExt cx="527709" cy="590738"/>
          </a:xfrm>
        </p:grpSpPr>
        <p:grpSp>
          <p:nvGrpSpPr>
            <p:cNvPr id="27" name="Group 26">
              <a:extLst>
                <a:ext uri="{FF2B5EF4-FFF2-40B4-BE49-F238E27FC236}">
                  <a16:creationId xmlns:a16="http://schemas.microsoft.com/office/drawing/2014/main" id="{602B50B9-7030-4C9F-AB07-35B557E0F705}"/>
                </a:ext>
              </a:extLst>
            </p:cNvPr>
            <p:cNvGrpSpPr/>
            <p:nvPr/>
          </p:nvGrpSpPr>
          <p:grpSpPr>
            <a:xfrm>
              <a:off x="476983" y="1676400"/>
              <a:ext cx="470000" cy="393373"/>
              <a:chOff x="5486400" y="3486640"/>
              <a:chExt cx="470000" cy="393373"/>
            </a:xfrm>
          </p:grpSpPr>
          <p:sp>
            <p:nvSpPr>
              <p:cNvPr id="29" name="Oval 28">
                <a:extLst>
                  <a:ext uri="{FF2B5EF4-FFF2-40B4-BE49-F238E27FC236}">
                    <a16:creationId xmlns:a16="http://schemas.microsoft.com/office/drawing/2014/main" id="{C634F26E-0986-4085-824B-0309C7138D78}"/>
                  </a:ext>
                </a:extLst>
              </p:cNvPr>
              <p:cNvSpPr/>
              <p:nvPr/>
            </p:nvSpPr>
            <p:spPr>
              <a:xfrm>
                <a:off x="5505450" y="3486640"/>
                <a:ext cx="381000" cy="37529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 name="TextBox 29">
                <a:extLst>
                  <a:ext uri="{FF2B5EF4-FFF2-40B4-BE49-F238E27FC236}">
                    <a16:creationId xmlns:a16="http://schemas.microsoft.com/office/drawing/2014/main" id="{CE40019F-A5BA-460B-A892-EC8939EED7A6}"/>
                  </a:ext>
                </a:extLst>
              </p:cNvPr>
              <p:cNvSpPr txBox="1"/>
              <p:nvPr/>
            </p:nvSpPr>
            <p:spPr>
              <a:xfrm>
                <a:off x="5486400" y="3510681"/>
                <a:ext cx="470000" cy="369332"/>
              </a:xfrm>
              <a:prstGeom prst="rect">
                <a:avLst/>
              </a:prstGeom>
              <a:noFill/>
            </p:spPr>
            <p:txBody>
              <a:bodyPr wrap="none" rtlCol="0">
                <a:spAutoFit/>
              </a:bodyPr>
              <a:lstStyle/>
              <a:p>
                <a:r>
                  <a:rPr lang="en-US" sz="1000" baseline="80000" dirty="0" err="1"/>
                  <a:t>Me</a:t>
                </a:r>
                <a:r>
                  <a:rPr lang="en-US" dirty="0" err="1"/>
                  <a:t>U</a:t>
                </a:r>
                <a:endParaRPr lang="en-US" dirty="0"/>
              </a:p>
            </p:txBody>
          </p:sp>
        </p:grpSp>
        <p:sp>
          <p:nvSpPr>
            <p:cNvPr id="28" name="TextBox 27">
              <a:extLst>
                <a:ext uri="{FF2B5EF4-FFF2-40B4-BE49-F238E27FC236}">
                  <a16:creationId xmlns:a16="http://schemas.microsoft.com/office/drawing/2014/main" id="{42E57080-CE97-40E5-9691-388C1973B35D}"/>
                </a:ext>
              </a:extLst>
            </p:cNvPr>
            <p:cNvSpPr txBox="1"/>
            <p:nvPr/>
          </p:nvSpPr>
          <p:spPr>
            <a:xfrm>
              <a:off x="419274" y="2051694"/>
              <a:ext cx="527709" cy="215444"/>
            </a:xfrm>
            <a:prstGeom prst="rect">
              <a:avLst/>
            </a:prstGeom>
            <a:noFill/>
          </p:spPr>
          <p:txBody>
            <a:bodyPr wrap="none" rtlCol="0">
              <a:spAutoFit/>
            </a:bodyPr>
            <a:lstStyle/>
            <a:p>
              <a:r>
                <a:rPr lang="en-US" sz="800" dirty="0"/>
                <a:t>2’ MOE</a:t>
              </a:r>
            </a:p>
          </p:txBody>
        </p:sp>
      </p:grpSp>
      <p:grpSp>
        <p:nvGrpSpPr>
          <p:cNvPr id="31" name="Group 30">
            <a:extLst>
              <a:ext uri="{FF2B5EF4-FFF2-40B4-BE49-F238E27FC236}">
                <a16:creationId xmlns:a16="http://schemas.microsoft.com/office/drawing/2014/main" id="{C97340D1-FAA9-445E-986F-98167C7A461E}"/>
              </a:ext>
            </a:extLst>
          </p:cNvPr>
          <p:cNvGrpSpPr/>
          <p:nvPr/>
        </p:nvGrpSpPr>
        <p:grpSpPr>
          <a:xfrm>
            <a:off x="3174089" y="1764492"/>
            <a:ext cx="527709" cy="590738"/>
            <a:chOff x="419274" y="1676400"/>
            <a:chExt cx="527709" cy="590738"/>
          </a:xfrm>
        </p:grpSpPr>
        <p:grpSp>
          <p:nvGrpSpPr>
            <p:cNvPr id="32" name="Group 31">
              <a:extLst>
                <a:ext uri="{FF2B5EF4-FFF2-40B4-BE49-F238E27FC236}">
                  <a16:creationId xmlns:a16="http://schemas.microsoft.com/office/drawing/2014/main" id="{443F4D1E-74D7-4A2B-9F03-2713032A6F01}"/>
                </a:ext>
              </a:extLst>
            </p:cNvPr>
            <p:cNvGrpSpPr/>
            <p:nvPr/>
          </p:nvGrpSpPr>
          <p:grpSpPr>
            <a:xfrm>
              <a:off x="476983" y="1676400"/>
              <a:ext cx="470000" cy="393373"/>
              <a:chOff x="5486400" y="3486640"/>
              <a:chExt cx="470000" cy="393373"/>
            </a:xfrm>
          </p:grpSpPr>
          <p:sp>
            <p:nvSpPr>
              <p:cNvPr id="34" name="Oval 33">
                <a:extLst>
                  <a:ext uri="{FF2B5EF4-FFF2-40B4-BE49-F238E27FC236}">
                    <a16:creationId xmlns:a16="http://schemas.microsoft.com/office/drawing/2014/main" id="{C3B8276F-7B70-4656-B2F0-03F95FFEEF04}"/>
                  </a:ext>
                </a:extLst>
              </p:cNvPr>
              <p:cNvSpPr/>
              <p:nvPr/>
            </p:nvSpPr>
            <p:spPr>
              <a:xfrm>
                <a:off x="5505450" y="3486640"/>
                <a:ext cx="381000" cy="37529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5" name="TextBox 34">
                <a:extLst>
                  <a:ext uri="{FF2B5EF4-FFF2-40B4-BE49-F238E27FC236}">
                    <a16:creationId xmlns:a16="http://schemas.microsoft.com/office/drawing/2014/main" id="{8C9B40BB-12E9-4380-8FB9-2C74E1F9C5EC}"/>
                  </a:ext>
                </a:extLst>
              </p:cNvPr>
              <p:cNvSpPr txBox="1"/>
              <p:nvPr/>
            </p:nvSpPr>
            <p:spPr>
              <a:xfrm>
                <a:off x="5486400" y="3510681"/>
                <a:ext cx="470000" cy="369332"/>
              </a:xfrm>
              <a:prstGeom prst="rect">
                <a:avLst/>
              </a:prstGeom>
              <a:noFill/>
            </p:spPr>
            <p:txBody>
              <a:bodyPr wrap="none" rtlCol="0">
                <a:spAutoFit/>
              </a:bodyPr>
              <a:lstStyle/>
              <a:p>
                <a:r>
                  <a:rPr lang="en-US" sz="1000" baseline="80000" dirty="0" err="1"/>
                  <a:t>Me</a:t>
                </a:r>
                <a:r>
                  <a:rPr lang="en-US" dirty="0" err="1"/>
                  <a:t>U</a:t>
                </a:r>
                <a:endParaRPr lang="en-US" dirty="0"/>
              </a:p>
            </p:txBody>
          </p:sp>
        </p:grpSp>
        <p:sp>
          <p:nvSpPr>
            <p:cNvPr id="33" name="TextBox 32">
              <a:extLst>
                <a:ext uri="{FF2B5EF4-FFF2-40B4-BE49-F238E27FC236}">
                  <a16:creationId xmlns:a16="http://schemas.microsoft.com/office/drawing/2014/main" id="{D7894FC2-8290-4B22-9B39-CCB85435B5F5}"/>
                </a:ext>
              </a:extLst>
            </p:cNvPr>
            <p:cNvSpPr txBox="1"/>
            <p:nvPr/>
          </p:nvSpPr>
          <p:spPr>
            <a:xfrm>
              <a:off x="419274" y="2051694"/>
              <a:ext cx="527709" cy="215444"/>
            </a:xfrm>
            <a:prstGeom prst="rect">
              <a:avLst/>
            </a:prstGeom>
            <a:noFill/>
          </p:spPr>
          <p:txBody>
            <a:bodyPr wrap="none" rtlCol="0">
              <a:spAutoFit/>
            </a:bodyPr>
            <a:lstStyle/>
            <a:p>
              <a:r>
                <a:rPr lang="en-US" sz="800" dirty="0"/>
                <a:t>2’ MOE</a:t>
              </a:r>
            </a:p>
          </p:txBody>
        </p:sp>
      </p:grpSp>
      <p:grpSp>
        <p:nvGrpSpPr>
          <p:cNvPr id="36" name="Group 35">
            <a:extLst>
              <a:ext uri="{FF2B5EF4-FFF2-40B4-BE49-F238E27FC236}">
                <a16:creationId xmlns:a16="http://schemas.microsoft.com/office/drawing/2014/main" id="{B789DEB7-A362-4130-8B78-567B4BDF12C0}"/>
              </a:ext>
            </a:extLst>
          </p:cNvPr>
          <p:cNvGrpSpPr/>
          <p:nvPr/>
        </p:nvGrpSpPr>
        <p:grpSpPr>
          <a:xfrm>
            <a:off x="2793089" y="1764492"/>
            <a:ext cx="527709" cy="590738"/>
            <a:chOff x="419274" y="1676400"/>
            <a:chExt cx="527709" cy="590738"/>
          </a:xfrm>
        </p:grpSpPr>
        <p:grpSp>
          <p:nvGrpSpPr>
            <p:cNvPr id="37" name="Group 36">
              <a:extLst>
                <a:ext uri="{FF2B5EF4-FFF2-40B4-BE49-F238E27FC236}">
                  <a16:creationId xmlns:a16="http://schemas.microsoft.com/office/drawing/2014/main" id="{5336E82A-E5E7-40EE-8E10-E763F60D6859}"/>
                </a:ext>
              </a:extLst>
            </p:cNvPr>
            <p:cNvGrpSpPr/>
            <p:nvPr/>
          </p:nvGrpSpPr>
          <p:grpSpPr>
            <a:xfrm>
              <a:off x="476983" y="1676400"/>
              <a:ext cx="470000" cy="393373"/>
              <a:chOff x="5486400" y="3486640"/>
              <a:chExt cx="470000" cy="393373"/>
            </a:xfrm>
          </p:grpSpPr>
          <p:sp>
            <p:nvSpPr>
              <p:cNvPr id="39" name="Oval 38">
                <a:extLst>
                  <a:ext uri="{FF2B5EF4-FFF2-40B4-BE49-F238E27FC236}">
                    <a16:creationId xmlns:a16="http://schemas.microsoft.com/office/drawing/2014/main" id="{98936020-2622-4211-9A8E-CF5B463541CF}"/>
                  </a:ext>
                </a:extLst>
              </p:cNvPr>
              <p:cNvSpPr/>
              <p:nvPr/>
            </p:nvSpPr>
            <p:spPr>
              <a:xfrm>
                <a:off x="5505450" y="3486640"/>
                <a:ext cx="381000" cy="37529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0" name="TextBox 39">
                <a:extLst>
                  <a:ext uri="{FF2B5EF4-FFF2-40B4-BE49-F238E27FC236}">
                    <a16:creationId xmlns:a16="http://schemas.microsoft.com/office/drawing/2014/main" id="{F4C49BB5-F160-427B-B358-63DA504A7CBF}"/>
                  </a:ext>
                </a:extLst>
              </p:cNvPr>
              <p:cNvSpPr txBox="1"/>
              <p:nvPr/>
            </p:nvSpPr>
            <p:spPr>
              <a:xfrm>
                <a:off x="5486400" y="3510681"/>
                <a:ext cx="470000" cy="369332"/>
              </a:xfrm>
              <a:prstGeom prst="rect">
                <a:avLst/>
              </a:prstGeom>
              <a:noFill/>
            </p:spPr>
            <p:txBody>
              <a:bodyPr wrap="none" rtlCol="0">
                <a:spAutoFit/>
              </a:bodyPr>
              <a:lstStyle/>
              <a:p>
                <a:r>
                  <a:rPr lang="en-US" sz="1000" baseline="80000" dirty="0" err="1"/>
                  <a:t>Me</a:t>
                </a:r>
                <a:r>
                  <a:rPr lang="en-US" dirty="0" err="1"/>
                  <a:t>U</a:t>
                </a:r>
                <a:endParaRPr lang="en-US" dirty="0"/>
              </a:p>
            </p:txBody>
          </p:sp>
        </p:grpSp>
        <p:sp>
          <p:nvSpPr>
            <p:cNvPr id="38" name="TextBox 37">
              <a:extLst>
                <a:ext uri="{FF2B5EF4-FFF2-40B4-BE49-F238E27FC236}">
                  <a16:creationId xmlns:a16="http://schemas.microsoft.com/office/drawing/2014/main" id="{2F279539-20BE-4F76-B4DA-E8F8CC261EAD}"/>
                </a:ext>
              </a:extLst>
            </p:cNvPr>
            <p:cNvSpPr txBox="1"/>
            <p:nvPr/>
          </p:nvSpPr>
          <p:spPr>
            <a:xfrm>
              <a:off x="419274" y="2051694"/>
              <a:ext cx="527709" cy="215444"/>
            </a:xfrm>
            <a:prstGeom prst="rect">
              <a:avLst/>
            </a:prstGeom>
            <a:noFill/>
          </p:spPr>
          <p:txBody>
            <a:bodyPr wrap="none" rtlCol="0">
              <a:spAutoFit/>
            </a:bodyPr>
            <a:lstStyle/>
            <a:p>
              <a:r>
                <a:rPr lang="en-US" sz="800" dirty="0"/>
                <a:t>2’ MOE</a:t>
              </a:r>
            </a:p>
          </p:txBody>
        </p:sp>
      </p:grpSp>
      <p:grpSp>
        <p:nvGrpSpPr>
          <p:cNvPr id="41" name="Group 40">
            <a:extLst>
              <a:ext uri="{FF2B5EF4-FFF2-40B4-BE49-F238E27FC236}">
                <a16:creationId xmlns:a16="http://schemas.microsoft.com/office/drawing/2014/main" id="{43EDAB54-42F3-4B92-A48B-1701E56EE5B3}"/>
              </a:ext>
            </a:extLst>
          </p:cNvPr>
          <p:cNvGrpSpPr/>
          <p:nvPr/>
        </p:nvGrpSpPr>
        <p:grpSpPr>
          <a:xfrm>
            <a:off x="3557936" y="1764492"/>
            <a:ext cx="527709" cy="590738"/>
            <a:chOff x="836261" y="1676400"/>
            <a:chExt cx="527709" cy="590738"/>
          </a:xfrm>
        </p:grpSpPr>
        <p:grpSp>
          <p:nvGrpSpPr>
            <p:cNvPr id="42" name="Group 41">
              <a:extLst>
                <a:ext uri="{FF2B5EF4-FFF2-40B4-BE49-F238E27FC236}">
                  <a16:creationId xmlns:a16="http://schemas.microsoft.com/office/drawing/2014/main" id="{D2AA12C9-17FF-46CE-8D34-BCEBEFA9FFDD}"/>
                </a:ext>
              </a:extLst>
            </p:cNvPr>
            <p:cNvGrpSpPr/>
            <p:nvPr/>
          </p:nvGrpSpPr>
          <p:grpSpPr>
            <a:xfrm>
              <a:off x="890566" y="1676400"/>
              <a:ext cx="470000" cy="393373"/>
              <a:chOff x="5486400" y="3486640"/>
              <a:chExt cx="470000" cy="393373"/>
            </a:xfrm>
          </p:grpSpPr>
          <p:sp>
            <p:nvSpPr>
              <p:cNvPr id="44" name="Oval 43">
                <a:extLst>
                  <a:ext uri="{FF2B5EF4-FFF2-40B4-BE49-F238E27FC236}">
                    <a16:creationId xmlns:a16="http://schemas.microsoft.com/office/drawing/2014/main" id="{CA019C03-4ECC-4B8F-805E-18B0AC613A11}"/>
                  </a:ext>
                </a:extLst>
              </p:cNvPr>
              <p:cNvSpPr/>
              <p:nvPr/>
            </p:nvSpPr>
            <p:spPr>
              <a:xfrm>
                <a:off x="5505450" y="3486640"/>
                <a:ext cx="381000" cy="37529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5" name="TextBox 44">
                <a:extLst>
                  <a:ext uri="{FF2B5EF4-FFF2-40B4-BE49-F238E27FC236}">
                    <a16:creationId xmlns:a16="http://schemas.microsoft.com/office/drawing/2014/main" id="{64AA9763-B141-444D-8B29-B3F33191A16B}"/>
                  </a:ext>
                </a:extLst>
              </p:cNvPr>
              <p:cNvSpPr txBox="1"/>
              <p:nvPr/>
            </p:nvSpPr>
            <p:spPr>
              <a:xfrm>
                <a:off x="5486400" y="3510681"/>
                <a:ext cx="470000" cy="369332"/>
              </a:xfrm>
              <a:prstGeom prst="rect">
                <a:avLst/>
              </a:prstGeom>
              <a:noFill/>
            </p:spPr>
            <p:txBody>
              <a:bodyPr wrap="none" rtlCol="0">
                <a:spAutoFit/>
              </a:bodyPr>
              <a:lstStyle/>
              <a:p>
                <a:r>
                  <a:rPr lang="en-US" sz="1000" baseline="80000" dirty="0" err="1"/>
                  <a:t>Me</a:t>
                </a:r>
                <a:r>
                  <a:rPr lang="en-US" dirty="0" err="1"/>
                  <a:t>C</a:t>
                </a:r>
                <a:endParaRPr lang="en-US" dirty="0"/>
              </a:p>
            </p:txBody>
          </p:sp>
        </p:grpSp>
        <p:sp>
          <p:nvSpPr>
            <p:cNvPr id="43" name="TextBox 42">
              <a:extLst>
                <a:ext uri="{FF2B5EF4-FFF2-40B4-BE49-F238E27FC236}">
                  <a16:creationId xmlns:a16="http://schemas.microsoft.com/office/drawing/2014/main" id="{31F742B9-1C1D-4927-8417-286E18E2E47A}"/>
                </a:ext>
              </a:extLst>
            </p:cNvPr>
            <p:cNvSpPr txBox="1"/>
            <p:nvPr/>
          </p:nvSpPr>
          <p:spPr>
            <a:xfrm>
              <a:off x="836261" y="2051694"/>
              <a:ext cx="527709" cy="215444"/>
            </a:xfrm>
            <a:prstGeom prst="rect">
              <a:avLst/>
            </a:prstGeom>
            <a:noFill/>
          </p:spPr>
          <p:txBody>
            <a:bodyPr wrap="none" rtlCol="0">
              <a:spAutoFit/>
            </a:bodyPr>
            <a:lstStyle/>
            <a:p>
              <a:r>
                <a:rPr lang="en-US" sz="800" dirty="0"/>
                <a:t>2’ MOE</a:t>
              </a:r>
            </a:p>
          </p:txBody>
        </p:sp>
      </p:grpSp>
      <p:grpSp>
        <p:nvGrpSpPr>
          <p:cNvPr id="46" name="Group 45">
            <a:extLst>
              <a:ext uri="{FF2B5EF4-FFF2-40B4-BE49-F238E27FC236}">
                <a16:creationId xmlns:a16="http://schemas.microsoft.com/office/drawing/2014/main" id="{BD8E338A-A8F4-4505-A8A5-B0ED89846964}"/>
              </a:ext>
            </a:extLst>
          </p:cNvPr>
          <p:cNvGrpSpPr/>
          <p:nvPr/>
        </p:nvGrpSpPr>
        <p:grpSpPr>
          <a:xfrm>
            <a:off x="3938936" y="1758880"/>
            <a:ext cx="527709" cy="590738"/>
            <a:chOff x="1217261" y="1676400"/>
            <a:chExt cx="527709" cy="590738"/>
          </a:xfrm>
        </p:grpSpPr>
        <p:sp>
          <p:nvSpPr>
            <p:cNvPr id="47" name="Oval 46">
              <a:extLst>
                <a:ext uri="{FF2B5EF4-FFF2-40B4-BE49-F238E27FC236}">
                  <a16:creationId xmlns:a16="http://schemas.microsoft.com/office/drawing/2014/main" id="{34EF922B-F541-4CEB-BC61-9EF612164D87}"/>
                </a:ext>
              </a:extLst>
            </p:cNvPr>
            <p:cNvSpPr/>
            <p:nvPr/>
          </p:nvSpPr>
          <p:spPr>
            <a:xfrm>
              <a:off x="1290616" y="1676400"/>
              <a:ext cx="381000" cy="37529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48" name="TextBox 47">
              <a:extLst>
                <a:ext uri="{FF2B5EF4-FFF2-40B4-BE49-F238E27FC236}">
                  <a16:creationId xmlns:a16="http://schemas.microsoft.com/office/drawing/2014/main" id="{ECBE55B3-C09A-4100-B620-9A4CBCB5B98E}"/>
                </a:ext>
              </a:extLst>
            </p:cNvPr>
            <p:cNvSpPr txBox="1"/>
            <p:nvPr/>
          </p:nvSpPr>
          <p:spPr>
            <a:xfrm>
              <a:off x="1217261" y="2051694"/>
              <a:ext cx="527709" cy="215444"/>
            </a:xfrm>
            <a:prstGeom prst="rect">
              <a:avLst/>
            </a:prstGeom>
            <a:noFill/>
          </p:spPr>
          <p:txBody>
            <a:bodyPr wrap="none" rtlCol="0">
              <a:spAutoFit/>
            </a:bodyPr>
            <a:lstStyle/>
            <a:p>
              <a:r>
                <a:rPr lang="en-US" sz="800" dirty="0"/>
                <a:t>2’ MOE</a:t>
              </a:r>
            </a:p>
          </p:txBody>
        </p:sp>
      </p:grpSp>
      <p:grpSp>
        <p:nvGrpSpPr>
          <p:cNvPr id="49" name="Group 48">
            <a:extLst>
              <a:ext uri="{FF2B5EF4-FFF2-40B4-BE49-F238E27FC236}">
                <a16:creationId xmlns:a16="http://schemas.microsoft.com/office/drawing/2014/main" id="{ECCCC53E-06A9-4685-BBFA-829ECFC1EBF7}"/>
              </a:ext>
            </a:extLst>
          </p:cNvPr>
          <p:cNvGrpSpPr/>
          <p:nvPr/>
        </p:nvGrpSpPr>
        <p:grpSpPr>
          <a:xfrm>
            <a:off x="4333853" y="1746497"/>
            <a:ext cx="527709" cy="590738"/>
            <a:chOff x="419274" y="1676400"/>
            <a:chExt cx="527709" cy="590738"/>
          </a:xfrm>
        </p:grpSpPr>
        <p:grpSp>
          <p:nvGrpSpPr>
            <p:cNvPr id="50" name="Group 49">
              <a:extLst>
                <a:ext uri="{FF2B5EF4-FFF2-40B4-BE49-F238E27FC236}">
                  <a16:creationId xmlns:a16="http://schemas.microsoft.com/office/drawing/2014/main" id="{FCACC040-6157-46A6-A17F-0716E7734FF1}"/>
                </a:ext>
              </a:extLst>
            </p:cNvPr>
            <p:cNvGrpSpPr/>
            <p:nvPr/>
          </p:nvGrpSpPr>
          <p:grpSpPr>
            <a:xfrm>
              <a:off x="476983" y="1676400"/>
              <a:ext cx="470000" cy="393373"/>
              <a:chOff x="5486400" y="3486640"/>
              <a:chExt cx="470000" cy="393373"/>
            </a:xfrm>
          </p:grpSpPr>
          <p:sp>
            <p:nvSpPr>
              <p:cNvPr id="52" name="Oval 51">
                <a:extLst>
                  <a:ext uri="{FF2B5EF4-FFF2-40B4-BE49-F238E27FC236}">
                    <a16:creationId xmlns:a16="http://schemas.microsoft.com/office/drawing/2014/main" id="{90620495-42C8-4AEF-AAB3-E6762719477C}"/>
                  </a:ext>
                </a:extLst>
              </p:cNvPr>
              <p:cNvSpPr/>
              <p:nvPr/>
            </p:nvSpPr>
            <p:spPr>
              <a:xfrm>
                <a:off x="5505450" y="3486640"/>
                <a:ext cx="381000" cy="37529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3" name="TextBox 52">
                <a:extLst>
                  <a:ext uri="{FF2B5EF4-FFF2-40B4-BE49-F238E27FC236}">
                    <a16:creationId xmlns:a16="http://schemas.microsoft.com/office/drawing/2014/main" id="{FEABF39A-6799-4FDF-8D9A-36C507178B7B}"/>
                  </a:ext>
                </a:extLst>
              </p:cNvPr>
              <p:cNvSpPr txBox="1"/>
              <p:nvPr/>
            </p:nvSpPr>
            <p:spPr>
              <a:xfrm>
                <a:off x="5486400" y="3510681"/>
                <a:ext cx="470000" cy="369332"/>
              </a:xfrm>
              <a:prstGeom prst="rect">
                <a:avLst/>
              </a:prstGeom>
              <a:noFill/>
            </p:spPr>
            <p:txBody>
              <a:bodyPr wrap="none" rtlCol="0">
                <a:spAutoFit/>
              </a:bodyPr>
              <a:lstStyle/>
              <a:p>
                <a:r>
                  <a:rPr lang="en-US" sz="1000" baseline="80000" dirty="0" err="1"/>
                  <a:t>Me</a:t>
                </a:r>
                <a:r>
                  <a:rPr lang="en-US" dirty="0" err="1"/>
                  <a:t>U</a:t>
                </a:r>
                <a:endParaRPr lang="en-US" dirty="0"/>
              </a:p>
            </p:txBody>
          </p:sp>
        </p:grpSp>
        <p:sp>
          <p:nvSpPr>
            <p:cNvPr id="51" name="TextBox 50">
              <a:extLst>
                <a:ext uri="{FF2B5EF4-FFF2-40B4-BE49-F238E27FC236}">
                  <a16:creationId xmlns:a16="http://schemas.microsoft.com/office/drawing/2014/main" id="{E5EE21CF-6EB4-474E-BA21-B2A73BC86CC1}"/>
                </a:ext>
              </a:extLst>
            </p:cNvPr>
            <p:cNvSpPr txBox="1"/>
            <p:nvPr/>
          </p:nvSpPr>
          <p:spPr>
            <a:xfrm>
              <a:off x="419274" y="2051694"/>
              <a:ext cx="527709" cy="215444"/>
            </a:xfrm>
            <a:prstGeom prst="rect">
              <a:avLst/>
            </a:prstGeom>
            <a:noFill/>
          </p:spPr>
          <p:txBody>
            <a:bodyPr wrap="none" rtlCol="0">
              <a:spAutoFit/>
            </a:bodyPr>
            <a:lstStyle/>
            <a:p>
              <a:r>
                <a:rPr lang="en-US" sz="800" dirty="0"/>
                <a:t>2’ MOE</a:t>
              </a:r>
            </a:p>
          </p:txBody>
        </p:sp>
      </p:grpSp>
      <p:grpSp>
        <p:nvGrpSpPr>
          <p:cNvPr id="54" name="Group 53">
            <a:extLst>
              <a:ext uri="{FF2B5EF4-FFF2-40B4-BE49-F238E27FC236}">
                <a16:creationId xmlns:a16="http://schemas.microsoft.com/office/drawing/2014/main" id="{64FAA7B3-3660-47A2-924E-35203B863109}"/>
              </a:ext>
            </a:extLst>
          </p:cNvPr>
          <p:cNvGrpSpPr/>
          <p:nvPr/>
        </p:nvGrpSpPr>
        <p:grpSpPr>
          <a:xfrm>
            <a:off x="4728771" y="1746497"/>
            <a:ext cx="527709" cy="590738"/>
            <a:chOff x="1217261" y="1676400"/>
            <a:chExt cx="527709" cy="590738"/>
          </a:xfrm>
        </p:grpSpPr>
        <p:sp>
          <p:nvSpPr>
            <p:cNvPr id="55" name="Oval 54">
              <a:extLst>
                <a:ext uri="{FF2B5EF4-FFF2-40B4-BE49-F238E27FC236}">
                  <a16:creationId xmlns:a16="http://schemas.microsoft.com/office/drawing/2014/main" id="{7BC7AC7E-147F-4DA0-AC7A-09DABD89450C}"/>
                </a:ext>
              </a:extLst>
            </p:cNvPr>
            <p:cNvSpPr/>
            <p:nvPr/>
          </p:nvSpPr>
          <p:spPr>
            <a:xfrm>
              <a:off x="1290616" y="1676400"/>
              <a:ext cx="381000" cy="37529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56" name="TextBox 55">
              <a:extLst>
                <a:ext uri="{FF2B5EF4-FFF2-40B4-BE49-F238E27FC236}">
                  <a16:creationId xmlns:a16="http://schemas.microsoft.com/office/drawing/2014/main" id="{28F5ACE9-1624-4869-AA77-3F725782DE7D}"/>
                </a:ext>
              </a:extLst>
            </p:cNvPr>
            <p:cNvSpPr txBox="1"/>
            <p:nvPr/>
          </p:nvSpPr>
          <p:spPr>
            <a:xfrm>
              <a:off x="1217261" y="2051694"/>
              <a:ext cx="527709" cy="215444"/>
            </a:xfrm>
            <a:prstGeom prst="rect">
              <a:avLst/>
            </a:prstGeom>
            <a:noFill/>
          </p:spPr>
          <p:txBody>
            <a:bodyPr wrap="none" rtlCol="0">
              <a:spAutoFit/>
            </a:bodyPr>
            <a:lstStyle/>
            <a:p>
              <a:r>
                <a:rPr lang="en-US" sz="800" dirty="0"/>
                <a:t>2’ MOE</a:t>
              </a:r>
            </a:p>
          </p:txBody>
        </p:sp>
      </p:grpSp>
      <p:grpSp>
        <p:nvGrpSpPr>
          <p:cNvPr id="57" name="Group 56">
            <a:extLst>
              <a:ext uri="{FF2B5EF4-FFF2-40B4-BE49-F238E27FC236}">
                <a16:creationId xmlns:a16="http://schemas.microsoft.com/office/drawing/2014/main" id="{0DFAFD26-50A5-48A7-B549-738E641E58E7}"/>
              </a:ext>
            </a:extLst>
          </p:cNvPr>
          <p:cNvGrpSpPr/>
          <p:nvPr/>
        </p:nvGrpSpPr>
        <p:grpSpPr>
          <a:xfrm>
            <a:off x="5120285" y="1747839"/>
            <a:ext cx="527709" cy="590738"/>
            <a:chOff x="1217261" y="1676400"/>
            <a:chExt cx="527709" cy="590738"/>
          </a:xfrm>
        </p:grpSpPr>
        <p:sp>
          <p:nvSpPr>
            <p:cNvPr id="58" name="Oval 57">
              <a:extLst>
                <a:ext uri="{FF2B5EF4-FFF2-40B4-BE49-F238E27FC236}">
                  <a16:creationId xmlns:a16="http://schemas.microsoft.com/office/drawing/2014/main" id="{1CB60ED9-3CA4-480F-AE27-A823FA22855E}"/>
                </a:ext>
              </a:extLst>
            </p:cNvPr>
            <p:cNvSpPr/>
            <p:nvPr/>
          </p:nvSpPr>
          <p:spPr>
            <a:xfrm>
              <a:off x="1290616" y="1676400"/>
              <a:ext cx="381000" cy="37529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59" name="TextBox 58">
              <a:extLst>
                <a:ext uri="{FF2B5EF4-FFF2-40B4-BE49-F238E27FC236}">
                  <a16:creationId xmlns:a16="http://schemas.microsoft.com/office/drawing/2014/main" id="{AAB29A40-3CDE-40E9-A3F4-2904309758FC}"/>
                </a:ext>
              </a:extLst>
            </p:cNvPr>
            <p:cNvSpPr txBox="1"/>
            <p:nvPr/>
          </p:nvSpPr>
          <p:spPr>
            <a:xfrm>
              <a:off x="1217261" y="2051694"/>
              <a:ext cx="527709" cy="215444"/>
            </a:xfrm>
            <a:prstGeom prst="rect">
              <a:avLst/>
            </a:prstGeom>
            <a:noFill/>
          </p:spPr>
          <p:txBody>
            <a:bodyPr wrap="none" rtlCol="0">
              <a:spAutoFit/>
            </a:bodyPr>
            <a:lstStyle/>
            <a:p>
              <a:r>
                <a:rPr lang="en-US" sz="800" dirty="0"/>
                <a:t>2’ MOE</a:t>
              </a:r>
            </a:p>
          </p:txBody>
        </p:sp>
      </p:grpSp>
      <p:grpSp>
        <p:nvGrpSpPr>
          <p:cNvPr id="60" name="Group 59">
            <a:extLst>
              <a:ext uri="{FF2B5EF4-FFF2-40B4-BE49-F238E27FC236}">
                <a16:creationId xmlns:a16="http://schemas.microsoft.com/office/drawing/2014/main" id="{912CB9BC-C5E8-47F4-BC1D-D7E74DC67F19}"/>
              </a:ext>
            </a:extLst>
          </p:cNvPr>
          <p:cNvGrpSpPr/>
          <p:nvPr/>
        </p:nvGrpSpPr>
        <p:grpSpPr>
          <a:xfrm>
            <a:off x="5536289" y="1746497"/>
            <a:ext cx="527709" cy="590738"/>
            <a:chOff x="419274" y="1676400"/>
            <a:chExt cx="527709" cy="590738"/>
          </a:xfrm>
        </p:grpSpPr>
        <p:grpSp>
          <p:nvGrpSpPr>
            <p:cNvPr id="61" name="Group 60">
              <a:extLst>
                <a:ext uri="{FF2B5EF4-FFF2-40B4-BE49-F238E27FC236}">
                  <a16:creationId xmlns:a16="http://schemas.microsoft.com/office/drawing/2014/main" id="{B191DE2E-8714-4915-B8D3-DC72A632E778}"/>
                </a:ext>
              </a:extLst>
            </p:cNvPr>
            <p:cNvGrpSpPr/>
            <p:nvPr/>
          </p:nvGrpSpPr>
          <p:grpSpPr>
            <a:xfrm>
              <a:off x="476983" y="1676400"/>
              <a:ext cx="470000" cy="393373"/>
              <a:chOff x="5486400" y="3486640"/>
              <a:chExt cx="470000" cy="393373"/>
            </a:xfrm>
          </p:grpSpPr>
          <p:sp>
            <p:nvSpPr>
              <p:cNvPr id="63" name="Oval 62">
                <a:extLst>
                  <a:ext uri="{FF2B5EF4-FFF2-40B4-BE49-F238E27FC236}">
                    <a16:creationId xmlns:a16="http://schemas.microsoft.com/office/drawing/2014/main" id="{BDF6120C-25D8-46BA-907B-A0507D2FDDA3}"/>
                  </a:ext>
                </a:extLst>
              </p:cNvPr>
              <p:cNvSpPr/>
              <p:nvPr/>
            </p:nvSpPr>
            <p:spPr>
              <a:xfrm>
                <a:off x="5505450" y="3486640"/>
                <a:ext cx="381000" cy="37529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4" name="TextBox 63">
                <a:extLst>
                  <a:ext uri="{FF2B5EF4-FFF2-40B4-BE49-F238E27FC236}">
                    <a16:creationId xmlns:a16="http://schemas.microsoft.com/office/drawing/2014/main" id="{E0D685DB-AF92-485E-BD3C-92B327B57072}"/>
                  </a:ext>
                </a:extLst>
              </p:cNvPr>
              <p:cNvSpPr txBox="1"/>
              <p:nvPr/>
            </p:nvSpPr>
            <p:spPr>
              <a:xfrm>
                <a:off x="5486400" y="3510681"/>
                <a:ext cx="470000" cy="369332"/>
              </a:xfrm>
              <a:prstGeom prst="rect">
                <a:avLst/>
              </a:prstGeom>
              <a:noFill/>
            </p:spPr>
            <p:txBody>
              <a:bodyPr wrap="none" rtlCol="0">
                <a:spAutoFit/>
              </a:bodyPr>
              <a:lstStyle/>
              <a:p>
                <a:r>
                  <a:rPr lang="en-US" sz="1000" baseline="80000" dirty="0" err="1"/>
                  <a:t>Me</a:t>
                </a:r>
                <a:r>
                  <a:rPr lang="en-US" dirty="0" err="1"/>
                  <a:t>U</a:t>
                </a:r>
                <a:endParaRPr lang="en-US" dirty="0"/>
              </a:p>
            </p:txBody>
          </p:sp>
        </p:grpSp>
        <p:sp>
          <p:nvSpPr>
            <p:cNvPr id="62" name="TextBox 61">
              <a:extLst>
                <a:ext uri="{FF2B5EF4-FFF2-40B4-BE49-F238E27FC236}">
                  <a16:creationId xmlns:a16="http://schemas.microsoft.com/office/drawing/2014/main" id="{78DB1707-C0DA-4A0D-90F9-9AD4DC1E6F5F}"/>
                </a:ext>
              </a:extLst>
            </p:cNvPr>
            <p:cNvSpPr txBox="1"/>
            <p:nvPr/>
          </p:nvSpPr>
          <p:spPr>
            <a:xfrm>
              <a:off x="419274" y="2051694"/>
              <a:ext cx="527709" cy="215444"/>
            </a:xfrm>
            <a:prstGeom prst="rect">
              <a:avLst/>
            </a:prstGeom>
            <a:noFill/>
          </p:spPr>
          <p:txBody>
            <a:bodyPr wrap="none" rtlCol="0">
              <a:spAutoFit/>
            </a:bodyPr>
            <a:lstStyle/>
            <a:p>
              <a:r>
                <a:rPr lang="en-US" sz="800" dirty="0"/>
                <a:t>2’ MOE</a:t>
              </a:r>
            </a:p>
          </p:txBody>
        </p:sp>
      </p:grpSp>
      <p:grpSp>
        <p:nvGrpSpPr>
          <p:cNvPr id="65" name="Group 64">
            <a:extLst>
              <a:ext uri="{FF2B5EF4-FFF2-40B4-BE49-F238E27FC236}">
                <a16:creationId xmlns:a16="http://schemas.microsoft.com/office/drawing/2014/main" id="{2A8BA02B-87C9-41CF-8D58-6357BA95051D}"/>
              </a:ext>
            </a:extLst>
          </p:cNvPr>
          <p:cNvGrpSpPr/>
          <p:nvPr/>
        </p:nvGrpSpPr>
        <p:grpSpPr>
          <a:xfrm>
            <a:off x="5917289" y="1747839"/>
            <a:ext cx="527709" cy="590738"/>
            <a:chOff x="1598260" y="1676400"/>
            <a:chExt cx="527709" cy="590738"/>
          </a:xfrm>
        </p:grpSpPr>
        <p:sp>
          <p:nvSpPr>
            <p:cNvPr id="66" name="Oval 65">
              <a:extLst>
                <a:ext uri="{FF2B5EF4-FFF2-40B4-BE49-F238E27FC236}">
                  <a16:creationId xmlns:a16="http://schemas.microsoft.com/office/drawing/2014/main" id="{6675BE4F-E738-441E-94AA-68BEC8110D96}"/>
                </a:ext>
              </a:extLst>
            </p:cNvPr>
            <p:cNvSpPr/>
            <p:nvPr/>
          </p:nvSpPr>
          <p:spPr>
            <a:xfrm>
              <a:off x="1671616" y="1676400"/>
              <a:ext cx="381000" cy="37529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67" name="TextBox 66">
              <a:extLst>
                <a:ext uri="{FF2B5EF4-FFF2-40B4-BE49-F238E27FC236}">
                  <a16:creationId xmlns:a16="http://schemas.microsoft.com/office/drawing/2014/main" id="{ADC6B837-DA17-46A8-A29E-1A738AE8CD8D}"/>
                </a:ext>
              </a:extLst>
            </p:cNvPr>
            <p:cNvSpPr txBox="1"/>
            <p:nvPr/>
          </p:nvSpPr>
          <p:spPr>
            <a:xfrm>
              <a:off x="1598260" y="2051694"/>
              <a:ext cx="527709" cy="215444"/>
            </a:xfrm>
            <a:prstGeom prst="rect">
              <a:avLst/>
            </a:prstGeom>
            <a:noFill/>
          </p:spPr>
          <p:txBody>
            <a:bodyPr wrap="none" rtlCol="0">
              <a:spAutoFit/>
            </a:bodyPr>
            <a:lstStyle/>
            <a:p>
              <a:r>
                <a:rPr lang="en-US" sz="800" dirty="0"/>
                <a:t>2’ MOE</a:t>
              </a:r>
            </a:p>
          </p:txBody>
        </p:sp>
      </p:grpSp>
      <p:grpSp>
        <p:nvGrpSpPr>
          <p:cNvPr id="68" name="Group 67">
            <a:extLst>
              <a:ext uri="{FF2B5EF4-FFF2-40B4-BE49-F238E27FC236}">
                <a16:creationId xmlns:a16="http://schemas.microsoft.com/office/drawing/2014/main" id="{75FE7F46-748A-428B-8347-0A8581635EC5}"/>
              </a:ext>
            </a:extLst>
          </p:cNvPr>
          <p:cNvGrpSpPr/>
          <p:nvPr/>
        </p:nvGrpSpPr>
        <p:grpSpPr>
          <a:xfrm>
            <a:off x="6298289" y="1747557"/>
            <a:ext cx="527709" cy="590738"/>
            <a:chOff x="836261" y="1676400"/>
            <a:chExt cx="527709" cy="590738"/>
          </a:xfrm>
        </p:grpSpPr>
        <p:grpSp>
          <p:nvGrpSpPr>
            <p:cNvPr id="69" name="Group 68">
              <a:extLst>
                <a:ext uri="{FF2B5EF4-FFF2-40B4-BE49-F238E27FC236}">
                  <a16:creationId xmlns:a16="http://schemas.microsoft.com/office/drawing/2014/main" id="{4F0E6F51-8D1D-42D6-A7A9-E4061D9C5A44}"/>
                </a:ext>
              </a:extLst>
            </p:cNvPr>
            <p:cNvGrpSpPr/>
            <p:nvPr/>
          </p:nvGrpSpPr>
          <p:grpSpPr>
            <a:xfrm>
              <a:off x="890566" y="1676400"/>
              <a:ext cx="470000" cy="393373"/>
              <a:chOff x="5486400" y="3486640"/>
              <a:chExt cx="470000" cy="393373"/>
            </a:xfrm>
          </p:grpSpPr>
          <p:sp>
            <p:nvSpPr>
              <p:cNvPr id="71" name="Oval 70">
                <a:extLst>
                  <a:ext uri="{FF2B5EF4-FFF2-40B4-BE49-F238E27FC236}">
                    <a16:creationId xmlns:a16="http://schemas.microsoft.com/office/drawing/2014/main" id="{6F8AC87A-2D33-4A64-A5EC-C3BFA8D8859A}"/>
                  </a:ext>
                </a:extLst>
              </p:cNvPr>
              <p:cNvSpPr/>
              <p:nvPr/>
            </p:nvSpPr>
            <p:spPr>
              <a:xfrm>
                <a:off x="5505450" y="3486640"/>
                <a:ext cx="381000" cy="37529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2" name="TextBox 71">
                <a:extLst>
                  <a:ext uri="{FF2B5EF4-FFF2-40B4-BE49-F238E27FC236}">
                    <a16:creationId xmlns:a16="http://schemas.microsoft.com/office/drawing/2014/main" id="{0271F809-BE28-44C0-A90C-25D6B85B9E31}"/>
                  </a:ext>
                </a:extLst>
              </p:cNvPr>
              <p:cNvSpPr txBox="1"/>
              <p:nvPr/>
            </p:nvSpPr>
            <p:spPr>
              <a:xfrm>
                <a:off x="5486400" y="3510681"/>
                <a:ext cx="470000" cy="369332"/>
              </a:xfrm>
              <a:prstGeom prst="rect">
                <a:avLst/>
              </a:prstGeom>
              <a:noFill/>
            </p:spPr>
            <p:txBody>
              <a:bodyPr wrap="none" rtlCol="0">
                <a:spAutoFit/>
              </a:bodyPr>
              <a:lstStyle/>
              <a:p>
                <a:r>
                  <a:rPr lang="en-US" sz="1000" baseline="80000" dirty="0" err="1"/>
                  <a:t>Me</a:t>
                </a:r>
                <a:r>
                  <a:rPr lang="en-US" dirty="0" err="1"/>
                  <a:t>C</a:t>
                </a:r>
                <a:endParaRPr lang="en-US" dirty="0"/>
              </a:p>
            </p:txBody>
          </p:sp>
        </p:grpSp>
        <p:sp>
          <p:nvSpPr>
            <p:cNvPr id="70" name="TextBox 69">
              <a:extLst>
                <a:ext uri="{FF2B5EF4-FFF2-40B4-BE49-F238E27FC236}">
                  <a16:creationId xmlns:a16="http://schemas.microsoft.com/office/drawing/2014/main" id="{C3828F45-C8E7-4E68-BD32-B02E1E66CF23}"/>
                </a:ext>
              </a:extLst>
            </p:cNvPr>
            <p:cNvSpPr txBox="1"/>
            <p:nvPr/>
          </p:nvSpPr>
          <p:spPr>
            <a:xfrm>
              <a:off x="836261" y="2051694"/>
              <a:ext cx="527709" cy="215444"/>
            </a:xfrm>
            <a:prstGeom prst="rect">
              <a:avLst/>
            </a:prstGeom>
            <a:noFill/>
          </p:spPr>
          <p:txBody>
            <a:bodyPr wrap="none" rtlCol="0">
              <a:spAutoFit/>
            </a:bodyPr>
            <a:lstStyle/>
            <a:p>
              <a:r>
                <a:rPr lang="en-US" sz="800" dirty="0"/>
                <a:t>2’ MOE</a:t>
              </a:r>
            </a:p>
          </p:txBody>
        </p:sp>
      </p:grpSp>
      <p:grpSp>
        <p:nvGrpSpPr>
          <p:cNvPr id="73" name="Group 72">
            <a:extLst>
              <a:ext uri="{FF2B5EF4-FFF2-40B4-BE49-F238E27FC236}">
                <a16:creationId xmlns:a16="http://schemas.microsoft.com/office/drawing/2014/main" id="{BE8CF163-E6E6-458B-9D10-793954DB1FAE}"/>
              </a:ext>
            </a:extLst>
          </p:cNvPr>
          <p:cNvGrpSpPr/>
          <p:nvPr/>
        </p:nvGrpSpPr>
        <p:grpSpPr>
          <a:xfrm>
            <a:off x="6687585" y="1745244"/>
            <a:ext cx="527709" cy="590738"/>
            <a:chOff x="419274" y="1676400"/>
            <a:chExt cx="527709" cy="590738"/>
          </a:xfrm>
        </p:grpSpPr>
        <p:grpSp>
          <p:nvGrpSpPr>
            <p:cNvPr id="74" name="Group 73">
              <a:extLst>
                <a:ext uri="{FF2B5EF4-FFF2-40B4-BE49-F238E27FC236}">
                  <a16:creationId xmlns:a16="http://schemas.microsoft.com/office/drawing/2014/main" id="{773E4496-860E-4F9D-AABE-18C6BF621617}"/>
                </a:ext>
              </a:extLst>
            </p:cNvPr>
            <p:cNvGrpSpPr/>
            <p:nvPr/>
          </p:nvGrpSpPr>
          <p:grpSpPr>
            <a:xfrm>
              <a:off x="476983" y="1676400"/>
              <a:ext cx="470000" cy="393373"/>
              <a:chOff x="5486400" y="3486640"/>
              <a:chExt cx="470000" cy="393373"/>
            </a:xfrm>
          </p:grpSpPr>
          <p:sp>
            <p:nvSpPr>
              <p:cNvPr id="76" name="Oval 75">
                <a:extLst>
                  <a:ext uri="{FF2B5EF4-FFF2-40B4-BE49-F238E27FC236}">
                    <a16:creationId xmlns:a16="http://schemas.microsoft.com/office/drawing/2014/main" id="{1281323D-E193-4D53-B164-2B8F6A3F19BA}"/>
                  </a:ext>
                </a:extLst>
              </p:cNvPr>
              <p:cNvSpPr/>
              <p:nvPr/>
            </p:nvSpPr>
            <p:spPr>
              <a:xfrm>
                <a:off x="5505450" y="3486640"/>
                <a:ext cx="381000" cy="37529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7" name="TextBox 76">
                <a:extLst>
                  <a:ext uri="{FF2B5EF4-FFF2-40B4-BE49-F238E27FC236}">
                    <a16:creationId xmlns:a16="http://schemas.microsoft.com/office/drawing/2014/main" id="{85975B63-A2E9-41A6-8DDE-3C98C88A4ED2}"/>
                  </a:ext>
                </a:extLst>
              </p:cNvPr>
              <p:cNvSpPr txBox="1"/>
              <p:nvPr/>
            </p:nvSpPr>
            <p:spPr>
              <a:xfrm>
                <a:off x="5486400" y="3510681"/>
                <a:ext cx="470000" cy="369332"/>
              </a:xfrm>
              <a:prstGeom prst="rect">
                <a:avLst/>
              </a:prstGeom>
              <a:noFill/>
            </p:spPr>
            <p:txBody>
              <a:bodyPr wrap="none" rtlCol="0">
                <a:spAutoFit/>
              </a:bodyPr>
              <a:lstStyle/>
              <a:p>
                <a:r>
                  <a:rPr lang="en-US" sz="1000" baseline="80000" dirty="0" err="1"/>
                  <a:t>Me</a:t>
                </a:r>
                <a:r>
                  <a:rPr lang="en-US" dirty="0" err="1"/>
                  <a:t>U</a:t>
                </a:r>
                <a:endParaRPr lang="en-US" dirty="0"/>
              </a:p>
            </p:txBody>
          </p:sp>
        </p:grpSp>
        <p:sp>
          <p:nvSpPr>
            <p:cNvPr id="75" name="TextBox 74">
              <a:extLst>
                <a:ext uri="{FF2B5EF4-FFF2-40B4-BE49-F238E27FC236}">
                  <a16:creationId xmlns:a16="http://schemas.microsoft.com/office/drawing/2014/main" id="{27F46DD0-1AD8-4A53-B368-B2997A5BA4B8}"/>
                </a:ext>
              </a:extLst>
            </p:cNvPr>
            <p:cNvSpPr txBox="1"/>
            <p:nvPr/>
          </p:nvSpPr>
          <p:spPr>
            <a:xfrm>
              <a:off x="419274" y="2051694"/>
              <a:ext cx="527709" cy="215444"/>
            </a:xfrm>
            <a:prstGeom prst="rect">
              <a:avLst/>
            </a:prstGeom>
            <a:noFill/>
          </p:spPr>
          <p:txBody>
            <a:bodyPr wrap="none" rtlCol="0">
              <a:spAutoFit/>
            </a:bodyPr>
            <a:lstStyle/>
            <a:p>
              <a:r>
                <a:rPr lang="en-US" sz="800" dirty="0"/>
                <a:t>2’ MOE</a:t>
              </a:r>
            </a:p>
          </p:txBody>
        </p:sp>
      </p:grpSp>
      <p:grpSp>
        <p:nvGrpSpPr>
          <p:cNvPr id="78" name="Group 77">
            <a:extLst>
              <a:ext uri="{FF2B5EF4-FFF2-40B4-BE49-F238E27FC236}">
                <a16:creationId xmlns:a16="http://schemas.microsoft.com/office/drawing/2014/main" id="{E77E1430-0947-46E4-90DB-73C7F88CABF7}"/>
              </a:ext>
            </a:extLst>
          </p:cNvPr>
          <p:cNvGrpSpPr/>
          <p:nvPr/>
        </p:nvGrpSpPr>
        <p:grpSpPr>
          <a:xfrm>
            <a:off x="7486070" y="1747839"/>
            <a:ext cx="527709" cy="590738"/>
            <a:chOff x="1598260" y="1676400"/>
            <a:chExt cx="527709" cy="590738"/>
          </a:xfrm>
        </p:grpSpPr>
        <p:sp>
          <p:nvSpPr>
            <p:cNvPr id="79" name="Oval 78">
              <a:extLst>
                <a:ext uri="{FF2B5EF4-FFF2-40B4-BE49-F238E27FC236}">
                  <a16:creationId xmlns:a16="http://schemas.microsoft.com/office/drawing/2014/main" id="{1E410D04-694E-48CC-B62B-ED097646A34D}"/>
                </a:ext>
              </a:extLst>
            </p:cNvPr>
            <p:cNvSpPr/>
            <p:nvPr/>
          </p:nvSpPr>
          <p:spPr>
            <a:xfrm>
              <a:off x="1671616" y="1676400"/>
              <a:ext cx="381000" cy="37529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80" name="TextBox 79">
              <a:extLst>
                <a:ext uri="{FF2B5EF4-FFF2-40B4-BE49-F238E27FC236}">
                  <a16:creationId xmlns:a16="http://schemas.microsoft.com/office/drawing/2014/main" id="{9A5BA001-2010-4EAC-AB3F-327FAD755173}"/>
                </a:ext>
              </a:extLst>
            </p:cNvPr>
            <p:cNvSpPr txBox="1"/>
            <p:nvPr/>
          </p:nvSpPr>
          <p:spPr>
            <a:xfrm>
              <a:off x="1598260" y="2051694"/>
              <a:ext cx="527709" cy="215444"/>
            </a:xfrm>
            <a:prstGeom prst="rect">
              <a:avLst/>
            </a:prstGeom>
            <a:noFill/>
          </p:spPr>
          <p:txBody>
            <a:bodyPr wrap="none" rtlCol="0">
              <a:spAutoFit/>
            </a:bodyPr>
            <a:lstStyle/>
            <a:p>
              <a:r>
                <a:rPr lang="en-US" sz="800" dirty="0"/>
                <a:t>2’ MOE</a:t>
              </a:r>
            </a:p>
          </p:txBody>
        </p:sp>
      </p:grpSp>
      <p:sp>
        <p:nvSpPr>
          <p:cNvPr id="81" name="TextBox 80">
            <a:extLst>
              <a:ext uri="{FF2B5EF4-FFF2-40B4-BE49-F238E27FC236}">
                <a16:creationId xmlns:a16="http://schemas.microsoft.com/office/drawing/2014/main" id="{FA50CAB0-919D-44CF-BDD7-7BEFE1F3A27F}"/>
              </a:ext>
            </a:extLst>
          </p:cNvPr>
          <p:cNvSpPr txBox="1"/>
          <p:nvPr/>
        </p:nvSpPr>
        <p:spPr>
          <a:xfrm>
            <a:off x="615153" y="1800817"/>
            <a:ext cx="364202" cy="369332"/>
          </a:xfrm>
          <a:prstGeom prst="rect">
            <a:avLst/>
          </a:prstGeom>
          <a:noFill/>
        </p:spPr>
        <p:txBody>
          <a:bodyPr wrap="none" rtlCol="0">
            <a:spAutoFit/>
          </a:bodyPr>
          <a:lstStyle/>
          <a:p>
            <a:r>
              <a:rPr lang="en-US" dirty="0"/>
              <a:t>5’</a:t>
            </a:r>
          </a:p>
        </p:txBody>
      </p:sp>
      <p:sp>
        <p:nvSpPr>
          <p:cNvPr id="82" name="TextBox 81">
            <a:extLst>
              <a:ext uri="{FF2B5EF4-FFF2-40B4-BE49-F238E27FC236}">
                <a16:creationId xmlns:a16="http://schemas.microsoft.com/office/drawing/2014/main" id="{145ABD79-6D08-46F0-AD4F-E077C3534E63}"/>
              </a:ext>
            </a:extLst>
          </p:cNvPr>
          <p:cNvSpPr txBox="1"/>
          <p:nvPr/>
        </p:nvSpPr>
        <p:spPr>
          <a:xfrm>
            <a:off x="7940424" y="1745244"/>
            <a:ext cx="364202" cy="369332"/>
          </a:xfrm>
          <a:prstGeom prst="rect">
            <a:avLst/>
          </a:prstGeom>
          <a:noFill/>
        </p:spPr>
        <p:txBody>
          <a:bodyPr wrap="none" rtlCol="0">
            <a:spAutoFit/>
          </a:bodyPr>
          <a:lstStyle/>
          <a:p>
            <a:r>
              <a:rPr lang="en-US" dirty="0"/>
              <a:t>3’</a:t>
            </a:r>
          </a:p>
        </p:txBody>
      </p:sp>
      <p:sp>
        <p:nvSpPr>
          <p:cNvPr id="83" name="Rectangle 11">
            <a:extLst>
              <a:ext uri="{FF2B5EF4-FFF2-40B4-BE49-F238E27FC236}">
                <a16:creationId xmlns:a16="http://schemas.microsoft.com/office/drawing/2014/main" id="{F42F62E7-FD45-4429-BB8A-1ADC9345C270}"/>
              </a:ext>
            </a:extLst>
          </p:cNvPr>
          <p:cNvSpPr txBox="1">
            <a:spLocks noChangeArrowheads="1"/>
          </p:cNvSpPr>
          <p:nvPr/>
        </p:nvSpPr>
        <p:spPr>
          <a:xfrm>
            <a:off x="246609" y="470762"/>
            <a:ext cx="8458200" cy="9906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b="1" kern="1200">
                <a:solidFill>
                  <a:schemeClr val="tx1"/>
                </a:solidFill>
                <a:latin typeface="+mj-lt"/>
                <a:ea typeface="+mj-ea"/>
                <a:cs typeface="+mj-cs"/>
              </a:defRPr>
            </a:lvl1pPr>
          </a:lstStyle>
          <a:p>
            <a:r>
              <a:rPr lang="en-US" dirty="0">
                <a:solidFill>
                  <a:srgbClr val="2573BA"/>
                </a:solidFill>
                <a:latin typeface="Calibri" panose="020F0502020204030204" pitchFamily="34" charset="0"/>
                <a:ea typeface="ＭＳ Ｐゴシック" pitchFamily="-80" charset="-128"/>
              </a:rPr>
              <a:t>A True “Platform” Process</a:t>
            </a:r>
          </a:p>
        </p:txBody>
      </p:sp>
    </p:spTree>
    <p:extLst>
      <p:ext uri="{BB962C8B-B14F-4D97-AF65-F5344CB8AC3E}">
        <p14:creationId xmlns:p14="http://schemas.microsoft.com/office/powerpoint/2010/main" val="184178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7" descr="http://3.bp.blogspot.com/_NP8K-H8DXas/SeSwc5WZfSI/AAAAAAAABec/6mOL-1BM6k8/s320/scissors.jpg">
            <a:extLst>
              <a:ext uri="{FF2B5EF4-FFF2-40B4-BE49-F238E27FC236}">
                <a16:creationId xmlns:a16="http://schemas.microsoft.com/office/drawing/2014/main" id="{D21F8EAA-D182-414A-B392-8CF68E3D6D7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4147566">
            <a:off x="4811866" y="2897008"/>
            <a:ext cx="433280" cy="4332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http://3.bp.blogspot.com/_NP8K-H8DXas/SeSwc5WZfSI/AAAAAAAABec/6mOL-1BM6k8/s320/scissors.jpg">
            <a:extLst>
              <a:ext uri="{FF2B5EF4-FFF2-40B4-BE49-F238E27FC236}">
                <a16:creationId xmlns:a16="http://schemas.microsoft.com/office/drawing/2014/main" id="{AA552D89-9105-4CCF-A070-8C3A84A36DB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4147566">
            <a:off x="6438545" y="2647306"/>
            <a:ext cx="433280" cy="43328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Object 10">
            <a:extLst>
              <a:ext uri="{FF2B5EF4-FFF2-40B4-BE49-F238E27FC236}">
                <a16:creationId xmlns:a16="http://schemas.microsoft.com/office/drawing/2014/main" id="{13297E35-5331-4DCE-8469-3D6ACC98124E}"/>
              </a:ext>
            </a:extLst>
          </p:cNvPr>
          <p:cNvGraphicFramePr>
            <a:graphicFrameLocks noChangeAspect="1"/>
          </p:cNvGraphicFramePr>
          <p:nvPr>
            <p:extLst/>
          </p:nvPr>
        </p:nvGraphicFramePr>
        <p:xfrm>
          <a:off x="745267" y="2404786"/>
          <a:ext cx="1371600" cy="1065609"/>
        </p:xfrm>
        <a:graphic>
          <a:graphicData uri="http://schemas.openxmlformats.org/presentationml/2006/ole">
            <mc:AlternateContent xmlns:mc="http://schemas.openxmlformats.org/markup-compatibility/2006">
              <mc:Choice xmlns:v="urn:schemas-microsoft-com:vml" Requires="v">
                <p:oleObj spid="_x0000_s1137" name="CS ChemDraw Drawing" r:id="rId4" imgW="5389816" imgH="4024503" progId="ChemDraw.Document.6.0">
                  <p:embed/>
                </p:oleObj>
              </mc:Choice>
              <mc:Fallback>
                <p:oleObj name="CS ChemDraw Drawing" r:id="rId4" imgW="5389816" imgH="4024503" progId="ChemDraw.Document.6.0">
                  <p:embed/>
                  <p:pic>
                    <p:nvPicPr>
                      <p:cNvPr id="11" name="Object 10">
                        <a:extLst>
                          <a:ext uri="{FF2B5EF4-FFF2-40B4-BE49-F238E27FC236}">
                            <a16:creationId xmlns:a16="http://schemas.microsoft.com/office/drawing/2014/main" id="{13297E35-5331-4DCE-8469-3D6ACC9812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267" y="2404786"/>
                        <a:ext cx="1371600" cy="1065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TextBox 11">
            <a:extLst>
              <a:ext uri="{FF2B5EF4-FFF2-40B4-BE49-F238E27FC236}">
                <a16:creationId xmlns:a16="http://schemas.microsoft.com/office/drawing/2014/main" id="{E9F99BD9-B3F9-4F8A-ADD0-E8228FC4608B}"/>
              </a:ext>
            </a:extLst>
          </p:cNvPr>
          <p:cNvSpPr txBox="1"/>
          <p:nvPr/>
        </p:nvSpPr>
        <p:spPr>
          <a:xfrm>
            <a:off x="683568" y="2010661"/>
            <a:ext cx="1683474" cy="415498"/>
          </a:xfrm>
          <a:prstGeom prst="rect">
            <a:avLst/>
          </a:prstGeom>
          <a:noFill/>
        </p:spPr>
        <p:txBody>
          <a:bodyPr wrap="none" rtlCol="0">
            <a:spAutoFit/>
          </a:bodyPr>
          <a:lstStyle/>
          <a:p>
            <a:pPr algn="ctr" defTabSz="685800" fontAlgn="base">
              <a:spcBef>
                <a:spcPct val="0"/>
              </a:spcBef>
              <a:spcAft>
                <a:spcPct val="0"/>
              </a:spcAft>
              <a:defRPr/>
            </a:pPr>
            <a:r>
              <a:rPr lang="en-US" sz="1200" b="1" dirty="0">
                <a:solidFill>
                  <a:srgbClr val="000000"/>
                </a:solidFill>
                <a:latin typeface="Trebuchet MS" panose="020B0603020202020204" pitchFamily="34" charset="0"/>
                <a:cs typeface="Arial" charset="0"/>
              </a:rPr>
              <a:t>Raw Materials</a:t>
            </a:r>
          </a:p>
          <a:p>
            <a:pPr algn="ctr" defTabSz="685800" fontAlgn="base">
              <a:spcBef>
                <a:spcPct val="0"/>
              </a:spcBef>
              <a:spcAft>
                <a:spcPct val="0"/>
              </a:spcAft>
              <a:defRPr/>
            </a:pPr>
            <a:r>
              <a:rPr lang="en-US" sz="900" b="1" dirty="0">
                <a:solidFill>
                  <a:srgbClr val="000000"/>
                </a:solidFill>
                <a:latin typeface="Trebuchet MS" panose="020B0603020202020204" pitchFamily="34" charset="0"/>
                <a:cs typeface="Arial" charset="0"/>
              </a:rPr>
              <a:t>(nucleotide building blocks)</a:t>
            </a:r>
          </a:p>
        </p:txBody>
      </p:sp>
      <p:sp>
        <p:nvSpPr>
          <p:cNvPr id="13" name="Oval 12">
            <a:extLst>
              <a:ext uri="{FF2B5EF4-FFF2-40B4-BE49-F238E27FC236}">
                <a16:creationId xmlns:a16="http://schemas.microsoft.com/office/drawing/2014/main" id="{076966BD-21CA-4214-A445-DBCB2805BEFE}"/>
              </a:ext>
            </a:extLst>
          </p:cNvPr>
          <p:cNvSpPr/>
          <p:nvPr/>
        </p:nvSpPr>
        <p:spPr>
          <a:xfrm>
            <a:off x="4312571" y="2583123"/>
            <a:ext cx="514350" cy="514350"/>
          </a:xfrm>
          <a:prstGeom prst="ellipse">
            <a:avLst/>
          </a:prstGeom>
          <a:pattFill prst="ltUpDiag">
            <a:fgClr>
              <a:schemeClr val="accent1"/>
            </a:fgClr>
            <a:bgClr>
              <a:schemeClr val="bg1"/>
            </a:bgClr>
          </a:patt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defRPr/>
            </a:pPr>
            <a:endParaRPr lang="en-US" sz="1050">
              <a:solidFill>
                <a:srgbClr val="FFFFFF"/>
              </a:solidFill>
              <a:latin typeface="Arial"/>
            </a:endParaRPr>
          </a:p>
        </p:txBody>
      </p:sp>
      <p:sp>
        <p:nvSpPr>
          <p:cNvPr id="14" name="TextBox 13">
            <a:extLst>
              <a:ext uri="{FF2B5EF4-FFF2-40B4-BE49-F238E27FC236}">
                <a16:creationId xmlns:a16="http://schemas.microsoft.com/office/drawing/2014/main" id="{E10FBBC7-5AB2-4F1B-B473-D94854C38474}"/>
              </a:ext>
            </a:extLst>
          </p:cNvPr>
          <p:cNvSpPr txBox="1"/>
          <p:nvPr/>
        </p:nvSpPr>
        <p:spPr>
          <a:xfrm>
            <a:off x="2611122" y="3294439"/>
            <a:ext cx="1428750" cy="461665"/>
          </a:xfrm>
          <a:prstGeom prst="rect">
            <a:avLst/>
          </a:prstGeom>
          <a:noFill/>
        </p:spPr>
        <p:txBody>
          <a:bodyPr wrap="square" rtlCol="0">
            <a:spAutoFit/>
          </a:bodyPr>
          <a:lstStyle/>
          <a:p>
            <a:pPr algn="ctr" defTabSz="685800" fontAlgn="base">
              <a:spcBef>
                <a:spcPct val="0"/>
              </a:spcBef>
              <a:spcAft>
                <a:spcPct val="0"/>
              </a:spcAft>
              <a:defRPr/>
            </a:pPr>
            <a:r>
              <a:rPr lang="en-US" sz="1200" i="1" dirty="0">
                <a:solidFill>
                  <a:srgbClr val="00845E">
                    <a:lumMod val="75000"/>
                  </a:srgbClr>
                </a:solidFill>
                <a:latin typeface="Arial"/>
                <a:cs typeface="Arial" charset="0"/>
              </a:rPr>
              <a:t>grow chemically on a resin bead</a:t>
            </a:r>
          </a:p>
        </p:txBody>
      </p:sp>
      <p:sp>
        <p:nvSpPr>
          <p:cNvPr id="15" name="Freeform 269">
            <a:extLst>
              <a:ext uri="{FF2B5EF4-FFF2-40B4-BE49-F238E27FC236}">
                <a16:creationId xmlns:a16="http://schemas.microsoft.com/office/drawing/2014/main" id="{27800471-DFE8-4B1F-9200-27247059518F}"/>
              </a:ext>
            </a:extLst>
          </p:cNvPr>
          <p:cNvSpPr/>
          <p:nvPr/>
        </p:nvSpPr>
        <p:spPr>
          <a:xfrm>
            <a:off x="4647924" y="2200388"/>
            <a:ext cx="84128" cy="388189"/>
          </a:xfrm>
          <a:custGeom>
            <a:avLst/>
            <a:gdLst>
              <a:gd name="connsiteX0" fmla="*/ 112143 w 112171"/>
              <a:gd name="connsiteY0" fmla="*/ 0 h 517585"/>
              <a:gd name="connsiteX1" fmla="*/ 0 w 112171"/>
              <a:gd name="connsiteY1" fmla="*/ 232913 h 517585"/>
              <a:gd name="connsiteX2" fmla="*/ 112143 w 112171"/>
              <a:gd name="connsiteY2" fmla="*/ 241540 h 517585"/>
              <a:gd name="connsiteX3" fmla="*/ 8626 w 112171"/>
              <a:gd name="connsiteY3" fmla="*/ 517585 h 517585"/>
            </a:gdLst>
            <a:ahLst/>
            <a:cxnLst>
              <a:cxn ang="0">
                <a:pos x="connsiteX0" y="connsiteY0"/>
              </a:cxn>
              <a:cxn ang="0">
                <a:pos x="connsiteX1" y="connsiteY1"/>
              </a:cxn>
              <a:cxn ang="0">
                <a:pos x="connsiteX2" y="connsiteY2"/>
              </a:cxn>
              <a:cxn ang="0">
                <a:pos x="connsiteX3" y="connsiteY3"/>
              </a:cxn>
            </a:cxnLst>
            <a:rect l="l" t="t" r="r" b="b"/>
            <a:pathLst>
              <a:path w="112171" h="517585">
                <a:moveTo>
                  <a:pt x="112143" y="0"/>
                </a:moveTo>
                <a:cubicBezTo>
                  <a:pt x="56071" y="96328"/>
                  <a:pt x="0" y="192656"/>
                  <a:pt x="0" y="232913"/>
                </a:cubicBezTo>
                <a:cubicBezTo>
                  <a:pt x="0" y="273170"/>
                  <a:pt x="110705" y="194095"/>
                  <a:pt x="112143" y="241540"/>
                </a:cubicBezTo>
                <a:cubicBezTo>
                  <a:pt x="113581" y="288985"/>
                  <a:pt x="61103" y="403285"/>
                  <a:pt x="8626" y="517585"/>
                </a:cubicBezTo>
              </a:path>
            </a:pathLst>
          </a:custGeom>
          <a:noFill/>
          <a:ln>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defRPr/>
            </a:pPr>
            <a:endParaRPr lang="en-US" sz="1050">
              <a:solidFill>
                <a:srgbClr val="FFFFFF"/>
              </a:solidFill>
              <a:latin typeface="Arial"/>
            </a:endParaRPr>
          </a:p>
        </p:txBody>
      </p:sp>
      <p:grpSp>
        <p:nvGrpSpPr>
          <p:cNvPr id="16" name="Group 15">
            <a:extLst>
              <a:ext uri="{FF2B5EF4-FFF2-40B4-BE49-F238E27FC236}">
                <a16:creationId xmlns:a16="http://schemas.microsoft.com/office/drawing/2014/main" id="{982A4B35-8C82-48E9-90D2-AB4FF31B5A37}"/>
              </a:ext>
            </a:extLst>
          </p:cNvPr>
          <p:cNvGrpSpPr/>
          <p:nvPr/>
        </p:nvGrpSpPr>
        <p:grpSpPr>
          <a:xfrm>
            <a:off x="4838783" y="2660290"/>
            <a:ext cx="340767" cy="466137"/>
            <a:chOff x="1598260" y="1676400"/>
            <a:chExt cx="454356" cy="621516"/>
          </a:xfrm>
        </p:grpSpPr>
        <p:sp>
          <p:nvSpPr>
            <p:cNvPr id="17" name="Oval 16">
              <a:extLst>
                <a:ext uri="{FF2B5EF4-FFF2-40B4-BE49-F238E27FC236}">
                  <a16:creationId xmlns:a16="http://schemas.microsoft.com/office/drawing/2014/main" id="{44E8F6DA-56DA-472C-A637-E685D0DDF96E}"/>
                </a:ext>
              </a:extLst>
            </p:cNvPr>
            <p:cNvSpPr/>
            <p:nvPr/>
          </p:nvSpPr>
          <p:spPr>
            <a:xfrm>
              <a:off x="1671616" y="1676400"/>
              <a:ext cx="381000" cy="37529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defRPr/>
              </a:pPr>
              <a:r>
                <a:rPr lang="en-US" sz="1050" dirty="0">
                  <a:solidFill>
                    <a:srgbClr val="000000"/>
                  </a:solidFill>
                  <a:latin typeface="Arial"/>
                </a:rPr>
                <a:t>G</a:t>
              </a:r>
            </a:p>
          </p:txBody>
        </p:sp>
        <p:sp>
          <p:nvSpPr>
            <p:cNvPr id="18" name="TextBox 17">
              <a:extLst>
                <a:ext uri="{FF2B5EF4-FFF2-40B4-BE49-F238E27FC236}">
                  <a16:creationId xmlns:a16="http://schemas.microsoft.com/office/drawing/2014/main" id="{F3FAF3FD-59B5-4F78-8B81-9A07AD5883A5}"/>
                </a:ext>
              </a:extLst>
            </p:cNvPr>
            <p:cNvSpPr txBox="1"/>
            <p:nvPr/>
          </p:nvSpPr>
          <p:spPr>
            <a:xfrm>
              <a:off x="1598260" y="2051695"/>
              <a:ext cx="246308" cy="246221"/>
            </a:xfrm>
            <a:prstGeom prst="rect">
              <a:avLst/>
            </a:prstGeom>
            <a:noFill/>
          </p:spPr>
          <p:txBody>
            <a:bodyPr wrap="none" rtlCol="0">
              <a:spAutoFit/>
            </a:bodyPr>
            <a:lstStyle/>
            <a:p>
              <a:pPr defTabSz="685800" fontAlgn="base">
                <a:spcBef>
                  <a:spcPct val="0"/>
                </a:spcBef>
                <a:spcAft>
                  <a:spcPct val="0"/>
                </a:spcAft>
                <a:defRPr/>
              </a:pPr>
              <a:endParaRPr lang="en-US" sz="600" dirty="0">
                <a:solidFill>
                  <a:srgbClr val="000000"/>
                </a:solidFill>
                <a:latin typeface="Arial"/>
                <a:cs typeface="Arial" charset="0"/>
              </a:endParaRPr>
            </a:p>
          </p:txBody>
        </p:sp>
      </p:grpSp>
      <p:cxnSp>
        <p:nvCxnSpPr>
          <p:cNvPr id="19" name="Straight Connector 18">
            <a:extLst>
              <a:ext uri="{FF2B5EF4-FFF2-40B4-BE49-F238E27FC236}">
                <a16:creationId xmlns:a16="http://schemas.microsoft.com/office/drawing/2014/main" id="{8426398B-CE51-479F-AE5B-77504A48C702}"/>
              </a:ext>
            </a:extLst>
          </p:cNvPr>
          <p:cNvCxnSpPr>
            <a:stCxn id="13" idx="6"/>
            <a:endCxn id="17" idx="2"/>
          </p:cNvCxnSpPr>
          <p:nvPr/>
        </p:nvCxnSpPr>
        <p:spPr>
          <a:xfrm flipV="1">
            <a:off x="4826922" y="2801026"/>
            <a:ext cx="66878" cy="39273"/>
          </a:xfrm>
          <a:prstGeom prst="line">
            <a:avLst/>
          </a:prstGeom>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82B5523B-5600-422F-9FD9-9F9396D2DFD5}"/>
              </a:ext>
            </a:extLst>
          </p:cNvPr>
          <p:cNvGrpSpPr/>
          <p:nvPr/>
        </p:nvGrpSpPr>
        <p:grpSpPr>
          <a:xfrm>
            <a:off x="5192223" y="2708463"/>
            <a:ext cx="340767" cy="466137"/>
            <a:chOff x="1598260" y="1676400"/>
            <a:chExt cx="454356" cy="621516"/>
          </a:xfrm>
        </p:grpSpPr>
        <p:sp>
          <p:nvSpPr>
            <p:cNvPr id="21" name="Oval 20">
              <a:extLst>
                <a:ext uri="{FF2B5EF4-FFF2-40B4-BE49-F238E27FC236}">
                  <a16:creationId xmlns:a16="http://schemas.microsoft.com/office/drawing/2014/main" id="{74E66D9A-EF8C-4A0E-8E5F-C2504E8CB20D}"/>
                </a:ext>
              </a:extLst>
            </p:cNvPr>
            <p:cNvSpPr/>
            <p:nvPr/>
          </p:nvSpPr>
          <p:spPr>
            <a:xfrm>
              <a:off x="1671616" y="1676400"/>
              <a:ext cx="381000" cy="37529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defRPr/>
              </a:pPr>
              <a:r>
                <a:rPr lang="en-US" sz="1050" dirty="0">
                  <a:solidFill>
                    <a:srgbClr val="000000"/>
                  </a:solidFill>
                  <a:latin typeface="Arial"/>
                </a:rPr>
                <a:t>G</a:t>
              </a:r>
            </a:p>
          </p:txBody>
        </p:sp>
        <p:sp>
          <p:nvSpPr>
            <p:cNvPr id="22" name="TextBox 21">
              <a:extLst>
                <a:ext uri="{FF2B5EF4-FFF2-40B4-BE49-F238E27FC236}">
                  <a16:creationId xmlns:a16="http://schemas.microsoft.com/office/drawing/2014/main" id="{42198084-A07D-4959-BC62-498CB212ABFE}"/>
                </a:ext>
              </a:extLst>
            </p:cNvPr>
            <p:cNvSpPr txBox="1"/>
            <p:nvPr/>
          </p:nvSpPr>
          <p:spPr>
            <a:xfrm>
              <a:off x="1598260" y="2051695"/>
              <a:ext cx="246308" cy="246221"/>
            </a:xfrm>
            <a:prstGeom prst="rect">
              <a:avLst/>
            </a:prstGeom>
            <a:noFill/>
          </p:spPr>
          <p:txBody>
            <a:bodyPr wrap="none" rtlCol="0">
              <a:spAutoFit/>
            </a:bodyPr>
            <a:lstStyle/>
            <a:p>
              <a:pPr defTabSz="685800" fontAlgn="base">
                <a:spcBef>
                  <a:spcPct val="0"/>
                </a:spcBef>
                <a:spcAft>
                  <a:spcPct val="0"/>
                </a:spcAft>
                <a:defRPr/>
              </a:pPr>
              <a:endParaRPr lang="en-US" sz="600" dirty="0">
                <a:solidFill>
                  <a:srgbClr val="000000"/>
                </a:solidFill>
                <a:latin typeface="Arial"/>
                <a:cs typeface="Arial" charset="0"/>
              </a:endParaRPr>
            </a:p>
          </p:txBody>
        </p:sp>
      </p:grpSp>
      <p:cxnSp>
        <p:nvCxnSpPr>
          <p:cNvPr id="23" name="Straight Connector 22">
            <a:extLst>
              <a:ext uri="{FF2B5EF4-FFF2-40B4-BE49-F238E27FC236}">
                <a16:creationId xmlns:a16="http://schemas.microsoft.com/office/drawing/2014/main" id="{2B6C60EA-7E46-4B11-BAE8-E082BE15EFEC}"/>
              </a:ext>
            </a:extLst>
          </p:cNvPr>
          <p:cNvCxnSpPr>
            <a:stCxn id="17" idx="6"/>
            <a:endCxn id="21" idx="2"/>
          </p:cNvCxnSpPr>
          <p:nvPr/>
        </p:nvCxnSpPr>
        <p:spPr>
          <a:xfrm>
            <a:off x="5179550" y="2801025"/>
            <a:ext cx="67690" cy="48173"/>
          </a:xfrm>
          <a:prstGeom prst="line">
            <a:avLst/>
          </a:prstGeom>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D5C0130E-A8AE-49CE-A49F-854F3DF8CF4A}"/>
              </a:ext>
            </a:extLst>
          </p:cNvPr>
          <p:cNvGrpSpPr/>
          <p:nvPr/>
        </p:nvGrpSpPr>
        <p:grpSpPr>
          <a:xfrm>
            <a:off x="5552959" y="2637615"/>
            <a:ext cx="413896" cy="466137"/>
            <a:chOff x="419274" y="1676400"/>
            <a:chExt cx="551862" cy="621516"/>
          </a:xfrm>
        </p:grpSpPr>
        <p:grpSp>
          <p:nvGrpSpPr>
            <p:cNvPr id="25" name="Group 24">
              <a:extLst>
                <a:ext uri="{FF2B5EF4-FFF2-40B4-BE49-F238E27FC236}">
                  <a16:creationId xmlns:a16="http://schemas.microsoft.com/office/drawing/2014/main" id="{EC42C351-41D3-4C92-B4B7-09602B07613D}"/>
                </a:ext>
              </a:extLst>
            </p:cNvPr>
            <p:cNvGrpSpPr/>
            <p:nvPr/>
          </p:nvGrpSpPr>
          <p:grpSpPr>
            <a:xfrm>
              <a:off x="476983" y="1676400"/>
              <a:ext cx="494153" cy="375294"/>
              <a:chOff x="5486400" y="3486640"/>
              <a:chExt cx="494153" cy="375294"/>
            </a:xfrm>
          </p:grpSpPr>
          <p:sp>
            <p:nvSpPr>
              <p:cNvPr id="27" name="Oval 26">
                <a:extLst>
                  <a:ext uri="{FF2B5EF4-FFF2-40B4-BE49-F238E27FC236}">
                    <a16:creationId xmlns:a16="http://schemas.microsoft.com/office/drawing/2014/main" id="{9762C62F-F144-4C0D-B024-BED8E420920E}"/>
                  </a:ext>
                </a:extLst>
              </p:cNvPr>
              <p:cNvSpPr/>
              <p:nvPr/>
            </p:nvSpPr>
            <p:spPr>
              <a:xfrm>
                <a:off x="5505450" y="3486640"/>
                <a:ext cx="381000" cy="37529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defRPr/>
                </a:pPr>
                <a:endParaRPr lang="en-US" sz="1050" dirty="0">
                  <a:solidFill>
                    <a:srgbClr val="000000"/>
                  </a:solidFill>
                  <a:latin typeface="Arial"/>
                </a:endParaRPr>
              </a:p>
            </p:txBody>
          </p:sp>
          <p:sp>
            <p:nvSpPr>
              <p:cNvPr id="28" name="TextBox 27">
                <a:extLst>
                  <a:ext uri="{FF2B5EF4-FFF2-40B4-BE49-F238E27FC236}">
                    <a16:creationId xmlns:a16="http://schemas.microsoft.com/office/drawing/2014/main" id="{F681935A-EE77-4106-8482-2CFC2481654A}"/>
                  </a:ext>
                </a:extLst>
              </p:cNvPr>
              <p:cNvSpPr txBox="1"/>
              <p:nvPr/>
            </p:nvSpPr>
            <p:spPr>
              <a:xfrm>
                <a:off x="5486400" y="3510681"/>
                <a:ext cx="494153" cy="338554"/>
              </a:xfrm>
              <a:prstGeom prst="rect">
                <a:avLst/>
              </a:prstGeom>
              <a:noFill/>
            </p:spPr>
            <p:txBody>
              <a:bodyPr wrap="none" rtlCol="0">
                <a:spAutoFit/>
              </a:bodyPr>
              <a:lstStyle/>
              <a:p>
                <a:pPr defTabSz="685800" fontAlgn="base">
                  <a:spcBef>
                    <a:spcPct val="0"/>
                  </a:spcBef>
                  <a:spcAft>
                    <a:spcPct val="0"/>
                  </a:spcAft>
                  <a:defRPr/>
                </a:pPr>
                <a:r>
                  <a:rPr lang="en-US" sz="750" baseline="80000" dirty="0">
                    <a:solidFill>
                      <a:srgbClr val="000000"/>
                    </a:solidFill>
                    <a:latin typeface="Arial"/>
                    <a:cs typeface="Arial" charset="0"/>
                  </a:rPr>
                  <a:t>Me</a:t>
                </a:r>
                <a:r>
                  <a:rPr lang="en-US" sz="1050" dirty="0">
                    <a:solidFill>
                      <a:srgbClr val="000000"/>
                    </a:solidFill>
                    <a:latin typeface="Arial"/>
                    <a:cs typeface="Arial" charset="0"/>
                  </a:rPr>
                  <a:t>U</a:t>
                </a:r>
              </a:p>
            </p:txBody>
          </p:sp>
        </p:grpSp>
        <p:sp>
          <p:nvSpPr>
            <p:cNvPr id="26" name="TextBox 25">
              <a:extLst>
                <a:ext uri="{FF2B5EF4-FFF2-40B4-BE49-F238E27FC236}">
                  <a16:creationId xmlns:a16="http://schemas.microsoft.com/office/drawing/2014/main" id="{2D169A93-6B82-422F-BCAA-8F9B23D94F7A}"/>
                </a:ext>
              </a:extLst>
            </p:cNvPr>
            <p:cNvSpPr txBox="1"/>
            <p:nvPr/>
          </p:nvSpPr>
          <p:spPr>
            <a:xfrm>
              <a:off x="419274" y="2051695"/>
              <a:ext cx="246308" cy="246221"/>
            </a:xfrm>
            <a:prstGeom prst="rect">
              <a:avLst/>
            </a:prstGeom>
            <a:noFill/>
          </p:spPr>
          <p:txBody>
            <a:bodyPr wrap="none" rtlCol="0">
              <a:spAutoFit/>
            </a:bodyPr>
            <a:lstStyle/>
            <a:p>
              <a:pPr defTabSz="685800" fontAlgn="base">
                <a:spcBef>
                  <a:spcPct val="0"/>
                </a:spcBef>
                <a:spcAft>
                  <a:spcPct val="0"/>
                </a:spcAft>
                <a:defRPr/>
              </a:pPr>
              <a:endParaRPr lang="en-US" sz="600" dirty="0">
                <a:solidFill>
                  <a:srgbClr val="000000"/>
                </a:solidFill>
                <a:latin typeface="Arial"/>
                <a:cs typeface="Arial" charset="0"/>
              </a:endParaRPr>
            </a:p>
          </p:txBody>
        </p:sp>
      </p:grpSp>
      <p:cxnSp>
        <p:nvCxnSpPr>
          <p:cNvPr id="29" name="Straight Connector 28">
            <a:extLst>
              <a:ext uri="{FF2B5EF4-FFF2-40B4-BE49-F238E27FC236}">
                <a16:creationId xmlns:a16="http://schemas.microsoft.com/office/drawing/2014/main" id="{7FD36702-CDFA-4B34-9736-E6A9C4CB9B68}"/>
              </a:ext>
            </a:extLst>
          </p:cNvPr>
          <p:cNvCxnSpPr>
            <a:stCxn id="21" idx="6"/>
            <a:endCxn id="28" idx="1"/>
          </p:cNvCxnSpPr>
          <p:nvPr/>
        </p:nvCxnSpPr>
        <p:spPr>
          <a:xfrm flipV="1">
            <a:off x="5532989" y="2782604"/>
            <a:ext cx="63252" cy="66595"/>
          </a:xfrm>
          <a:prstGeom prst="line">
            <a:avLst/>
          </a:prstGeom>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ACB02A6E-E297-48F3-9A69-A5422DF772AA}"/>
              </a:ext>
            </a:extLst>
          </p:cNvPr>
          <p:cNvSpPr txBox="1"/>
          <p:nvPr/>
        </p:nvSpPr>
        <p:spPr>
          <a:xfrm>
            <a:off x="5879970" y="2681555"/>
            <a:ext cx="415498" cy="369332"/>
          </a:xfrm>
          <a:prstGeom prst="rect">
            <a:avLst/>
          </a:prstGeom>
          <a:noFill/>
        </p:spPr>
        <p:txBody>
          <a:bodyPr wrap="none" rtlCol="0">
            <a:spAutoFit/>
          </a:bodyPr>
          <a:lstStyle/>
          <a:p>
            <a:pPr defTabSz="685800" fontAlgn="base">
              <a:spcBef>
                <a:spcPct val="0"/>
              </a:spcBef>
              <a:spcAft>
                <a:spcPct val="0"/>
              </a:spcAft>
              <a:defRPr/>
            </a:pPr>
            <a:r>
              <a:rPr lang="en-US" dirty="0">
                <a:solidFill>
                  <a:srgbClr val="000000"/>
                </a:solidFill>
                <a:latin typeface="Arial"/>
                <a:cs typeface="Arial" charset="0"/>
              </a:rPr>
              <a:t>…</a:t>
            </a:r>
          </a:p>
        </p:txBody>
      </p:sp>
      <p:sp>
        <p:nvSpPr>
          <p:cNvPr id="31" name="TextBox 30">
            <a:extLst>
              <a:ext uri="{FF2B5EF4-FFF2-40B4-BE49-F238E27FC236}">
                <a16:creationId xmlns:a16="http://schemas.microsoft.com/office/drawing/2014/main" id="{A6379F55-B635-41E1-8AC7-5C92374BAB75}"/>
              </a:ext>
            </a:extLst>
          </p:cNvPr>
          <p:cNvSpPr txBox="1"/>
          <p:nvPr/>
        </p:nvSpPr>
        <p:spPr>
          <a:xfrm>
            <a:off x="2611122" y="3631692"/>
            <a:ext cx="1428750" cy="230832"/>
          </a:xfrm>
          <a:prstGeom prst="rect">
            <a:avLst/>
          </a:prstGeom>
          <a:noFill/>
        </p:spPr>
        <p:txBody>
          <a:bodyPr wrap="square" rtlCol="0">
            <a:spAutoFit/>
          </a:bodyPr>
          <a:lstStyle/>
          <a:p>
            <a:pPr algn="ctr" defTabSz="685800" fontAlgn="base">
              <a:spcBef>
                <a:spcPct val="0"/>
              </a:spcBef>
              <a:spcAft>
                <a:spcPct val="0"/>
              </a:spcAft>
              <a:defRPr/>
            </a:pPr>
            <a:r>
              <a:rPr lang="en-US" sz="900" i="1" dirty="0">
                <a:solidFill>
                  <a:srgbClr val="00845E">
                    <a:lumMod val="75000"/>
                  </a:srgbClr>
                </a:solidFill>
                <a:latin typeface="Arial"/>
                <a:cs typeface="Arial" charset="0"/>
              </a:rPr>
              <a:t>…one unit at a time…</a:t>
            </a:r>
          </a:p>
        </p:txBody>
      </p:sp>
      <p:grpSp>
        <p:nvGrpSpPr>
          <p:cNvPr id="32" name="Group 31">
            <a:extLst>
              <a:ext uri="{FF2B5EF4-FFF2-40B4-BE49-F238E27FC236}">
                <a16:creationId xmlns:a16="http://schemas.microsoft.com/office/drawing/2014/main" id="{93BC7CEB-95FD-4502-9685-43675B7F7941}"/>
              </a:ext>
            </a:extLst>
          </p:cNvPr>
          <p:cNvGrpSpPr/>
          <p:nvPr/>
        </p:nvGrpSpPr>
        <p:grpSpPr>
          <a:xfrm>
            <a:off x="6188332" y="2457610"/>
            <a:ext cx="877747" cy="735002"/>
            <a:chOff x="7281609" y="3215329"/>
            <a:chExt cx="1170329" cy="980002"/>
          </a:xfrm>
        </p:grpSpPr>
        <p:grpSp>
          <p:nvGrpSpPr>
            <p:cNvPr id="33" name="Group 32">
              <a:extLst>
                <a:ext uri="{FF2B5EF4-FFF2-40B4-BE49-F238E27FC236}">
                  <a16:creationId xmlns:a16="http://schemas.microsoft.com/office/drawing/2014/main" id="{103B69D4-6594-4420-A409-B239797095EA}"/>
                </a:ext>
              </a:extLst>
            </p:cNvPr>
            <p:cNvGrpSpPr/>
            <p:nvPr/>
          </p:nvGrpSpPr>
          <p:grpSpPr>
            <a:xfrm>
              <a:off x="7281609" y="3443720"/>
              <a:ext cx="494151" cy="375294"/>
              <a:chOff x="5486400" y="3486640"/>
              <a:chExt cx="494151" cy="375294"/>
            </a:xfrm>
          </p:grpSpPr>
          <p:sp>
            <p:nvSpPr>
              <p:cNvPr id="35" name="Oval 34">
                <a:extLst>
                  <a:ext uri="{FF2B5EF4-FFF2-40B4-BE49-F238E27FC236}">
                    <a16:creationId xmlns:a16="http://schemas.microsoft.com/office/drawing/2014/main" id="{32DF3205-B5E7-4182-845F-C059782E2338}"/>
                  </a:ext>
                </a:extLst>
              </p:cNvPr>
              <p:cNvSpPr/>
              <p:nvPr/>
            </p:nvSpPr>
            <p:spPr>
              <a:xfrm>
                <a:off x="5505450" y="3486640"/>
                <a:ext cx="381000" cy="37529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defRPr/>
                </a:pPr>
                <a:endParaRPr lang="en-US" sz="1050" dirty="0">
                  <a:solidFill>
                    <a:srgbClr val="000000"/>
                  </a:solidFill>
                  <a:latin typeface="Arial"/>
                </a:endParaRPr>
              </a:p>
            </p:txBody>
          </p:sp>
          <p:sp>
            <p:nvSpPr>
              <p:cNvPr id="36" name="TextBox 35">
                <a:extLst>
                  <a:ext uri="{FF2B5EF4-FFF2-40B4-BE49-F238E27FC236}">
                    <a16:creationId xmlns:a16="http://schemas.microsoft.com/office/drawing/2014/main" id="{37A91C60-C12F-4CB5-91CA-8D442D66C7A7}"/>
                  </a:ext>
                </a:extLst>
              </p:cNvPr>
              <p:cNvSpPr txBox="1"/>
              <p:nvPr/>
            </p:nvSpPr>
            <p:spPr>
              <a:xfrm>
                <a:off x="5486400" y="3510681"/>
                <a:ext cx="494151" cy="338554"/>
              </a:xfrm>
              <a:prstGeom prst="rect">
                <a:avLst/>
              </a:prstGeom>
              <a:noFill/>
            </p:spPr>
            <p:txBody>
              <a:bodyPr wrap="none" rtlCol="0">
                <a:spAutoFit/>
              </a:bodyPr>
              <a:lstStyle/>
              <a:p>
                <a:pPr defTabSz="685800" fontAlgn="base">
                  <a:spcBef>
                    <a:spcPct val="0"/>
                  </a:spcBef>
                  <a:spcAft>
                    <a:spcPct val="0"/>
                  </a:spcAft>
                  <a:defRPr/>
                </a:pPr>
                <a:r>
                  <a:rPr lang="en-US" sz="750" baseline="80000" dirty="0">
                    <a:solidFill>
                      <a:srgbClr val="000000"/>
                    </a:solidFill>
                    <a:latin typeface="Arial"/>
                    <a:cs typeface="Arial" charset="0"/>
                  </a:rPr>
                  <a:t>Me</a:t>
                </a:r>
                <a:r>
                  <a:rPr lang="en-US" sz="1050" dirty="0">
                    <a:solidFill>
                      <a:srgbClr val="000000"/>
                    </a:solidFill>
                    <a:latin typeface="Arial"/>
                    <a:cs typeface="Arial" charset="0"/>
                  </a:rPr>
                  <a:t>U</a:t>
                </a:r>
              </a:p>
            </p:txBody>
          </p:sp>
        </p:grpSp>
        <p:graphicFrame>
          <p:nvGraphicFramePr>
            <p:cNvPr id="34" name="Object 33">
              <a:extLst>
                <a:ext uri="{FF2B5EF4-FFF2-40B4-BE49-F238E27FC236}">
                  <a16:creationId xmlns:a16="http://schemas.microsoft.com/office/drawing/2014/main" id="{9D272910-AFD1-4908-B993-CFD3626F3FF0}"/>
                </a:ext>
              </a:extLst>
            </p:cNvPr>
            <p:cNvGraphicFramePr>
              <a:graphicFrameLocks noChangeAspect="1"/>
            </p:cNvGraphicFramePr>
            <p:nvPr>
              <p:extLst/>
            </p:nvPr>
          </p:nvGraphicFramePr>
          <p:xfrm>
            <a:off x="7681659" y="3215329"/>
            <a:ext cx="770279" cy="980002"/>
          </p:xfrm>
          <a:graphic>
            <a:graphicData uri="http://schemas.openxmlformats.org/presentationml/2006/ole">
              <mc:AlternateContent xmlns:mc="http://schemas.openxmlformats.org/markup-compatibility/2006">
                <mc:Choice xmlns:v="urn:schemas-microsoft-com:vml" Requires="v">
                  <p:oleObj spid="_x0000_s1138" name="CS ChemDraw Drawing" r:id="rId6" imgW="2157649" imgH="2756409" progId="ChemDraw.Document.6.0">
                    <p:embed/>
                  </p:oleObj>
                </mc:Choice>
                <mc:Fallback>
                  <p:oleObj name="CS ChemDraw Drawing" r:id="rId6" imgW="2157649" imgH="2756409" progId="ChemDraw.Document.6.0">
                    <p:embed/>
                    <p:pic>
                      <p:nvPicPr>
                        <p:cNvPr id="34" name="Object 33">
                          <a:extLst>
                            <a:ext uri="{FF2B5EF4-FFF2-40B4-BE49-F238E27FC236}">
                              <a16:creationId xmlns:a16="http://schemas.microsoft.com/office/drawing/2014/main" id="{9D272910-AFD1-4908-B993-CFD3626F3F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81659" y="3215329"/>
                          <a:ext cx="770279" cy="980002"/>
                        </a:xfrm>
                        <a:prstGeom prst="rect">
                          <a:avLst/>
                        </a:prstGeom>
                        <a:noFill/>
                        <a:ln>
                          <a:noFill/>
                        </a:ln>
                      </p:spPr>
                    </p:pic>
                  </p:oleObj>
                </mc:Fallback>
              </mc:AlternateContent>
            </a:graphicData>
          </a:graphic>
        </p:graphicFrame>
      </p:grpSp>
      <p:graphicFrame>
        <p:nvGraphicFramePr>
          <p:cNvPr id="37" name="Object 36">
            <a:extLst>
              <a:ext uri="{FF2B5EF4-FFF2-40B4-BE49-F238E27FC236}">
                <a16:creationId xmlns:a16="http://schemas.microsoft.com/office/drawing/2014/main" id="{FD0CADF7-886A-4C7F-83FB-7C3909BEA84F}"/>
              </a:ext>
            </a:extLst>
          </p:cNvPr>
          <p:cNvGraphicFramePr>
            <a:graphicFrameLocks noChangeAspect="1"/>
          </p:cNvGraphicFramePr>
          <p:nvPr>
            <p:extLst/>
          </p:nvPr>
        </p:nvGraphicFramePr>
        <p:xfrm>
          <a:off x="6645757" y="2241074"/>
          <a:ext cx="594122" cy="696516"/>
        </p:xfrm>
        <a:graphic>
          <a:graphicData uri="http://schemas.openxmlformats.org/presentationml/2006/ole">
            <mc:AlternateContent xmlns:mc="http://schemas.openxmlformats.org/markup-compatibility/2006">
              <mc:Choice xmlns:v="urn:schemas-microsoft-com:vml" Requires="v">
                <p:oleObj spid="_x0000_s1139" name="CS ChemDraw Drawing" r:id="rId8" imgW="2213853" imgH="2611647" progId="ChemDraw.Document.6.0">
                  <p:embed/>
                </p:oleObj>
              </mc:Choice>
              <mc:Fallback>
                <p:oleObj name="CS ChemDraw Drawing" r:id="rId8" imgW="2213853" imgH="2611647" progId="ChemDraw.Document.6.0">
                  <p:embed/>
                  <p:pic>
                    <p:nvPicPr>
                      <p:cNvPr id="37" name="Object 36">
                        <a:extLst>
                          <a:ext uri="{FF2B5EF4-FFF2-40B4-BE49-F238E27FC236}">
                            <a16:creationId xmlns:a16="http://schemas.microsoft.com/office/drawing/2014/main" id="{FD0CADF7-886A-4C7F-83FB-7C3909BEA84F}"/>
                          </a:ext>
                        </a:extLst>
                      </p:cNvPr>
                      <p:cNvPicPr>
                        <a:picLocks noChangeAspect="1" noChangeArrowheads="1"/>
                      </p:cNvPicPr>
                      <p:nvPr/>
                    </p:nvPicPr>
                    <p:blipFill>
                      <a:blip r:embed="rId9"/>
                      <a:srcRect/>
                      <a:stretch>
                        <a:fillRect/>
                      </a:stretch>
                    </p:blipFill>
                    <p:spPr bwMode="auto">
                      <a:xfrm>
                        <a:off x="6645757" y="2241074"/>
                        <a:ext cx="594122" cy="696516"/>
                      </a:xfrm>
                      <a:prstGeom prst="rect">
                        <a:avLst/>
                      </a:prstGeom>
                      <a:noFill/>
                      <a:ln>
                        <a:noFill/>
                      </a:ln>
                    </p:spPr>
                  </p:pic>
                </p:oleObj>
              </mc:Fallback>
            </mc:AlternateContent>
          </a:graphicData>
        </a:graphic>
      </p:graphicFrame>
      <p:grpSp>
        <p:nvGrpSpPr>
          <p:cNvPr id="38" name="Group 37">
            <a:extLst>
              <a:ext uri="{FF2B5EF4-FFF2-40B4-BE49-F238E27FC236}">
                <a16:creationId xmlns:a16="http://schemas.microsoft.com/office/drawing/2014/main" id="{82C8CB0E-AC0C-416A-BD2F-90B42D6BF12D}"/>
              </a:ext>
            </a:extLst>
          </p:cNvPr>
          <p:cNvGrpSpPr/>
          <p:nvPr/>
        </p:nvGrpSpPr>
        <p:grpSpPr>
          <a:xfrm>
            <a:off x="6188330" y="2631088"/>
            <a:ext cx="370614" cy="281471"/>
            <a:chOff x="5486400" y="3486640"/>
            <a:chExt cx="494151" cy="375294"/>
          </a:xfrm>
        </p:grpSpPr>
        <p:sp>
          <p:nvSpPr>
            <p:cNvPr id="39" name="Oval 38">
              <a:extLst>
                <a:ext uri="{FF2B5EF4-FFF2-40B4-BE49-F238E27FC236}">
                  <a16:creationId xmlns:a16="http://schemas.microsoft.com/office/drawing/2014/main" id="{C0F4C263-0EED-4A25-B594-189DBA1410D3}"/>
                </a:ext>
              </a:extLst>
            </p:cNvPr>
            <p:cNvSpPr/>
            <p:nvPr/>
          </p:nvSpPr>
          <p:spPr>
            <a:xfrm>
              <a:off x="5505450" y="3486640"/>
              <a:ext cx="381000" cy="37529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defRPr/>
              </a:pPr>
              <a:endParaRPr lang="en-US" sz="1050" dirty="0">
                <a:solidFill>
                  <a:srgbClr val="000000"/>
                </a:solidFill>
                <a:latin typeface="Arial"/>
              </a:endParaRPr>
            </a:p>
          </p:txBody>
        </p:sp>
        <p:sp>
          <p:nvSpPr>
            <p:cNvPr id="40" name="TextBox 39">
              <a:extLst>
                <a:ext uri="{FF2B5EF4-FFF2-40B4-BE49-F238E27FC236}">
                  <a16:creationId xmlns:a16="http://schemas.microsoft.com/office/drawing/2014/main" id="{F61AA89A-DD82-4E21-8083-1F05DB80FC5E}"/>
                </a:ext>
              </a:extLst>
            </p:cNvPr>
            <p:cNvSpPr txBox="1"/>
            <p:nvPr/>
          </p:nvSpPr>
          <p:spPr>
            <a:xfrm>
              <a:off x="5486400" y="3510681"/>
              <a:ext cx="494151" cy="338554"/>
            </a:xfrm>
            <a:prstGeom prst="rect">
              <a:avLst/>
            </a:prstGeom>
            <a:noFill/>
          </p:spPr>
          <p:txBody>
            <a:bodyPr wrap="none" rtlCol="0">
              <a:spAutoFit/>
            </a:bodyPr>
            <a:lstStyle/>
            <a:p>
              <a:pPr defTabSz="685800" fontAlgn="base">
                <a:spcBef>
                  <a:spcPct val="0"/>
                </a:spcBef>
                <a:spcAft>
                  <a:spcPct val="0"/>
                </a:spcAft>
                <a:defRPr/>
              </a:pPr>
              <a:r>
                <a:rPr lang="en-US" sz="750" baseline="80000" dirty="0">
                  <a:solidFill>
                    <a:srgbClr val="000000"/>
                  </a:solidFill>
                  <a:latin typeface="Arial"/>
                  <a:cs typeface="Arial" charset="0"/>
                </a:rPr>
                <a:t>Me</a:t>
              </a:r>
              <a:r>
                <a:rPr lang="en-US" sz="1050" dirty="0">
                  <a:solidFill>
                    <a:srgbClr val="000000"/>
                  </a:solidFill>
                  <a:latin typeface="Arial"/>
                  <a:cs typeface="Arial" charset="0"/>
                </a:rPr>
                <a:t>U</a:t>
              </a:r>
            </a:p>
          </p:txBody>
        </p:sp>
      </p:grpSp>
      <p:grpSp>
        <p:nvGrpSpPr>
          <p:cNvPr id="41" name="Group 40">
            <a:extLst>
              <a:ext uri="{FF2B5EF4-FFF2-40B4-BE49-F238E27FC236}">
                <a16:creationId xmlns:a16="http://schemas.microsoft.com/office/drawing/2014/main" id="{CF9D08BA-3DF2-435F-8E9B-4982F4D40AC6}"/>
              </a:ext>
            </a:extLst>
          </p:cNvPr>
          <p:cNvGrpSpPr/>
          <p:nvPr/>
        </p:nvGrpSpPr>
        <p:grpSpPr>
          <a:xfrm>
            <a:off x="3860884" y="4083555"/>
            <a:ext cx="1576831" cy="1447565"/>
            <a:chOff x="6838819" y="3448114"/>
            <a:chExt cx="2102441" cy="1930087"/>
          </a:xfrm>
        </p:grpSpPr>
        <p:pic>
          <p:nvPicPr>
            <p:cNvPr id="42" name="Picture 2" descr="Image result for akta process with column">
              <a:extLst>
                <a:ext uri="{FF2B5EF4-FFF2-40B4-BE49-F238E27FC236}">
                  <a16:creationId xmlns:a16="http://schemas.microsoft.com/office/drawing/2014/main" id="{F3356FEE-5867-4803-A1F7-3BD71C5B963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42877" y="3831537"/>
              <a:ext cx="1988000" cy="1546664"/>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275B253F-6823-4520-A421-45201A313768}"/>
                </a:ext>
              </a:extLst>
            </p:cNvPr>
            <p:cNvSpPr txBox="1"/>
            <p:nvPr/>
          </p:nvSpPr>
          <p:spPr>
            <a:xfrm>
              <a:off x="6838819" y="3448114"/>
              <a:ext cx="2102441" cy="369332"/>
            </a:xfrm>
            <a:prstGeom prst="rect">
              <a:avLst/>
            </a:prstGeom>
            <a:noFill/>
          </p:spPr>
          <p:txBody>
            <a:bodyPr wrap="square" rtlCol="0">
              <a:spAutoFit/>
            </a:bodyPr>
            <a:lstStyle/>
            <a:p>
              <a:pPr algn="ctr" defTabSz="342900" fontAlgn="base">
                <a:spcBef>
                  <a:spcPct val="0"/>
                </a:spcBef>
                <a:spcAft>
                  <a:spcPct val="0"/>
                </a:spcAft>
                <a:defRPr/>
              </a:pPr>
              <a:r>
                <a:rPr lang="en-US" sz="1200" b="1" dirty="0">
                  <a:solidFill>
                    <a:srgbClr val="000000"/>
                  </a:solidFill>
                  <a:latin typeface="Trebuchet MS" pitchFamily="34" charset="0"/>
                  <a:cs typeface="Arial" pitchFamily="34" charset="0"/>
                </a:rPr>
                <a:t>AEX Purification</a:t>
              </a:r>
            </a:p>
          </p:txBody>
        </p:sp>
      </p:grpSp>
      <p:sp>
        <p:nvSpPr>
          <p:cNvPr id="44" name="Right Arrow 35">
            <a:extLst>
              <a:ext uri="{FF2B5EF4-FFF2-40B4-BE49-F238E27FC236}">
                <a16:creationId xmlns:a16="http://schemas.microsoft.com/office/drawing/2014/main" id="{D62358E0-0ACE-4461-BCCD-8BCB0088B968}"/>
              </a:ext>
            </a:extLst>
          </p:cNvPr>
          <p:cNvSpPr/>
          <p:nvPr/>
        </p:nvSpPr>
        <p:spPr>
          <a:xfrm>
            <a:off x="5415226" y="4824764"/>
            <a:ext cx="329184" cy="131875"/>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sz="1350">
              <a:solidFill>
                <a:srgbClr val="FFFFFF"/>
              </a:solidFill>
              <a:latin typeface="Arial"/>
            </a:endParaRPr>
          </a:p>
        </p:txBody>
      </p:sp>
      <p:grpSp>
        <p:nvGrpSpPr>
          <p:cNvPr id="45" name="Group 44">
            <a:extLst>
              <a:ext uri="{FF2B5EF4-FFF2-40B4-BE49-F238E27FC236}">
                <a16:creationId xmlns:a16="http://schemas.microsoft.com/office/drawing/2014/main" id="{A0D4BAC3-A92F-42B2-B0CA-B9E592DF3CDA}"/>
              </a:ext>
            </a:extLst>
          </p:cNvPr>
          <p:cNvGrpSpPr/>
          <p:nvPr/>
        </p:nvGrpSpPr>
        <p:grpSpPr>
          <a:xfrm>
            <a:off x="2435826" y="4072080"/>
            <a:ext cx="1318766" cy="1342680"/>
            <a:chOff x="4444274" y="4106040"/>
            <a:chExt cx="1758354" cy="1790240"/>
          </a:xfrm>
        </p:grpSpPr>
        <p:grpSp>
          <p:nvGrpSpPr>
            <p:cNvPr id="46" name="Group 71">
              <a:extLst>
                <a:ext uri="{FF2B5EF4-FFF2-40B4-BE49-F238E27FC236}">
                  <a16:creationId xmlns:a16="http://schemas.microsoft.com/office/drawing/2014/main" id="{859722EB-8928-430C-BBD5-9EEFE8CD690C}"/>
                </a:ext>
              </a:extLst>
            </p:cNvPr>
            <p:cNvGrpSpPr/>
            <p:nvPr/>
          </p:nvGrpSpPr>
          <p:grpSpPr>
            <a:xfrm>
              <a:off x="4835822" y="4753280"/>
              <a:ext cx="914400" cy="1143000"/>
              <a:chOff x="5410199" y="3276600"/>
              <a:chExt cx="914400" cy="1143000"/>
            </a:xfrm>
          </p:grpSpPr>
          <p:sp>
            <p:nvSpPr>
              <p:cNvPr id="48" name="Snip Same Side Corner Rectangle 18">
                <a:extLst>
                  <a:ext uri="{FF2B5EF4-FFF2-40B4-BE49-F238E27FC236}">
                    <a16:creationId xmlns:a16="http://schemas.microsoft.com/office/drawing/2014/main" id="{7B8EC5B1-5ACA-435A-B8E8-8B51136F70E0}"/>
                  </a:ext>
                </a:extLst>
              </p:cNvPr>
              <p:cNvSpPr/>
              <p:nvPr/>
            </p:nvSpPr>
            <p:spPr bwMode="auto">
              <a:xfrm>
                <a:off x="5486400" y="3276600"/>
                <a:ext cx="762000" cy="990600"/>
              </a:xfrm>
              <a:prstGeom prst="snip2SameRect">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342900" fontAlgn="base">
                  <a:spcBef>
                    <a:spcPct val="0"/>
                  </a:spcBef>
                  <a:spcAft>
                    <a:spcPct val="0"/>
                  </a:spcAft>
                  <a:defRPr/>
                </a:pPr>
                <a:endParaRPr lang="en-US" sz="1050">
                  <a:solidFill>
                    <a:srgbClr val="410F3F"/>
                  </a:solidFill>
                  <a:latin typeface="Arial"/>
                  <a:cs typeface="Arial" pitchFamily="34" charset="0"/>
                </a:endParaRPr>
              </a:p>
            </p:txBody>
          </p:sp>
          <p:sp>
            <p:nvSpPr>
              <p:cNvPr id="49" name="Snip Same Side Corner Rectangle 19">
                <a:extLst>
                  <a:ext uri="{FF2B5EF4-FFF2-40B4-BE49-F238E27FC236}">
                    <a16:creationId xmlns:a16="http://schemas.microsoft.com/office/drawing/2014/main" id="{5808AC34-CF65-4C4B-8EBC-EADF0FF84A3F}"/>
                  </a:ext>
                </a:extLst>
              </p:cNvPr>
              <p:cNvSpPr/>
              <p:nvPr/>
            </p:nvSpPr>
            <p:spPr bwMode="auto">
              <a:xfrm rot="10800000">
                <a:off x="5486400" y="3429000"/>
                <a:ext cx="762000" cy="990600"/>
              </a:xfrm>
              <a:prstGeom prst="snip2SameRect">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342900" fontAlgn="base">
                  <a:spcBef>
                    <a:spcPct val="0"/>
                  </a:spcBef>
                  <a:spcAft>
                    <a:spcPct val="0"/>
                  </a:spcAft>
                  <a:defRPr/>
                </a:pPr>
                <a:endParaRPr lang="en-US" sz="1050">
                  <a:solidFill>
                    <a:srgbClr val="410F3F"/>
                  </a:solidFill>
                  <a:latin typeface="Arial"/>
                  <a:cs typeface="Arial" pitchFamily="34" charset="0"/>
                </a:endParaRPr>
              </a:p>
            </p:txBody>
          </p:sp>
          <p:sp>
            <p:nvSpPr>
              <p:cNvPr id="50" name="Rectangle 49">
                <a:extLst>
                  <a:ext uri="{FF2B5EF4-FFF2-40B4-BE49-F238E27FC236}">
                    <a16:creationId xmlns:a16="http://schemas.microsoft.com/office/drawing/2014/main" id="{FA99C8EE-E35C-4BF2-9437-12ADA272A5A0}"/>
                  </a:ext>
                </a:extLst>
              </p:cNvPr>
              <p:cNvSpPr/>
              <p:nvPr/>
            </p:nvSpPr>
            <p:spPr bwMode="auto">
              <a:xfrm>
                <a:off x="5410199" y="3429000"/>
                <a:ext cx="914400" cy="838200"/>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342900" fontAlgn="base">
                  <a:spcBef>
                    <a:spcPct val="0"/>
                  </a:spcBef>
                  <a:spcAft>
                    <a:spcPct val="0"/>
                  </a:spcAft>
                  <a:defRPr/>
                </a:pPr>
                <a:endParaRPr lang="en-US" sz="1050">
                  <a:solidFill>
                    <a:srgbClr val="410F3F"/>
                  </a:solidFill>
                  <a:latin typeface="Arial"/>
                  <a:cs typeface="Arial" pitchFamily="34" charset="0"/>
                </a:endParaRPr>
              </a:p>
            </p:txBody>
          </p:sp>
        </p:grpSp>
        <p:sp>
          <p:nvSpPr>
            <p:cNvPr id="47" name="TextBox 46">
              <a:extLst>
                <a:ext uri="{FF2B5EF4-FFF2-40B4-BE49-F238E27FC236}">
                  <a16:creationId xmlns:a16="http://schemas.microsoft.com/office/drawing/2014/main" id="{1203892C-96C2-45B9-8235-D5D061C439BE}"/>
                </a:ext>
              </a:extLst>
            </p:cNvPr>
            <p:cNvSpPr txBox="1"/>
            <p:nvPr/>
          </p:nvSpPr>
          <p:spPr>
            <a:xfrm>
              <a:off x="4444274" y="4106040"/>
              <a:ext cx="1758354" cy="861775"/>
            </a:xfrm>
            <a:prstGeom prst="rect">
              <a:avLst/>
            </a:prstGeom>
            <a:noFill/>
          </p:spPr>
          <p:txBody>
            <a:bodyPr wrap="square" rtlCol="0">
              <a:spAutoFit/>
            </a:bodyPr>
            <a:lstStyle/>
            <a:p>
              <a:pPr algn="ctr" defTabSz="342900" fontAlgn="base">
                <a:spcBef>
                  <a:spcPct val="0"/>
                </a:spcBef>
                <a:spcAft>
                  <a:spcPct val="0"/>
                </a:spcAft>
                <a:defRPr/>
              </a:pPr>
              <a:r>
                <a:rPr lang="en-US" sz="1200" b="1" dirty="0">
                  <a:solidFill>
                    <a:srgbClr val="000000"/>
                  </a:solidFill>
                  <a:latin typeface="Trebuchet MS" pitchFamily="34" charset="0"/>
                  <a:cs typeface="Arial" pitchFamily="34" charset="0"/>
                </a:rPr>
                <a:t>Detritylation</a:t>
              </a:r>
            </a:p>
            <a:p>
              <a:pPr algn="ctr" defTabSz="342900" fontAlgn="base">
                <a:spcBef>
                  <a:spcPct val="0"/>
                </a:spcBef>
                <a:spcAft>
                  <a:spcPct val="0"/>
                </a:spcAft>
                <a:defRPr/>
              </a:pPr>
              <a:r>
                <a:rPr lang="en-US" sz="1200" b="1" dirty="0">
                  <a:solidFill>
                    <a:srgbClr val="000000"/>
                  </a:solidFill>
                  <a:latin typeface="Trebuchet MS" pitchFamily="34" charset="0"/>
                  <a:cs typeface="Arial" pitchFamily="34" charset="0"/>
                </a:rPr>
                <a:t>&amp; Neutralization</a:t>
              </a:r>
            </a:p>
          </p:txBody>
        </p:sp>
      </p:grpSp>
      <p:grpSp>
        <p:nvGrpSpPr>
          <p:cNvPr id="51" name="Group 50">
            <a:extLst>
              <a:ext uri="{FF2B5EF4-FFF2-40B4-BE49-F238E27FC236}">
                <a16:creationId xmlns:a16="http://schemas.microsoft.com/office/drawing/2014/main" id="{8AEEC484-6C42-4EA1-8982-5955AAD48E21}"/>
              </a:ext>
            </a:extLst>
          </p:cNvPr>
          <p:cNvGrpSpPr/>
          <p:nvPr/>
        </p:nvGrpSpPr>
        <p:grpSpPr>
          <a:xfrm>
            <a:off x="792582" y="4140109"/>
            <a:ext cx="1531195" cy="1417084"/>
            <a:chOff x="622187" y="3219420"/>
            <a:chExt cx="2555577" cy="2346640"/>
          </a:xfrm>
        </p:grpSpPr>
        <p:sp>
          <p:nvSpPr>
            <p:cNvPr id="52" name="TextBox 51">
              <a:extLst>
                <a:ext uri="{FF2B5EF4-FFF2-40B4-BE49-F238E27FC236}">
                  <a16:creationId xmlns:a16="http://schemas.microsoft.com/office/drawing/2014/main" id="{8FC397D0-B119-479C-B7DA-457A74D52EE6}"/>
                </a:ext>
              </a:extLst>
            </p:cNvPr>
            <p:cNvSpPr txBox="1"/>
            <p:nvPr/>
          </p:nvSpPr>
          <p:spPr>
            <a:xfrm>
              <a:off x="670784" y="3219420"/>
              <a:ext cx="2506980" cy="458700"/>
            </a:xfrm>
            <a:prstGeom prst="rect">
              <a:avLst/>
            </a:prstGeom>
            <a:noFill/>
          </p:spPr>
          <p:txBody>
            <a:bodyPr wrap="square" rtlCol="0">
              <a:spAutoFit/>
            </a:bodyPr>
            <a:lstStyle/>
            <a:p>
              <a:pPr algn="ctr" defTabSz="342900" fontAlgn="base">
                <a:spcBef>
                  <a:spcPct val="0"/>
                </a:spcBef>
                <a:spcAft>
                  <a:spcPct val="0"/>
                </a:spcAft>
                <a:defRPr/>
              </a:pPr>
              <a:r>
                <a:rPr lang="en-US" sz="1200" b="1" dirty="0">
                  <a:solidFill>
                    <a:srgbClr val="000000"/>
                  </a:solidFill>
                  <a:latin typeface="Trebuchet MS" pitchFamily="34" charset="0"/>
                  <a:cs typeface="Arial" pitchFamily="34" charset="0"/>
                </a:rPr>
                <a:t>HIC Purification</a:t>
              </a:r>
            </a:p>
          </p:txBody>
        </p:sp>
        <p:pic>
          <p:nvPicPr>
            <p:cNvPr id="53" name="Picture 2" descr="Image result for akta process with column">
              <a:extLst>
                <a:ext uri="{FF2B5EF4-FFF2-40B4-BE49-F238E27FC236}">
                  <a16:creationId xmlns:a16="http://schemas.microsoft.com/office/drawing/2014/main" id="{4BCB7BC0-BD9E-4E25-A112-B88B0498861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2187" y="3611178"/>
              <a:ext cx="2512704" cy="1954882"/>
            </a:xfrm>
            <a:prstGeom prst="rect">
              <a:avLst/>
            </a:prstGeom>
            <a:noFill/>
            <a:extLst>
              <a:ext uri="{909E8E84-426E-40DD-AFC4-6F175D3DCCD1}">
                <a14:hiddenFill xmlns:a14="http://schemas.microsoft.com/office/drawing/2010/main">
                  <a:solidFill>
                    <a:srgbClr val="FFFFFF"/>
                  </a:solidFill>
                </a14:hiddenFill>
              </a:ext>
            </a:extLst>
          </p:spPr>
        </p:pic>
      </p:grpSp>
      <p:sp>
        <p:nvSpPr>
          <p:cNvPr id="54" name="Right Arrow 32">
            <a:extLst>
              <a:ext uri="{FF2B5EF4-FFF2-40B4-BE49-F238E27FC236}">
                <a16:creationId xmlns:a16="http://schemas.microsoft.com/office/drawing/2014/main" id="{51EB5DFA-5014-4D6C-989D-55C4A6C6A4EA}"/>
              </a:ext>
            </a:extLst>
          </p:cNvPr>
          <p:cNvSpPr/>
          <p:nvPr/>
        </p:nvSpPr>
        <p:spPr>
          <a:xfrm>
            <a:off x="2298088" y="4823912"/>
            <a:ext cx="328613" cy="151696"/>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sz="1350">
              <a:solidFill>
                <a:srgbClr val="FFFFFF"/>
              </a:solidFill>
              <a:latin typeface="Arial"/>
            </a:endParaRPr>
          </a:p>
        </p:txBody>
      </p:sp>
      <p:sp>
        <p:nvSpPr>
          <p:cNvPr id="55" name="Right Arrow 32">
            <a:extLst>
              <a:ext uri="{FF2B5EF4-FFF2-40B4-BE49-F238E27FC236}">
                <a16:creationId xmlns:a16="http://schemas.microsoft.com/office/drawing/2014/main" id="{457BD5FF-DAF7-46D1-A705-80477F58D927}"/>
              </a:ext>
            </a:extLst>
          </p:cNvPr>
          <p:cNvSpPr/>
          <p:nvPr/>
        </p:nvSpPr>
        <p:spPr>
          <a:xfrm>
            <a:off x="3547557" y="4814853"/>
            <a:ext cx="328613" cy="151696"/>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sz="1350">
              <a:solidFill>
                <a:srgbClr val="FFFFFF"/>
              </a:solidFill>
              <a:latin typeface="Arial"/>
            </a:endParaRPr>
          </a:p>
        </p:txBody>
      </p:sp>
      <p:grpSp>
        <p:nvGrpSpPr>
          <p:cNvPr id="56" name="Group 55">
            <a:extLst>
              <a:ext uri="{FF2B5EF4-FFF2-40B4-BE49-F238E27FC236}">
                <a16:creationId xmlns:a16="http://schemas.microsoft.com/office/drawing/2014/main" id="{B9BFAB6D-AB4D-4B43-8FAF-012E47F911D6}"/>
              </a:ext>
            </a:extLst>
          </p:cNvPr>
          <p:cNvGrpSpPr/>
          <p:nvPr/>
        </p:nvGrpSpPr>
        <p:grpSpPr>
          <a:xfrm>
            <a:off x="2151348" y="1954663"/>
            <a:ext cx="2116732" cy="985132"/>
            <a:chOff x="1475603" y="1211709"/>
            <a:chExt cx="2822309" cy="1313509"/>
          </a:xfrm>
        </p:grpSpPr>
        <p:sp>
          <p:nvSpPr>
            <p:cNvPr id="58" name="TextBox 57">
              <a:extLst>
                <a:ext uri="{FF2B5EF4-FFF2-40B4-BE49-F238E27FC236}">
                  <a16:creationId xmlns:a16="http://schemas.microsoft.com/office/drawing/2014/main" id="{43411C14-3871-4D2E-8D35-2064439392BC}"/>
                </a:ext>
              </a:extLst>
            </p:cNvPr>
            <p:cNvSpPr txBox="1"/>
            <p:nvPr/>
          </p:nvSpPr>
          <p:spPr>
            <a:xfrm>
              <a:off x="2354474" y="1211709"/>
              <a:ext cx="1943438" cy="615553"/>
            </a:xfrm>
            <a:prstGeom prst="rect">
              <a:avLst/>
            </a:prstGeom>
            <a:noFill/>
          </p:spPr>
          <p:txBody>
            <a:bodyPr wrap="square" rtlCol="0">
              <a:spAutoFit/>
            </a:bodyPr>
            <a:lstStyle/>
            <a:p>
              <a:pPr defTabSz="685800" fontAlgn="base">
                <a:spcBef>
                  <a:spcPct val="0"/>
                </a:spcBef>
                <a:spcAft>
                  <a:spcPct val="0"/>
                </a:spcAft>
                <a:defRPr/>
              </a:pPr>
              <a:r>
                <a:rPr lang="en-US" sz="1200" b="1" dirty="0">
                  <a:solidFill>
                    <a:srgbClr val="000000"/>
                  </a:solidFill>
                  <a:latin typeface="Trebuchet MS" panose="020B0603020202020204" pitchFamily="34" charset="0"/>
                  <a:cs typeface="Arial" charset="0"/>
                </a:rPr>
                <a:t>Automated Solid-Phase Synthesis</a:t>
              </a:r>
            </a:p>
          </p:txBody>
        </p:sp>
        <p:sp>
          <p:nvSpPr>
            <p:cNvPr id="59" name="Right Arrow 32">
              <a:extLst>
                <a:ext uri="{FF2B5EF4-FFF2-40B4-BE49-F238E27FC236}">
                  <a16:creationId xmlns:a16="http://schemas.microsoft.com/office/drawing/2014/main" id="{DE4126D1-05FB-49EB-8745-E6595384279A}"/>
                </a:ext>
              </a:extLst>
            </p:cNvPr>
            <p:cNvSpPr/>
            <p:nvPr/>
          </p:nvSpPr>
          <p:spPr>
            <a:xfrm>
              <a:off x="1475603" y="2322957"/>
              <a:ext cx="438150" cy="202261"/>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sz="1350">
                <a:solidFill>
                  <a:srgbClr val="FFFFFF"/>
                </a:solidFill>
                <a:latin typeface="Arial"/>
              </a:endParaRPr>
            </a:p>
          </p:txBody>
        </p:sp>
      </p:grpSp>
      <p:sp>
        <p:nvSpPr>
          <p:cNvPr id="60" name="TextBox 59">
            <a:extLst>
              <a:ext uri="{FF2B5EF4-FFF2-40B4-BE49-F238E27FC236}">
                <a16:creationId xmlns:a16="http://schemas.microsoft.com/office/drawing/2014/main" id="{0A3694C3-8DC1-4057-A5EC-4F1FEBF1A6C7}"/>
              </a:ext>
            </a:extLst>
          </p:cNvPr>
          <p:cNvSpPr txBox="1"/>
          <p:nvPr/>
        </p:nvSpPr>
        <p:spPr>
          <a:xfrm>
            <a:off x="7509087" y="4581539"/>
            <a:ext cx="1149240" cy="715581"/>
          </a:xfrm>
          <a:prstGeom prst="rect">
            <a:avLst/>
          </a:prstGeom>
          <a:noFill/>
        </p:spPr>
        <p:txBody>
          <a:bodyPr wrap="square" rtlCol="0">
            <a:spAutoFit/>
          </a:bodyPr>
          <a:lstStyle/>
          <a:p>
            <a:pPr algn="ctr" defTabSz="342900" fontAlgn="base">
              <a:spcBef>
                <a:spcPct val="0"/>
              </a:spcBef>
              <a:spcAft>
                <a:spcPct val="0"/>
              </a:spcAft>
              <a:defRPr/>
            </a:pPr>
            <a:r>
              <a:rPr lang="en-US" sz="1350" b="1" dirty="0">
                <a:solidFill>
                  <a:srgbClr val="000000"/>
                </a:solidFill>
                <a:latin typeface="Trebuchet MS" pitchFamily="34" charset="0"/>
                <a:cs typeface="Arial" pitchFamily="34" charset="0"/>
              </a:rPr>
              <a:t>Ready-to-fill </a:t>
            </a:r>
          </a:p>
          <a:p>
            <a:pPr algn="ctr" defTabSz="342900" fontAlgn="base">
              <a:spcBef>
                <a:spcPct val="0"/>
              </a:spcBef>
              <a:spcAft>
                <a:spcPct val="0"/>
              </a:spcAft>
              <a:defRPr/>
            </a:pPr>
            <a:r>
              <a:rPr lang="en-US" sz="1350" b="1" dirty="0">
                <a:solidFill>
                  <a:srgbClr val="000000"/>
                </a:solidFill>
                <a:latin typeface="Trebuchet MS" pitchFamily="34" charset="0"/>
                <a:cs typeface="Arial" pitchFamily="34" charset="0"/>
              </a:rPr>
              <a:t>Product</a:t>
            </a:r>
          </a:p>
        </p:txBody>
      </p:sp>
      <p:grpSp>
        <p:nvGrpSpPr>
          <p:cNvPr id="61" name="Group 60">
            <a:extLst>
              <a:ext uri="{FF2B5EF4-FFF2-40B4-BE49-F238E27FC236}">
                <a16:creationId xmlns:a16="http://schemas.microsoft.com/office/drawing/2014/main" id="{CBF12D17-8336-4D14-9002-7CBB49CA7F76}"/>
              </a:ext>
            </a:extLst>
          </p:cNvPr>
          <p:cNvGrpSpPr/>
          <p:nvPr/>
        </p:nvGrpSpPr>
        <p:grpSpPr>
          <a:xfrm>
            <a:off x="5692816" y="4090499"/>
            <a:ext cx="1576831" cy="1326648"/>
            <a:chOff x="2273829" y="4461022"/>
            <a:chExt cx="2102441" cy="1768864"/>
          </a:xfrm>
        </p:grpSpPr>
        <p:pic>
          <p:nvPicPr>
            <p:cNvPr id="62" name="Picture 4" descr="Image result for UF/DF">
              <a:extLst>
                <a:ext uri="{FF2B5EF4-FFF2-40B4-BE49-F238E27FC236}">
                  <a16:creationId xmlns:a16="http://schemas.microsoft.com/office/drawing/2014/main" id="{4A071240-D649-4AB1-88CE-F6689FCB85CB}"/>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5875" r="25545" b="8785"/>
            <a:stretch/>
          </p:blipFill>
          <p:spPr bwMode="auto">
            <a:xfrm>
              <a:off x="2397950" y="4853766"/>
              <a:ext cx="1854200" cy="1376120"/>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CA17AC91-17A8-47B3-8914-E5E9333AFA2B}"/>
                </a:ext>
              </a:extLst>
            </p:cNvPr>
            <p:cNvSpPr txBox="1"/>
            <p:nvPr/>
          </p:nvSpPr>
          <p:spPr>
            <a:xfrm>
              <a:off x="2273829" y="4461022"/>
              <a:ext cx="2102441" cy="369332"/>
            </a:xfrm>
            <a:prstGeom prst="rect">
              <a:avLst/>
            </a:prstGeom>
            <a:noFill/>
          </p:spPr>
          <p:txBody>
            <a:bodyPr wrap="square" rtlCol="0">
              <a:spAutoFit/>
            </a:bodyPr>
            <a:lstStyle/>
            <a:p>
              <a:pPr algn="ctr" defTabSz="342900" fontAlgn="base">
                <a:spcBef>
                  <a:spcPct val="0"/>
                </a:spcBef>
                <a:spcAft>
                  <a:spcPct val="0"/>
                </a:spcAft>
                <a:defRPr/>
              </a:pPr>
              <a:r>
                <a:rPr lang="en-US" sz="1200" b="1" dirty="0">
                  <a:solidFill>
                    <a:srgbClr val="000000"/>
                  </a:solidFill>
                  <a:latin typeface="Trebuchet MS" pitchFamily="34" charset="0"/>
                  <a:cs typeface="Arial" pitchFamily="34" charset="0"/>
                </a:rPr>
                <a:t>UF/DF</a:t>
              </a:r>
            </a:p>
          </p:txBody>
        </p:sp>
      </p:grpSp>
      <p:sp>
        <p:nvSpPr>
          <p:cNvPr id="64" name="Right Arrow 36">
            <a:extLst>
              <a:ext uri="{FF2B5EF4-FFF2-40B4-BE49-F238E27FC236}">
                <a16:creationId xmlns:a16="http://schemas.microsoft.com/office/drawing/2014/main" id="{1E4EC5D3-9074-4111-9C01-45CF1004BC0F}"/>
              </a:ext>
            </a:extLst>
          </p:cNvPr>
          <p:cNvSpPr/>
          <p:nvPr/>
        </p:nvSpPr>
        <p:spPr>
          <a:xfrm>
            <a:off x="7253233" y="4799424"/>
            <a:ext cx="328613" cy="151696"/>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sz="1350">
              <a:solidFill>
                <a:srgbClr val="FFFFFF"/>
              </a:solidFill>
              <a:latin typeface="Arial"/>
            </a:endParaRPr>
          </a:p>
        </p:txBody>
      </p:sp>
      <p:sp>
        <p:nvSpPr>
          <p:cNvPr id="65" name="TextBox 64">
            <a:extLst>
              <a:ext uri="{FF2B5EF4-FFF2-40B4-BE49-F238E27FC236}">
                <a16:creationId xmlns:a16="http://schemas.microsoft.com/office/drawing/2014/main" id="{2D679B1D-F2B7-42FF-AD86-5282061926FE}"/>
              </a:ext>
            </a:extLst>
          </p:cNvPr>
          <p:cNvSpPr txBox="1"/>
          <p:nvPr/>
        </p:nvSpPr>
        <p:spPr>
          <a:xfrm>
            <a:off x="1316296" y="5684678"/>
            <a:ext cx="3509239" cy="276999"/>
          </a:xfrm>
          <a:prstGeom prst="rect">
            <a:avLst/>
          </a:prstGeom>
          <a:noFill/>
        </p:spPr>
        <p:txBody>
          <a:bodyPr wrap="square" rtlCol="0">
            <a:spAutoFit/>
          </a:bodyPr>
          <a:lstStyle/>
          <a:p>
            <a:pPr defTabSz="342900">
              <a:defRPr/>
            </a:pPr>
            <a:r>
              <a:rPr lang="en-US" sz="1200" b="1" i="1" dirty="0">
                <a:solidFill>
                  <a:srgbClr val="FFFFFF">
                    <a:lumMod val="50000"/>
                  </a:srgbClr>
                </a:solidFill>
                <a:latin typeface="Arial"/>
              </a:rPr>
              <a:t>Novel Biologics-like Aqueous Purification</a:t>
            </a:r>
          </a:p>
        </p:txBody>
      </p:sp>
      <p:sp>
        <p:nvSpPr>
          <p:cNvPr id="66" name="TextBox 65">
            <a:extLst>
              <a:ext uri="{FF2B5EF4-FFF2-40B4-BE49-F238E27FC236}">
                <a16:creationId xmlns:a16="http://schemas.microsoft.com/office/drawing/2014/main" id="{83131C9F-D851-48B7-B503-C0910510FB71}"/>
              </a:ext>
            </a:extLst>
          </p:cNvPr>
          <p:cNvSpPr txBox="1"/>
          <p:nvPr/>
        </p:nvSpPr>
        <p:spPr>
          <a:xfrm>
            <a:off x="6558944" y="1723830"/>
            <a:ext cx="1401739" cy="461665"/>
          </a:xfrm>
          <a:prstGeom prst="rect">
            <a:avLst/>
          </a:prstGeom>
          <a:noFill/>
        </p:spPr>
        <p:txBody>
          <a:bodyPr wrap="square" rtlCol="0">
            <a:spAutoFit/>
          </a:bodyPr>
          <a:lstStyle/>
          <a:p>
            <a:pPr defTabSz="342900">
              <a:defRPr/>
            </a:pPr>
            <a:r>
              <a:rPr lang="en-US" sz="1200" b="1" i="1" dirty="0">
                <a:solidFill>
                  <a:srgbClr val="FFFFFF">
                    <a:lumMod val="50000"/>
                  </a:srgbClr>
                </a:solidFill>
                <a:latin typeface="Arial"/>
              </a:rPr>
              <a:t>3 </a:t>
            </a:r>
            <a:r>
              <a:rPr lang="en-US" sz="1200" b="1" i="1" dirty="0" err="1">
                <a:solidFill>
                  <a:srgbClr val="FFFFFF">
                    <a:lumMod val="50000"/>
                  </a:srgbClr>
                </a:solidFill>
                <a:latin typeface="Arial"/>
              </a:rPr>
              <a:t>Rxn</a:t>
            </a:r>
            <a:r>
              <a:rPr lang="en-US" sz="1200" b="1" i="1" dirty="0">
                <a:solidFill>
                  <a:srgbClr val="FFFFFF">
                    <a:lumMod val="50000"/>
                  </a:srgbClr>
                </a:solidFill>
                <a:latin typeface="Arial"/>
              </a:rPr>
              <a:t>/ Cycle Synthesis</a:t>
            </a:r>
          </a:p>
        </p:txBody>
      </p:sp>
      <p:sp>
        <p:nvSpPr>
          <p:cNvPr id="67" name="TextBox 66">
            <a:extLst>
              <a:ext uri="{FF2B5EF4-FFF2-40B4-BE49-F238E27FC236}">
                <a16:creationId xmlns:a16="http://schemas.microsoft.com/office/drawing/2014/main" id="{6AD0F01C-5DBE-4F0D-BE91-49FFE21F9623}"/>
              </a:ext>
            </a:extLst>
          </p:cNvPr>
          <p:cNvSpPr txBox="1"/>
          <p:nvPr/>
        </p:nvSpPr>
        <p:spPr>
          <a:xfrm>
            <a:off x="4496172" y="1876312"/>
            <a:ext cx="1576831" cy="461665"/>
          </a:xfrm>
          <a:prstGeom prst="rect">
            <a:avLst/>
          </a:prstGeom>
          <a:noFill/>
        </p:spPr>
        <p:txBody>
          <a:bodyPr wrap="square" rtlCol="0">
            <a:spAutoFit/>
          </a:bodyPr>
          <a:lstStyle/>
          <a:p>
            <a:pPr algn="ctr" defTabSz="342900" fontAlgn="base">
              <a:spcBef>
                <a:spcPct val="0"/>
              </a:spcBef>
              <a:spcAft>
                <a:spcPct val="0"/>
              </a:spcAft>
              <a:defRPr/>
            </a:pPr>
            <a:r>
              <a:rPr lang="en-US" sz="1200" b="1" dirty="0" err="1">
                <a:solidFill>
                  <a:srgbClr val="000000"/>
                </a:solidFill>
                <a:latin typeface="Trebuchet MS" pitchFamily="34" charset="0"/>
                <a:cs typeface="Arial" pitchFamily="34" charset="0"/>
              </a:rPr>
              <a:t>Ammonolysis</a:t>
            </a:r>
            <a:r>
              <a:rPr lang="en-US" sz="1200" b="1" dirty="0">
                <a:solidFill>
                  <a:srgbClr val="000000"/>
                </a:solidFill>
                <a:latin typeface="Trebuchet MS" pitchFamily="34" charset="0"/>
                <a:cs typeface="Arial" pitchFamily="34" charset="0"/>
              </a:rPr>
              <a:t> / Cleavage</a:t>
            </a:r>
          </a:p>
        </p:txBody>
      </p:sp>
      <p:sp>
        <p:nvSpPr>
          <p:cNvPr id="68" name="Rectangle 11">
            <a:extLst>
              <a:ext uri="{FF2B5EF4-FFF2-40B4-BE49-F238E27FC236}">
                <a16:creationId xmlns:a16="http://schemas.microsoft.com/office/drawing/2014/main" id="{5B519D7F-1E6A-4C97-ACB8-7A29326BFBEB}"/>
              </a:ext>
            </a:extLst>
          </p:cNvPr>
          <p:cNvSpPr txBox="1">
            <a:spLocks noChangeArrowheads="1"/>
          </p:cNvSpPr>
          <p:nvPr/>
        </p:nvSpPr>
        <p:spPr>
          <a:xfrm>
            <a:off x="246609" y="470762"/>
            <a:ext cx="8458200" cy="9906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b="1" kern="1200">
                <a:solidFill>
                  <a:schemeClr val="tx1"/>
                </a:solidFill>
                <a:latin typeface="+mj-lt"/>
                <a:ea typeface="+mj-ea"/>
                <a:cs typeface="+mj-cs"/>
              </a:defRPr>
            </a:lvl1pPr>
          </a:lstStyle>
          <a:p>
            <a:r>
              <a:rPr lang="en-US" dirty="0">
                <a:solidFill>
                  <a:srgbClr val="2573BA"/>
                </a:solidFill>
                <a:latin typeface="Calibri" panose="020F0502020204030204" pitchFamily="34" charset="0"/>
                <a:ea typeface="ＭＳ Ｐゴシック" pitchFamily="-80" charset="-128"/>
              </a:rPr>
              <a:t>ASO Manufacturing Process</a:t>
            </a:r>
          </a:p>
        </p:txBody>
      </p:sp>
      <p:pic>
        <p:nvPicPr>
          <p:cNvPr id="3" name="Picture 2">
            <a:extLst>
              <a:ext uri="{FF2B5EF4-FFF2-40B4-BE49-F238E27FC236}">
                <a16:creationId xmlns:a16="http://schemas.microsoft.com/office/drawing/2014/main" id="{7899EE45-4FA2-483B-BCCA-8CECE6CBD081}"/>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6106" r="16778"/>
          <a:stretch/>
        </p:blipFill>
        <p:spPr>
          <a:xfrm>
            <a:off x="2933723" y="2357975"/>
            <a:ext cx="1017487" cy="1010682"/>
          </a:xfrm>
          <a:prstGeom prst="rect">
            <a:avLst/>
          </a:prstGeom>
        </p:spPr>
      </p:pic>
    </p:spTree>
    <p:extLst>
      <p:ext uri="{BB962C8B-B14F-4D97-AF65-F5344CB8AC3E}">
        <p14:creationId xmlns:p14="http://schemas.microsoft.com/office/powerpoint/2010/main" val="1652226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1+#ppt_w/2"/>
                                          </p:val>
                                        </p:tav>
                                        <p:tav tm="100000">
                                          <p:val>
                                            <p:strVal val="#ppt_x"/>
                                          </p:val>
                                        </p:tav>
                                      </p:tavLst>
                                    </p:anim>
                                    <p:anim calcmode="lin" valueType="num">
                                      <p:cBhvr additive="base">
                                        <p:cTn id="20" dur="500" fill="hold"/>
                                        <p:tgtEl>
                                          <p:spTgt spid="19"/>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1+#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1+#ppt_w/2"/>
                                          </p:val>
                                        </p:tav>
                                        <p:tav tm="100000">
                                          <p:val>
                                            <p:strVal val="#ppt_x"/>
                                          </p:val>
                                        </p:tav>
                                      </p:tavLst>
                                    </p:anim>
                                    <p:anim calcmode="lin" valueType="num">
                                      <p:cBhvr additive="base">
                                        <p:cTn id="30" dur="500" fill="hold"/>
                                        <p:tgtEl>
                                          <p:spTgt spid="23"/>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1+#ppt_w/2"/>
                                          </p:val>
                                        </p:tav>
                                        <p:tav tm="100000">
                                          <p:val>
                                            <p:strVal val="#ppt_x"/>
                                          </p:val>
                                        </p:tav>
                                      </p:tavLst>
                                    </p:anim>
                                    <p:anim calcmode="lin" valueType="num">
                                      <p:cBhvr additive="base">
                                        <p:cTn id="34"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1+#ppt_w/2"/>
                                          </p:val>
                                        </p:tav>
                                        <p:tav tm="100000">
                                          <p:val>
                                            <p:strVal val="#ppt_x"/>
                                          </p:val>
                                        </p:tav>
                                      </p:tavLst>
                                    </p:anim>
                                    <p:anim calcmode="lin" valueType="num">
                                      <p:cBhvr additive="base">
                                        <p:cTn id="40" dur="500" fill="hold"/>
                                        <p:tgtEl>
                                          <p:spTgt spid="29"/>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1+#ppt_w/2"/>
                                          </p:val>
                                        </p:tav>
                                        <p:tav tm="100000">
                                          <p:val>
                                            <p:strVal val="#ppt_x"/>
                                          </p:val>
                                        </p:tav>
                                      </p:tavLst>
                                    </p:anim>
                                    <p:anim calcmode="lin" valueType="num">
                                      <p:cBhvr additive="base">
                                        <p:cTn id="44" dur="500" fill="hold"/>
                                        <p:tgtEl>
                                          <p:spTgt spid="24"/>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additive="base">
                                        <p:cTn id="47" dur="500" fill="hold"/>
                                        <p:tgtEl>
                                          <p:spTgt spid="31"/>
                                        </p:tgtEl>
                                        <p:attrNameLst>
                                          <p:attrName>ppt_x</p:attrName>
                                        </p:attrNameLst>
                                      </p:cBhvr>
                                      <p:tavLst>
                                        <p:tav tm="0">
                                          <p:val>
                                            <p:strVal val="1+#ppt_w/2"/>
                                          </p:val>
                                        </p:tav>
                                        <p:tav tm="100000">
                                          <p:val>
                                            <p:strVal val="#ppt_x"/>
                                          </p:val>
                                        </p:tav>
                                      </p:tavLst>
                                    </p:anim>
                                    <p:anim calcmode="lin" valueType="num">
                                      <p:cBhvr additive="base">
                                        <p:cTn id="48"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additive="base">
                                        <p:cTn id="53" dur="500" fill="hold"/>
                                        <p:tgtEl>
                                          <p:spTgt spid="30"/>
                                        </p:tgtEl>
                                        <p:attrNameLst>
                                          <p:attrName>ppt_x</p:attrName>
                                        </p:attrNameLst>
                                      </p:cBhvr>
                                      <p:tavLst>
                                        <p:tav tm="0">
                                          <p:val>
                                            <p:strVal val="1+#ppt_w/2"/>
                                          </p:val>
                                        </p:tav>
                                        <p:tav tm="100000">
                                          <p:val>
                                            <p:strVal val="#ppt_x"/>
                                          </p:val>
                                        </p:tav>
                                      </p:tavLst>
                                    </p:anim>
                                    <p:anim calcmode="lin" valueType="num">
                                      <p:cBhvr additive="base">
                                        <p:cTn id="54" dur="500" fill="hold"/>
                                        <p:tgtEl>
                                          <p:spTgt spid="30"/>
                                        </p:tgtEl>
                                        <p:attrNameLst>
                                          <p:attrName>ppt_y</p:attrName>
                                        </p:attrNameLst>
                                      </p:cBhvr>
                                      <p:tavLst>
                                        <p:tav tm="0">
                                          <p:val>
                                            <p:strVal val="#ppt_y"/>
                                          </p:val>
                                        </p:tav>
                                        <p:tav tm="100000">
                                          <p:val>
                                            <p:strVal val="#ppt_y"/>
                                          </p:val>
                                        </p:tav>
                                      </p:tavLst>
                                    </p:anim>
                                  </p:childTnLst>
                                </p:cTn>
                              </p:par>
                              <p:par>
                                <p:cTn id="55" presetID="2" presetClass="entr" presetSubtype="2"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anim calcmode="lin" valueType="num">
                                      <p:cBhvr additive="base">
                                        <p:cTn id="57" dur="500" fill="hold"/>
                                        <p:tgtEl>
                                          <p:spTgt spid="32"/>
                                        </p:tgtEl>
                                        <p:attrNameLst>
                                          <p:attrName>ppt_x</p:attrName>
                                        </p:attrNameLst>
                                      </p:cBhvr>
                                      <p:tavLst>
                                        <p:tav tm="0">
                                          <p:val>
                                            <p:strVal val="1+#ppt_w/2"/>
                                          </p:val>
                                        </p:tav>
                                        <p:tav tm="100000">
                                          <p:val>
                                            <p:strVal val="#ppt_x"/>
                                          </p:val>
                                        </p:tav>
                                      </p:tavLst>
                                    </p:anim>
                                    <p:anim calcmode="lin" valueType="num">
                                      <p:cBhvr additive="base">
                                        <p:cTn id="58"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7"/>
                                        </p:tgtEl>
                                        <p:attrNameLst>
                                          <p:attrName>style.visibility</p:attrName>
                                        </p:attrNameLst>
                                      </p:cBhvr>
                                      <p:to>
                                        <p:strVal val="visible"/>
                                      </p:to>
                                    </p:set>
                                  </p:childTnLst>
                                </p:cTn>
                              </p:par>
                              <p:par>
                                <p:cTn id="67" presetID="2" presetClass="entr" presetSubtype="4" fill="hold" nodeType="withEffect">
                                  <p:stCondLst>
                                    <p:cond delay="0"/>
                                  </p:stCondLst>
                                  <p:childTnLst>
                                    <p:set>
                                      <p:cBhvr>
                                        <p:cTn id="68" dur="1" fill="hold">
                                          <p:stCondLst>
                                            <p:cond delay="0"/>
                                          </p:stCondLst>
                                        </p:cTn>
                                        <p:tgtEl>
                                          <p:spTgt spid="9"/>
                                        </p:tgtEl>
                                        <p:attrNameLst>
                                          <p:attrName>style.visibility</p:attrName>
                                        </p:attrNameLst>
                                      </p:cBhvr>
                                      <p:to>
                                        <p:strVal val="visible"/>
                                      </p:to>
                                    </p:set>
                                    <p:anim calcmode="lin" valueType="num">
                                      <p:cBhvr additive="base">
                                        <p:cTn id="69" dur="500" fill="hold"/>
                                        <p:tgtEl>
                                          <p:spTgt spid="9"/>
                                        </p:tgtEl>
                                        <p:attrNameLst>
                                          <p:attrName>ppt_x</p:attrName>
                                        </p:attrNameLst>
                                      </p:cBhvr>
                                      <p:tavLst>
                                        <p:tav tm="0">
                                          <p:val>
                                            <p:strVal val="#ppt_x"/>
                                          </p:val>
                                        </p:tav>
                                        <p:tav tm="100000">
                                          <p:val>
                                            <p:strVal val="#ppt_x"/>
                                          </p:val>
                                        </p:tav>
                                      </p:tavLst>
                                    </p:anim>
                                    <p:anim calcmode="lin" valueType="num">
                                      <p:cBhvr additive="base">
                                        <p:cTn id="70" dur="500" fill="hold"/>
                                        <p:tgtEl>
                                          <p:spTgt spid="9"/>
                                        </p:tgtEl>
                                        <p:attrNameLst>
                                          <p:attrName>ppt_y</p:attrName>
                                        </p:attrNameLst>
                                      </p:cBhvr>
                                      <p:tavLst>
                                        <p:tav tm="0">
                                          <p:val>
                                            <p:strVal val="1+#ppt_h/2"/>
                                          </p:val>
                                        </p:tav>
                                        <p:tav tm="100000">
                                          <p:val>
                                            <p:strVal val="#ppt_y"/>
                                          </p:val>
                                        </p:tav>
                                      </p:tavLst>
                                    </p:anim>
                                  </p:childTnLst>
                                </p:cTn>
                              </p:par>
                              <p:par>
                                <p:cTn id="71" presetID="1" presetClass="exit" presetSubtype="0" fill="hold" grpId="1" nodeType="withEffect">
                                  <p:stCondLst>
                                    <p:cond delay="0"/>
                                  </p:stCondLst>
                                  <p:childTnLst>
                                    <p:set>
                                      <p:cBhvr>
                                        <p:cTn id="72" dur="1" fill="hold">
                                          <p:stCondLst>
                                            <p:cond delay="0"/>
                                          </p:stCondLst>
                                        </p:cTn>
                                        <p:tgtEl>
                                          <p:spTgt spid="14"/>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31"/>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15"/>
                                        </p:tgtEl>
                                        <p:attrNameLst>
                                          <p:attrName>style.visibility</p:attrName>
                                        </p:attrNameLst>
                                      </p:cBhvr>
                                      <p:to>
                                        <p:strVal val="hidden"/>
                                      </p:to>
                                    </p:set>
                                  </p:childTnLst>
                                </p:cTn>
                              </p:par>
                            </p:childTnLst>
                          </p:cTn>
                        </p:par>
                        <p:par>
                          <p:cTn id="77" fill="hold">
                            <p:stCondLst>
                              <p:cond delay="500"/>
                            </p:stCondLst>
                            <p:childTnLst>
                              <p:par>
                                <p:cTn id="78" presetID="1" presetClass="exit" presetSubtype="0" fill="hold" nodeType="afterEffect">
                                  <p:stCondLst>
                                    <p:cond delay="0"/>
                                  </p:stCondLst>
                                  <p:childTnLst>
                                    <p:set>
                                      <p:cBhvr>
                                        <p:cTn id="79" dur="1" fill="hold">
                                          <p:stCondLst>
                                            <p:cond delay="0"/>
                                          </p:stCondLst>
                                        </p:cTn>
                                        <p:tgtEl>
                                          <p:spTgt spid="19"/>
                                        </p:tgtEl>
                                        <p:attrNameLst>
                                          <p:attrName>style.visibility</p:attrName>
                                        </p:attrNameLst>
                                      </p:cBhvr>
                                      <p:to>
                                        <p:strVal val="hidden"/>
                                      </p:to>
                                    </p:set>
                                  </p:childTnLst>
                                </p:cTn>
                              </p:par>
                            </p:childTnLst>
                          </p:cTn>
                        </p:par>
                        <p:par>
                          <p:cTn id="80" fill="hold">
                            <p:stCondLst>
                              <p:cond delay="500"/>
                            </p:stCondLst>
                            <p:childTnLst>
                              <p:par>
                                <p:cTn id="81" presetID="1" presetClass="exit" presetSubtype="0" fill="hold" nodeType="afterEffect">
                                  <p:stCondLst>
                                    <p:cond delay="0"/>
                                  </p:stCondLst>
                                  <p:childTnLst>
                                    <p:set>
                                      <p:cBhvr>
                                        <p:cTn id="82" dur="1" fill="hold">
                                          <p:stCondLst>
                                            <p:cond delay="0"/>
                                          </p:stCondLst>
                                        </p:cTn>
                                        <p:tgtEl>
                                          <p:spTgt spid="9"/>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51"/>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54"/>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nodeType="clickEffect">
                                  <p:stCondLst>
                                    <p:cond delay="0"/>
                                  </p:stCondLst>
                                  <p:childTnLst>
                                    <p:set>
                                      <p:cBhvr>
                                        <p:cTn id="92" dur="1" fill="hold">
                                          <p:stCondLst>
                                            <p:cond delay="0"/>
                                          </p:stCondLst>
                                        </p:cTn>
                                        <p:tgtEl>
                                          <p:spTgt spid="32"/>
                                        </p:tgtEl>
                                        <p:attrNameLst>
                                          <p:attrName>style.visibility</p:attrName>
                                        </p:attrNameLst>
                                      </p:cBhvr>
                                      <p:to>
                                        <p:strVal val="hidden"/>
                                      </p:to>
                                    </p:set>
                                  </p:childTnLst>
                                </p:cTn>
                              </p:par>
                              <p:par>
                                <p:cTn id="93" presetID="1" presetClass="entr" presetSubtype="0" fill="hold" nodeType="withEffect">
                                  <p:stCondLst>
                                    <p:cond delay="0"/>
                                  </p:stCondLst>
                                  <p:childTnLst>
                                    <p:set>
                                      <p:cBhvr>
                                        <p:cTn id="94" dur="1" fill="hold">
                                          <p:stCondLst>
                                            <p:cond delay="0"/>
                                          </p:stCondLst>
                                        </p:cTn>
                                        <p:tgtEl>
                                          <p:spTgt spid="45"/>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37"/>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0"/>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38"/>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41"/>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44"/>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55"/>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65"/>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61"/>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60"/>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4" grpId="1"/>
      <p:bldP spid="15" grpId="0" animBg="1"/>
      <p:bldP spid="15" grpId="1" animBg="1"/>
      <p:bldP spid="30" grpId="0"/>
      <p:bldP spid="31" grpId="0"/>
      <p:bldP spid="31" grpId="1"/>
      <p:bldP spid="44" grpId="0" animBg="1"/>
      <p:bldP spid="54" grpId="0" animBg="1"/>
      <p:bldP spid="55" grpId="0" animBg="1"/>
      <p:bldP spid="60" grpId="0"/>
      <p:bldP spid="64" grpId="0" animBg="1"/>
      <p:bldP spid="65" grpId="0"/>
      <p:bldP spid="66" grpId="0"/>
      <p:bldP spid="67" grpId="0"/>
    </p:bldLst>
  </p:timing>
</p:sld>
</file>

<file path=ppt/theme/_rels/themeOverride1.xml.rels><?xml version="1.0" encoding="UTF-8" standalone="yes"?>
<Relationships xmlns="http://schemas.openxmlformats.org/package/2006/relationships"><Relationship Id="rId1" Type="http://schemas.openxmlformats.org/officeDocument/2006/relationships/image" Target="../media/image30.jpeg"/></Relationships>
</file>

<file path=ppt/theme/theme1.xml><?xml version="1.0" encoding="utf-8"?>
<a:theme xmlns:a="http://schemas.openxmlformats.org/drawingml/2006/main" name="ispe-power-point-template (1)">
  <a:themeElements>
    <a:clrScheme name="ISPE">
      <a:dk1>
        <a:sysClr val="windowText" lastClr="000000"/>
      </a:dk1>
      <a:lt1>
        <a:sysClr val="window" lastClr="FFFFFF"/>
      </a:lt1>
      <a:dk2>
        <a:srgbClr val="59595B"/>
      </a:dk2>
      <a:lt2>
        <a:srgbClr val="D8D8D8"/>
      </a:lt2>
      <a:accent1>
        <a:srgbClr val="00549F"/>
      </a:accent1>
      <a:accent2>
        <a:srgbClr val="00B9E4"/>
      </a:accent2>
      <a:accent3>
        <a:srgbClr val="B6BF00"/>
      </a:accent3>
      <a:accent4>
        <a:srgbClr val="80379B"/>
      </a:accent4>
      <a:accent5>
        <a:srgbClr val="CD202C"/>
      </a:accent5>
      <a:accent6>
        <a:srgbClr val="F2AF00"/>
      </a:accent6>
      <a:hlink>
        <a:srgbClr val="464646"/>
      </a:hlink>
      <a:folHlink>
        <a:srgbClr val="46464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SPE_template_16x9.potx" id="{B6B90781-42E1-4CCE-918B-18E54AB2B747}" vid="{2FA9E34A-9B39-4A22-94BA-D50E6F19186F}"/>
    </a:ext>
  </a:extLst>
</a:theme>
</file>

<file path=ppt/theme/theme2.xml><?xml version="1.0" encoding="utf-8"?>
<a:theme xmlns:a="http://schemas.openxmlformats.org/drawingml/2006/main" name="ISPE section">
  <a:themeElements>
    <a:clrScheme name="ISPE">
      <a:dk1>
        <a:sysClr val="windowText" lastClr="000000"/>
      </a:dk1>
      <a:lt1>
        <a:sysClr val="window" lastClr="FFFFFF"/>
      </a:lt1>
      <a:dk2>
        <a:srgbClr val="464646"/>
      </a:dk2>
      <a:lt2>
        <a:srgbClr val="D8D8D8"/>
      </a:lt2>
      <a:accent1>
        <a:srgbClr val="00549F"/>
      </a:accent1>
      <a:accent2>
        <a:srgbClr val="00B9E4"/>
      </a:accent2>
      <a:accent3>
        <a:srgbClr val="B6BF00"/>
      </a:accent3>
      <a:accent4>
        <a:srgbClr val="80379B"/>
      </a:accent4>
      <a:accent5>
        <a:srgbClr val="CD202C"/>
      </a:accent5>
      <a:accent6>
        <a:srgbClr val="F2AF00"/>
      </a:accent6>
      <a:hlink>
        <a:srgbClr val="464646"/>
      </a:hlink>
      <a:folHlink>
        <a:srgbClr val="46464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SPE_template_16x9.potx" id="{B6B90781-42E1-4CCE-918B-18E54AB2B747}" vid="{B196676E-C01E-43AF-A3BE-A040EBEB3FFA}"/>
    </a:ext>
  </a:extLst>
</a:theme>
</file>

<file path=ppt/theme/theme3.xml><?xml version="1.0" encoding="utf-8"?>
<a:theme xmlns:a="http://schemas.openxmlformats.org/drawingml/2006/main" name="ISPE content">
  <a:themeElements>
    <a:clrScheme name="ISPE">
      <a:dk1>
        <a:sysClr val="windowText" lastClr="000000"/>
      </a:dk1>
      <a:lt1>
        <a:sysClr val="window" lastClr="FFFFFF"/>
      </a:lt1>
      <a:dk2>
        <a:srgbClr val="59595B"/>
      </a:dk2>
      <a:lt2>
        <a:srgbClr val="D8D8D8"/>
      </a:lt2>
      <a:accent1>
        <a:srgbClr val="00549F"/>
      </a:accent1>
      <a:accent2>
        <a:srgbClr val="00B9E4"/>
      </a:accent2>
      <a:accent3>
        <a:srgbClr val="B6BF00"/>
      </a:accent3>
      <a:accent4>
        <a:srgbClr val="80379B"/>
      </a:accent4>
      <a:accent5>
        <a:srgbClr val="CD202C"/>
      </a:accent5>
      <a:accent6>
        <a:srgbClr val="F2AF00"/>
      </a:accent6>
      <a:hlink>
        <a:srgbClr val="464646"/>
      </a:hlink>
      <a:folHlink>
        <a:srgbClr val="46464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SPE_template_16x9.potx" id="{B6B90781-42E1-4CCE-918B-18E54AB2B747}" vid="{23B8E42B-494B-421B-8BD1-8185E8198E6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Composite">
    <a:maj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Override>
</file>

<file path=docProps/app.xml><?xml version="1.0" encoding="utf-8"?>
<Properties xmlns="http://schemas.openxmlformats.org/officeDocument/2006/extended-properties" xmlns:vt="http://schemas.openxmlformats.org/officeDocument/2006/docPropsVTypes">
  <Template>ispe-power-point-template (1)</Template>
  <TotalTime>1002</TotalTime>
  <Words>1804</Words>
  <Application>Microsoft Office PowerPoint</Application>
  <PresentationFormat>On-screen Show (4:3)</PresentationFormat>
  <Paragraphs>405</Paragraphs>
  <Slides>34</Slides>
  <Notes>16</Notes>
  <HiddenSlides>0</HiddenSlides>
  <MMClips>0</MMClips>
  <ScaleCrop>false</ScaleCrop>
  <HeadingPairs>
    <vt:vector size="8" baseType="variant">
      <vt:variant>
        <vt:lpstr>Fonts Used</vt:lpstr>
      </vt:variant>
      <vt:variant>
        <vt:i4>5</vt:i4>
      </vt:variant>
      <vt:variant>
        <vt:lpstr>Theme</vt:lpstr>
      </vt:variant>
      <vt:variant>
        <vt:i4>3</vt:i4>
      </vt:variant>
      <vt:variant>
        <vt:lpstr>Embedded OLE Servers</vt:lpstr>
      </vt:variant>
      <vt:variant>
        <vt:i4>1</vt:i4>
      </vt:variant>
      <vt:variant>
        <vt:lpstr>Slide Titles</vt:lpstr>
      </vt:variant>
      <vt:variant>
        <vt:i4>34</vt:i4>
      </vt:variant>
    </vt:vector>
  </HeadingPairs>
  <TitlesOfParts>
    <vt:vector size="43" baseType="lpstr">
      <vt:lpstr>ＭＳ Ｐゴシック</vt:lpstr>
      <vt:lpstr>Arial</vt:lpstr>
      <vt:lpstr>Calibri</vt:lpstr>
      <vt:lpstr>Trebuchet MS</vt:lpstr>
      <vt:lpstr>Wingdings</vt:lpstr>
      <vt:lpstr>ispe-power-point-template (1)</vt:lpstr>
      <vt:lpstr>ISPE section</vt:lpstr>
      <vt:lpstr>ISPE content</vt:lpstr>
      <vt:lpstr>CS ChemDraw Drawing</vt:lpstr>
      <vt:lpstr>Oligonucleotide Synthesis Manufacturing Facility Project Enabling Technology for the Present and the Future</vt:lpstr>
      <vt:lpstr>Topics of discussion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FirstPoint,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Claudia Carroll</dc:creator>
  <cp:lastModifiedBy>Sheron Branham</cp:lastModifiedBy>
  <cp:revision>52</cp:revision>
  <dcterms:created xsi:type="dcterms:W3CDTF">2017-01-20T19:50:04Z</dcterms:created>
  <dcterms:modified xsi:type="dcterms:W3CDTF">2018-02-16T20:25:03Z</dcterms:modified>
</cp:coreProperties>
</file>