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4"/>
  </p:notesMasterIdLst>
  <p:sldIdLst>
    <p:sldId id="256" r:id="rId4"/>
    <p:sldId id="294" r:id="rId5"/>
    <p:sldId id="264" r:id="rId6"/>
    <p:sldId id="297" r:id="rId7"/>
    <p:sldId id="296" r:id="rId8"/>
    <p:sldId id="266" r:id="rId9"/>
    <p:sldId id="300" r:id="rId10"/>
    <p:sldId id="301" r:id="rId11"/>
    <p:sldId id="302" r:id="rId12"/>
    <p:sldId id="304" r:id="rId13"/>
    <p:sldId id="268" r:id="rId14"/>
    <p:sldId id="271" r:id="rId15"/>
    <p:sldId id="295" r:id="rId16"/>
    <p:sldId id="274" r:id="rId17"/>
    <p:sldId id="277" r:id="rId18"/>
    <p:sldId id="276" r:id="rId19"/>
    <p:sldId id="278" r:id="rId20"/>
    <p:sldId id="305" r:id="rId21"/>
    <p:sldId id="279" r:id="rId22"/>
    <p:sldId id="280" r:id="rId23"/>
    <p:sldId id="281" r:id="rId24"/>
    <p:sldId id="282" r:id="rId25"/>
    <p:sldId id="283" r:id="rId26"/>
    <p:sldId id="284" r:id="rId27"/>
    <p:sldId id="286" r:id="rId28"/>
    <p:sldId id="287" r:id="rId29"/>
    <p:sldId id="306" r:id="rId30"/>
    <p:sldId id="291" r:id="rId31"/>
    <p:sldId id="292" r:id="rId32"/>
    <p:sldId id="307"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3" autoAdjust="0"/>
    <p:restoredTop sz="94665" autoAdjust="0"/>
  </p:normalViewPr>
  <p:slideViewPr>
    <p:cSldViewPr snapToGrid="0">
      <p:cViewPr>
        <p:scale>
          <a:sx n="89" d="100"/>
          <a:sy n="89" d="100"/>
        </p:scale>
        <p:origin x="-677" y="-168"/>
      </p:cViewPr>
      <p:guideLst>
        <p:guide orient="horz" pos="2160"/>
        <p:guide pos="2880"/>
      </p:guideLst>
    </p:cSldViewPr>
  </p:slideViewPr>
  <p:notesTextViewPr>
    <p:cViewPr>
      <p:scale>
        <a:sx n="1" d="1"/>
        <a:sy n="1" d="1"/>
      </p:scale>
      <p:origin x="0" y="0"/>
    </p:cViewPr>
  </p:notesTextViewPr>
  <p:notesViewPr>
    <p:cSldViewPr snapToGrid="0">
      <p:cViewPr varScale="1">
        <p:scale>
          <a:sx n="75" d="100"/>
          <a:sy n="75" d="100"/>
        </p:scale>
        <p:origin x="-229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76654BF-4F67-415F-BF97-3CB652B9B0CA}" type="datetimeFigureOut">
              <a:rPr lang="en-US" smtClean="0"/>
              <a:t>2/28/2018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1E80CCB-0A70-446B-A6B6-9568C80B4129}" type="slidenum">
              <a:rPr lang="en-US" smtClean="0"/>
              <a:t>‹#›</a:t>
            </a:fld>
            <a:endParaRPr lang="en-US"/>
          </a:p>
        </p:txBody>
      </p:sp>
    </p:spTree>
    <p:extLst>
      <p:ext uri="{BB962C8B-B14F-4D97-AF65-F5344CB8AC3E}">
        <p14:creationId xmlns:p14="http://schemas.microsoft.com/office/powerpoint/2010/main" val="34402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6</a:t>
            </a:fld>
            <a:endParaRPr lang="en-US" dirty="0"/>
          </a:p>
        </p:txBody>
      </p:sp>
    </p:spTree>
    <p:extLst>
      <p:ext uri="{BB962C8B-B14F-4D97-AF65-F5344CB8AC3E}">
        <p14:creationId xmlns:p14="http://schemas.microsoft.com/office/powerpoint/2010/main" val="283668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933237">
              <a:defRPr/>
            </a:pPr>
            <a:r>
              <a:rPr lang="en-US" dirty="0" smtClean="0"/>
              <a:t>To protect your critical systems during times of utility power loss, Duke Energy Progress offers Premier Power Service, a backup power solution with an emphasis on reliability. With required equipment owned by Duke Energy Progress, you are free of the obligations of ownership, such as maintenance, repair, permitting and fueling. From design and installation through day-to-day operations, we take care of your backup generation needs for a single monthly fee.</a:t>
            </a:r>
          </a:p>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17</a:t>
            </a:fld>
            <a:endParaRPr lang="en-US" dirty="0"/>
          </a:p>
        </p:txBody>
      </p:sp>
    </p:spTree>
    <p:extLst>
      <p:ext uri="{BB962C8B-B14F-4D97-AF65-F5344CB8AC3E}">
        <p14:creationId xmlns:p14="http://schemas.microsoft.com/office/powerpoint/2010/main" val="357663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came from the DEP PPS web content and Brian Cail says that it is not correct.</a:t>
            </a:r>
          </a:p>
          <a:p>
            <a:pPr defTabSz="933237">
              <a:defRPr/>
            </a:pPr>
            <a:r>
              <a:rPr lang="en-US" dirty="0" smtClean="0"/>
              <a:t>To protect your critical systems during times of utility power loss, Duke Energy Progress offers Premier Power Service, a backup power solution with an emphasis on reliability. With required equipment owned by Duke Energy Progress, you are free of the obligations of ownership, such as maintenance, repair, permitting and fueling. From design and installation through day-to-day operations, we take care of your backup generation needs for a single monthly fee.</a:t>
            </a:r>
          </a:p>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18</a:t>
            </a:fld>
            <a:endParaRPr lang="en-US" dirty="0"/>
          </a:p>
        </p:txBody>
      </p:sp>
    </p:spTree>
    <p:extLst>
      <p:ext uri="{BB962C8B-B14F-4D97-AF65-F5344CB8AC3E}">
        <p14:creationId xmlns:p14="http://schemas.microsoft.com/office/powerpoint/2010/main" val="357663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Our technical experts review your applications’ backup needs and your site requirements to custom-design your Premier Power Service system. We assess the level of power protection your facility needs to remain continuously productive and carefully select vendor-neutral equipment to create your integrated system. All construction activities are managed by Duke Energy Progress, including the securing of all necessary emission, fuel, electric and construction permits.</a:t>
            </a:r>
          </a:p>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19</a:t>
            </a:fld>
            <a:endParaRPr lang="en-US" dirty="0"/>
          </a:p>
        </p:txBody>
      </p:sp>
    </p:spTree>
    <p:extLst>
      <p:ext uri="{BB962C8B-B14F-4D97-AF65-F5344CB8AC3E}">
        <p14:creationId xmlns:p14="http://schemas.microsoft.com/office/powerpoint/2010/main" val="211014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design your Premier Power system to transfer your critical load as quickly as possible during times of outage. </a:t>
            </a:r>
          </a:p>
          <a:p>
            <a:r>
              <a:rPr lang="en-US" dirty="0" smtClean="0"/>
              <a:t>Installations generally include an outside generator supported by an advanced paralleling  switch (APS). Critical loads are segregated on the circuit, with the APS functioning as the source selector for power. At a minimum, the APS monitors the incoming utility power, and if it senses a power failure, it signals the backup generator, which will pick up the critical load in 30 seconds or less. (We can design for 10 seconds start up for life safety but this adds to cost and complexity.)</a:t>
            </a:r>
          </a:p>
          <a:p>
            <a:r>
              <a:rPr lang="en-US" dirty="0" smtClean="0"/>
              <a:t>The backup generator, depending on the amount of fuel available on site, can support the load for hours, even days.  Our standard design for fuel storage is 24 hours at full load which typically will give you more than 24 hours at actual load. When utility power is restored, the APS automatically returns the load to the utility source.</a:t>
            </a:r>
          </a:p>
          <a:p>
            <a:endParaRPr lang="en-US" dirty="0" smtClean="0"/>
          </a:p>
          <a:p>
            <a:r>
              <a:rPr lang="en-US" dirty="0" smtClean="0"/>
              <a:t>The advantage of APS</a:t>
            </a:r>
            <a:r>
              <a:rPr lang="en-US" baseline="0" dirty="0" smtClean="0"/>
              <a:t> vs. ATS is that we can run in parallel for testing.</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20</a:t>
            </a:fld>
            <a:endParaRPr lang="en-US" dirty="0"/>
          </a:p>
        </p:txBody>
      </p:sp>
    </p:spTree>
    <p:extLst>
      <p:ext uri="{BB962C8B-B14F-4D97-AF65-F5344CB8AC3E}">
        <p14:creationId xmlns:p14="http://schemas.microsoft.com/office/powerpoint/2010/main" val="252235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t>
            </a:r>
            <a:r>
              <a:rPr lang="en-US" baseline="0" dirty="0" smtClean="0"/>
              <a:t> has a true SCADA system and monitors thousands of points and alarm as fast a 1 millisecond.</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21</a:t>
            </a:fld>
            <a:endParaRPr lang="en-US" dirty="0"/>
          </a:p>
        </p:txBody>
      </p:sp>
    </p:spTree>
    <p:extLst>
      <p:ext uri="{BB962C8B-B14F-4D97-AF65-F5344CB8AC3E}">
        <p14:creationId xmlns:p14="http://schemas.microsoft.com/office/powerpoint/2010/main" val="38800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The Premier Power system is automatically tested once/week.  The generation system is started, synced with the utility feed, and gradually assumes load, while remaining in parallel with the utility grid.  In the unlikely event of a generation failure during testing, the generation trips off-line, while the utility feed remains operational.  No disruption to the customer electrical system is seen.  Duke personnel are automatically notified, and appropriate technicians are dispatched to resolve the issue.</a:t>
            </a:r>
          </a:p>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22</a:t>
            </a:fld>
            <a:endParaRPr lang="en-US" dirty="0"/>
          </a:p>
        </p:txBody>
      </p:sp>
    </p:spTree>
    <p:extLst>
      <p:ext uri="{BB962C8B-B14F-4D97-AF65-F5344CB8AC3E}">
        <p14:creationId xmlns:p14="http://schemas.microsoft.com/office/powerpoint/2010/main" val="240611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provided by Brian Cail, Duke Energy, Energy Services.  Taken during the installation of the fourth gen set.</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23</a:t>
            </a:fld>
            <a:endParaRPr lang="en-US" dirty="0"/>
          </a:p>
        </p:txBody>
      </p:sp>
    </p:spTree>
    <p:extLst>
      <p:ext uri="{BB962C8B-B14F-4D97-AF65-F5344CB8AC3E}">
        <p14:creationId xmlns:p14="http://schemas.microsoft.com/office/powerpoint/2010/main" val="220367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Brian Cail, Duke Energy,</a:t>
            </a:r>
            <a:r>
              <a:rPr lang="en-US" baseline="0" dirty="0" smtClean="0"/>
              <a:t> Energy Services</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24</a:t>
            </a:fld>
            <a:endParaRPr lang="en-US"/>
          </a:p>
        </p:txBody>
      </p:sp>
    </p:spTree>
    <p:extLst>
      <p:ext uri="{BB962C8B-B14F-4D97-AF65-F5344CB8AC3E}">
        <p14:creationId xmlns:p14="http://schemas.microsoft.com/office/powerpoint/2010/main" val="290873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Themes</a:t>
            </a:r>
            <a:r>
              <a:rPr lang="en-US" baseline="0" dirty="0" smtClean="0"/>
              <a:t> from the NC BIO, Crisis Management Summit, 4.25.2017</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25</a:t>
            </a:fld>
            <a:endParaRPr lang="en-US"/>
          </a:p>
        </p:txBody>
      </p:sp>
    </p:spTree>
    <p:extLst>
      <p:ext uri="{BB962C8B-B14F-4D97-AF65-F5344CB8AC3E}">
        <p14:creationId xmlns:p14="http://schemas.microsoft.com/office/powerpoint/2010/main" val="2971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Themes</a:t>
            </a:r>
            <a:r>
              <a:rPr lang="en-US" baseline="0" dirty="0" smtClean="0"/>
              <a:t> from the NC BIO, Crisis Management Summit, 4.25.2017</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26</a:t>
            </a:fld>
            <a:endParaRPr lang="en-US"/>
          </a:p>
        </p:txBody>
      </p:sp>
    </p:spTree>
    <p:extLst>
      <p:ext uri="{BB962C8B-B14F-4D97-AF65-F5344CB8AC3E}">
        <p14:creationId xmlns:p14="http://schemas.microsoft.com/office/powerpoint/2010/main" val="1606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7</a:t>
            </a:fld>
            <a:endParaRPr lang="en-US" dirty="0"/>
          </a:p>
        </p:txBody>
      </p:sp>
    </p:spTree>
    <p:extLst>
      <p:ext uri="{BB962C8B-B14F-4D97-AF65-F5344CB8AC3E}">
        <p14:creationId xmlns:p14="http://schemas.microsoft.com/office/powerpoint/2010/main" val="2836685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27</a:t>
            </a:fld>
            <a:endParaRPr lang="en-US"/>
          </a:p>
        </p:txBody>
      </p:sp>
    </p:spTree>
    <p:extLst>
      <p:ext uri="{BB962C8B-B14F-4D97-AF65-F5344CB8AC3E}">
        <p14:creationId xmlns:p14="http://schemas.microsoft.com/office/powerpoint/2010/main" val="376915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28</a:t>
            </a:fld>
            <a:endParaRPr lang="en-US"/>
          </a:p>
        </p:txBody>
      </p:sp>
    </p:spTree>
    <p:extLst>
      <p:ext uri="{BB962C8B-B14F-4D97-AF65-F5344CB8AC3E}">
        <p14:creationId xmlns:p14="http://schemas.microsoft.com/office/powerpoint/2010/main" val="29998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Roger</a:t>
            </a:r>
            <a:endParaRPr lang="en-US" dirty="0"/>
          </a:p>
        </p:txBody>
      </p:sp>
      <p:sp>
        <p:nvSpPr>
          <p:cNvPr id="4" name="Slide Number Placeholder 3"/>
          <p:cNvSpPr>
            <a:spLocks noGrp="1"/>
          </p:cNvSpPr>
          <p:nvPr>
            <p:ph type="sldNum" sz="quarter" idx="10"/>
          </p:nvPr>
        </p:nvSpPr>
        <p:spPr/>
        <p:txBody>
          <a:bodyPr/>
          <a:lstStyle/>
          <a:p>
            <a:fld id="{FC3611DE-6F40-4EBE-8720-5F2EFE60BA0F}" type="slidenum">
              <a:rPr lang="en-US" smtClean="0"/>
              <a:t>30</a:t>
            </a:fld>
            <a:endParaRPr lang="en-US"/>
          </a:p>
        </p:txBody>
      </p:sp>
    </p:spTree>
    <p:extLst>
      <p:ext uri="{BB962C8B-B14F-4D97-AF65-F5344CB8AC3E}">
        <p14:creationId xmlns:p14="http://schemas.microsoft.com/office/powerpoint/2010/main" val="172217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8</a:t>
            </a:fld>
            <a:endParaRPr lang="en-US" dirty="0"/>
          </a:p>
        </p:txBody>
      </p:sp>
    </p:spTree>
    <p:extLst>
      <p:ext uri="{BB962C8B-B14F-4D97-AF65-F5344CB8AC3E}">
        <p14:creationId xmlns:p14="http://schemas.microsoft.com/office/powerpoint/2010/main" val="283668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9</a:t>
            </a:fld>
            <a:endParaRPr lang="en-US" dirty="0"/>
          </a:p>
        </p:txBody>
      </p:sp>
    </p:spTree>
    <p:extLst>
      <p:ext uri="{BB962C8B-B14F-4D97-AF65-F5344CB8AC3E}">
        <p14:creationId xmlns:p14="http://schemas.microsoft.com/office/powerpoint/2010/main" val="283668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10</a:t>
            </a:fld>
            <a:endParaRPr lang="en-US" dirty="0"/>
          </a:p>
        </p:txBody>
      </p:sp>
    </p:spTree>
    <p:extLst>
      <p:ext uri="{BB962C8B-B14F-4D97-AF65-F5344CB8AC3E}">
        <p14:creationId xmlns:p14="http://schemas.microsoft.com/office/powerpoint/2010/main" val="382366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Advan</a:t>
            </a:r>
            <a:r>
              <a:rPr lang="en-US" baseline="0" dirty="0" smtClean="0"/>
              <a:t>ced </a:t>
            </a:r>
            <a:r>
              <a:rPr lang="en-US" dirty="0" smtClean="0"/>
              <a:t>Energy Corporation, Grifols Plant Visit Report Final Mike</a:t>
            </a:r>
            <a:r>
              <a:rPr lang="en-US" baseline="0" dirty="0" smtClean="0"/>
              <a:t> Stowe 11.14.2017, slide 24</a:t>
            </a:r>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11</a:t>
            </a:fld>
            <a:endParaRPr lang="en-US" dirty="0"/>
          </a:p>
        </p:txBody>
      </p:sp>
    </p:spTree>
    <p:extLst>
      <p:ext uri="{BB962C8B-B14F-4D97-AF65-F5344CB8AC3E}">
        <p14:creationId xmlns:p14="http://schemas.microsoft.com/office/powerpoint/2010/main" val="77492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13</a:t>
            </a:fld>
            <a:endParaRPr lang="en-US" dirty="0"/>
          </a:p>
        </p:txBody>
      </p:sp>
    </p:spTree>
    <p:extLst>
      <p:ext uri="{BB962C8B-B14F-4D97-AF65-F5344CB8AC3E}">
        <p14:creationId xmlns:p14="http://schemas.microsoft.com/office/powerpoint/2010/main" val="18234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4F1055B-9565-4671-89E8-57A808CC304A}" type="slidenum">
              <a:rPr lang="en-US" smtClean="0"/>
              <a:t>14</a:t>
            </a:fld>
            <a:endParaRPr lang="en-US" dirty="0"/>
          </a:p>
        </p:txBody>
      </p:sp>
    </p:spTree>
    <p:extLst>
      <p:ext uri="{BB962C8B-B14F-4D97-AF65-F5344CB8AC3E}">
        <p14:creationId xmlns:p14="http://schemas.microsoft.com/office/powerpoint/2010/main" val="840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055B-9565-4671-89E8-57A808CC304A}" type="slidenum">
              <a:rPr lang="en-US" smtClean="0"/>
              <a:t>15</a:t>
            </a:fld>
            <a:endParaRPr lang="en-US" dirty="0"/>
          </a:p>
        </p:txBody>
      </p:sp>
    </p:spTree>
    <p:extLst>
      <p:ext uri="{BB962C8B-B14F-4D97-AF65-F5344CB8AC3E}">
        <p14:creationId xmlns:p14="http://schemas.microsoft.com/office/powerpoint/2010/main" val="372036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smtClean="0"/>
              <a:t>Text</a:t>
            </a:r>
            <a:endParaRPr lang="en-US" dirty="0" smtClean="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459601-8410-4C90-9062-D215F83C1913}" type="datetimeFigureOut">
              <a:rPr lang="en-US" smtClean="0"/>
              <a:t>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94A1D29-4AF9-4878-A363-DDA5FF34B182}" type="slidenum">
              <a:rPr lang="en-US" smtClean="0"/>
              <a:t>‹#›</a:t>
            </a:fld>
            <a:endParaRPr lang="en-US"/>
          </a:p>
        </p:txBody>
      </p:sp>
    </p:spTree>
    <p:extLst>
      <p:ext uri="{BB962C8B-B14F-4D97-AF65-F5344CB8AC3E}">
        <p14:creationId xmlns:p14="http://schemas.microsoft.com/office/powerpoint/2010/main" val="40349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8459601-8410-4C90-9062-D215F83C1913}" type="datetimeFigureOut">
              <a:rPr lang="en-US" smtClean="0"/>
              <a:t>2/28/2018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94A1D29-4AF9-4878-A363-DDA5FF34B182}" type="slidenum">
              <a:rPr lang="en-US" smtClean="0"/>
              <a:t>‹#›</a:t>
            </a:fld>
            <a:endParaRPr lang="en-US"/>
          </a:p>
        </p:txBody>
      </p:sp>
    </p:spTree>
    <p:extLst>
      <p:ext uri="{BB962C8B-B14F-4D97-AF65-F5344CB8AC3E}">
        <p14:creationId xmlns:p14="http://schemas.microsoft.com/office/powerpoint/2010/main" val="117475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459601-8410-4C90-9062-D215F83C1913}" type="datetimeFigureOut">
              <a:rPr lang="en-US" smtClean="0"/>
              <a:t>2/28/2018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94A1D29-4AF9-4878-A363-DDA5FF34B182}" type="slidenum">
              <a:rPr lang="en-US" smtClean="0"/>
              <a:t>‹#›</a:t>
            </a:fld>
            <a:endParaRPr lang="en-US"/>
          </a:p>
        </p:txBody>
      </p:sp>
    </p:spTree>
    <p:extLst>
      <p:ext uri="{BB962C8B-B14F-4D97-AF65-F5344CB8AC3E}">
        <p14:creationId xmlns:p14="http://schemas.microsoft.com/office/powerpoint/2010/main" val="2214799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smtClean="0"/>
              <a:t>PRESENTATION TITLE</a:t>
            </a:r>
            <a:endParaRPr lang="en-CA"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smtClean="0">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smtClean="0">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1" r:id="rId6"/>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bit.ly/2t1cf7o"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304" y="2100308"/>
            <a:ext cx="6383260" cy="1243673"/>
          </a:xfrm>
        </p:spPr>
        <p:txBody>
          <a:bodyPr/>
          <a:lstStyle/>
          <a:p>
            <a:r>
              <a:rPr lang="en-US" sz="2400" b="1" dirty="0">
                <a:solidFill>
                  <a:srgbClr val="003087"/>
                </a:solidFill>
              </a:rPr>
              <a:t>Energy Resilience for Grifols </a:t>
            </a:r>
            <a:r>
              <a:rPr lang="en-US" sz="2400" b="1" dirty="0" smtClean="0">
                <a:solidFill>
                  <a:srgbClr val="003087"/>
                </a:solidFill>
              </a:rPr>
              <a:t/>
            </a:r>
            <a:br>
              <a:rPr lang="en-US" sz="2400" b="1" dirty="0" smtClean="0">
                <a:solidFill>
                  <a:srgbClr val="003087"/>
                </a:solidFill>
              </a:rPr>
            </a:br>
            <a:r>
              <a:rPr lang="en-US" sz="2400" b="1" dirty="0" smtClean="0">
                <a:solidFill>
                  <a:srgbClr val="003087"/>
                </a:solidFill>
              </a:rPr>
              <a:t>           </a:t>
            </a:r>
            <a:r>
              <a:rPr lang="en-US" sz="1800" i="1" dirty="0" smtClean="0">
                <a:solidFill>
                  <a:srgbClr val="003087"/>
                </a:solidFill>
              </a:rPr>
              <a:t>When </a:t>
            </a:r>
            <a:r>
              <a:rPr lang="en-US" sz="1800" i="1" dirty="0">
                <a:solidFill>
                  <a:srgbClr val="003087"/>
                </a:solidFill>
              </a:rPr>
              <a:t>Is Enough… Enough?</a:t>
            </a:r>
            <a:r>
              <a:rPr lang="en-US" sz="2400" dirty="0"/>
              <a:t/>
            </a:r>
            <a:br>
              <a:rPr lang="en-US" sz="2400" dirty="0"/>
            </a:br>
            <a:endParaRPr lang="en-US" sz="2400" dirty="0"/>
          </a:p>
        </p:txBody>
      </p:sp>
      <p:sp>
        <p:nvSpPr>
          <p:cNvPr id="3" name="Subtitle 2"/>
          <p:cNvSpPr>
            <a:spLocks noGrp="1"/>
          </p:cNvSpPr>
          <p:nvPr>
            <p:ph type="subTitle" idx="1"/>
          </p:nvPr>
        </p:nvSpPr>
        <p:spPr>
          <a:xfrm>
            <a:off x="316194" y="3134189"/>
            <a:ext cx="5144570" cy="2190429"/>
          </a:xfrm>
        </p:spPr>
        <p:txBody>
          <a:bodyPr/>
          <a:lstStyle/>
          <a:p>
            <a:r>
              <a:rPr lang="en-US" sz="1800" dirty="0">
                <a:solidFill>
                  <a:schemeClr val="accent1">
                    <a:lumMod val="75000"/>
                  </a:schemeClr>
                </a:solidFill>
              </a:rPr>
              <a:t>Roger Paules, </a:t>
            </a:r>
            <a:r>
              <a:rPr lang="en-US" sz="1800" dirty="0" smtClean="0">
                <a:solidFill>
                  <a:schemeClr val="accent1">
                    <a:lumMod val="75000"/>
                  </a:schemeClr>
                </a:solidFill>
              </a:rPr>
              <a:t>Marketing </a:t>
            </a:r>
            <a:r>
              <a:rPr lang="en-US" sz="1800" dirty="0">
                <a:solidFill>
                  <a:schemeClr val="accent1">
                    <a:lumMod val="75000"/>
                  </a:schemeClr>
                </a:solidFill>
              </a:rPr>
              <a:t>Manager, Duke Energy</a:t>
            </a:r>
          </a:p>
          <a:p>
            <a:endParaRPr lang="en-US" sz="1800" dirty="0">
              <a:solidFill>
                <a:schemeClr val="accent1">
                  <a:lumMod val="75000"/>
                </a:schemeClr>
              </a:solidFill>
            </a:endParaRPr>
          </a:p>
          <a:p>
            <a:r>
              <a:rPr lang="en-US" sz="1800" dirty="0">
                <a:solidFill>
                  <a:schemeClr val="accent1">
                    <a:lumMod val="75000"/>
                  </a:schemeClr>
                </a:solidFill>
              </a:rPr>
              <a:t>Brian Cail, Project Manager, Duke Energy</a:t>
            </a:r>
          </a:p>
          <a:p>
            <a:endParaRPr lang="en-US" sz="1800" dirty="0">
              <a:solidFill>
                <a:schemeClr val="accent1">
                  <a:lumMod val="75000"/>
                </a:schemeClr>
              </a:solidFill>
            </a:endParaRPr>
          </a:p>
          <a:p>
            <a:r>
              <a:rPr lang="en-US" sz="1800" dirty="0">
                <a:solidFill>
                  <a:schemeClr val="accent1">
                    <a:lumMod val="75000"/>
                  </a:schemeClr>
                </a:solidFill>
              </a:rPr>
              <a:t>Glen McVay, Principal Engineer, </a:t>
            </a:r>
            <a:r>
              <a:rPr lang="en-US" sz="1800" dirty="0" smtClean="0">
                <a:solidFill>
                  <a:schemeClr val="accent1">
                    <a:lumMod val="75000"/>
                  </a:schemeClr>
                </a:solidFill>
              </a:rPr>
              <a:t>Grifols</a:t>
            </a:r>
          </a:p>
          <a:p>
            <a:endParaRPr lang="en-US" sz="1800" dirty="0" smtClean="0">
              <a:solidFill>
                <a:schemeClr val="accent1">
                  <a:lumMod val="75000"/>
                </a:schemeClr>
              </a:solidFill>
            </a:endParaRPr>
          </a:p>
          <a:p>
            <a:endParaRPr lang="en-US" sz="1800" dirty="0">
              <a:solidFill>
                <a:schemeClr val="accent1">
                  <a:lumMod val="75000"/>
                </a:schemeClr>
              </a:solidFill>
            </a:endParaRPr>
          </a:p>
          <a:p>
            <a:r>
              <a:rPr lang="en-US" sz="1800" dirty="0" smtClean="0">
                <a:solidFill>
                  <a:schemeClr val="accent1">
                    <a:lumMod val="75000"/>
                  </a:schemeClr>
                </a:solidFill>
              </a:rPr>
              <a:t>March 13</a:t>
            </a:r>
            <a:r>
              <a:rPr lang="en-US" sz="1800" baseline="30000" dirty="0" smtClean="0">
                <a:solidFill>
                  <a:schemeClr val="accent1">
                    <a:lumMod val="75000"/>
                  </a:schemeClr>
                </a:solidFill>
              </a:rPr>
              <a:t>th</a:t>
            </a:r>
            <a:r>
              <a:rPr lang="en-US" sz="1800" dirty="0" smtClean="0">
                <a:solidFill>
                  <a:schemeClr val="accent1">
                    <a:lumMod val="75000"/>
                  </a:schemeClr>
                </a:solidFill>
              </a:rPr>
              <a:t>, 2018</a:t>
            </a:r>
            <a:endParaRPr lang="en-US" sz="1800" dirty="0">
              <a:solidFill>
                <a:schemeClr val="accent1">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2" y="509020"/>
            <a:ext cx="2204816" cy="114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8018" y="726393"/>
            <a:ext cx="2066392" cy="429888"/>
          </a:xfrm>
          <a:prstGeom prst="rect">
            <a:avLst/>
          </a:prstGeom>
        </p:spPr>
      </p:pic>
    </p:spTree>
    <p:extLst>
      <p:ext uri="{BB962C8B-B14F-4D97-AF65-F5344CB8AC3E}">
        <p14:creationId xmlns:p14="http://schemas.microsoft.com/office/powerpoint/2010/main" val="2796095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452672" y="135090"/>
            <a:ext cx="8116434" cy="7164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algn="ctr" defTabSz="571478" rtl="0" eaLnBrk="1" latinLnBrk="0" hangingPunct="1">
              <a:spcBef>
                <a:spcPct val="0"/>
              </a:spcBef>
              <a:buNone/>
              <a:defRPr sz="2750" kern="1200">
                <a:solidFill>
                  <a:schemeClr val="tx1"/>
                </a:solidFill>
                <a:latin typeface="+mj-lt"/>
                <a:ea typeface="+mj-ea"/>
                <a:cs typeface="+mj-cs"/>
              </a:defRPr>
            </a:lvl1pPr>
          </a:lstStyle>
          <a:p>
            <a:r>
              <a:rPr lang="en-US" altLang="en-US" sz="1800" b="1" dirty="0" smtClean="0">
                <a:solidFill>
                  <a:srgbClr val="003087"/>
                </a:solidFill>
                <a:latin typeface="Arial" pitchFamily="34" charset="0"/>
              </a:rPr>
              <a:t>FRACTIONATION/PRODUCT MANUFACTURING PROCESS IN CLAYTON</a:t>
            </a:r>
          </a:p>
        </p:txBody>
      </p:sp>
      <p:pic>
        <p:nvPicPr>
          <p:cNvPr id="57" name="Picture 81" descr="Clayton_bdlgE6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0973" y="4712114"/>
            <a:ext cx="1395971" cy="12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80" descr="Clayton_bldgE6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8350" y="4720810"/>
            <a:ext cx="1541060" cy="12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4166" y="4696020"/>
            <a:ext cx="1559499" cy="12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DDipp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48096" y="4704232"/>
            <a:ext cx="1598383" cy="127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79" descr="Clayton_bdlgD3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31961" y="4712444"/>
            <a:ext cx="1692767" cy="126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Conector recto 20"/>
          <p:cNvCxnSpPr/>
          <p:nvPr/>
        </p:nvCxnSpPr>
        <p:spPr>
          <a:xfrm>
            <a:off x="628964" y="565006"/>
            <a:ext cx="3590438" cy="0"/>
          </a:xfrm>
          <a:prstGeom prst="line">
            <a:avLst/>
          </a:prstGeom>
          <a:ln w="28575" cap="flat" cmpd="sng" algn="ctr">
            <a:solidFill>
              <a:srgbClr val="00338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6" name="Picture 2" descr="E:\Users\gbham\Desktop\Employee Handbook\Final Photos\03_Fracc tes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9552" y="672352"/>
            <a:ext cx="7856799" cy="392520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10</a:t>
            </a:fld>
            <a:endParaRPr lang="en-US" dirty="0"/>
          </a:p>
        </p:txBody>
      </p:sp>
    </p:spTree>
    <p:extLst>
      <p:ext uri="{BB962C8B-B14F-4D97-AF65-F5344CB8AC3E}">
        <p14:creationId xmlns:p14="http://schemas.microsoft.com/office/powerpoint/2010/main" val="88305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7769"/>
          </a:xfrm>
        </p:spPr>
        <p:txBody>
          <a:bodyPr/>
          <a:lstStyle/>
          <a:p>
            <a:pPr algn="l"/>
            <a:r>
              <a:rPr lang="en-US" b="1" dirty="0" smtClean="0">
                <a:solidFill>
                  <a:srgbClr val="003087"/>
                </a:solidFill>
              </a:rPr>
              <a:t>Why Power is Critical to Grifols</a:t>
            </a:r>
            <a:endParaRPr lang="en-US" b="1" dirty="0">
              <a:solidFill>
                <a:srgbClr val="003087"/>
              </a:solidFill>
            </a:endParaRPr>
          </a:p>
        </p:txBody>
      </p:sp>
      <p:sp>
        <p:nvSpPr>
          <p:cNvPr id="4" name="Content Placeholder 2"/>
          <p:cNvSpPr>
            <a:spLocks noGrp="1"/>
          </p:cNvSpPr>
          <p:nvPr>
            <p:ph idx="1"/>
          </p:nvPr>
        </p:nvSpPr>
        <p:spPr>
          <a:xfrm>
            <a:off x="379413" y="954365"/>
            <a:ext cx="8380412" cy="4737100"/>
          </a:xfrm>
        </p:spPr>
        <p:txBody>
          <a:bodyPr>
            <a:noAutofit/>
          </a:bodyPr>
          <a:lstStyle/>
          <a:p>
            <a:pPr marL="285750" indent="-285750">
              <a:lnSpc>
                <a:spcPct val="150000"/>
              </a:lnSpc>
              <a:buFont typeface="Arial" panose="020B0604020202020204" pitchFamily="34" charset="0"/>
              <a:buChar char="•"/>
            </a:pPr>
            <a:r>
              <a:rPr lang="en-US" sz="1600" dirty="0" smtClean="0"/>
              <a:t>Life saving therapies manufactured at the Clayton site 24/7.  </a:t>
            </a:r>
            <a:endParaRPr lang="en-US" sz="1600" dirty="0"/>
          </a:p>
          <a:p>
            <a:pPr marL="285750" indent="-285750">
              <a:lnSpc>
                <a:spcPct val="150000"/>
              </a:lnSpc>
              <a:buFont typeface="Arial" panose="020B0604020202020204" pitchFamily="34" charset="0"/>
              <a:buChar char="•"/>
            </a:pPr>
            <a:r>
              <a:rPr lang="en-US" sz="1600" dirty="0" smtClean="0"/>
              <a:t>There are only a few plasma companies in the world that produce these products.</a:t>
            </a:r>
          </a:p>
          <a:p>
            <a:pPr marL="285750" indent="-285750">
              <a:lnSpc>
                <a:spcPct val="150000"/>
              </a:lnSpc>
              <a:buFont typeface="Arial" panose="020B0604020202020204" pitchFamily="34" charset="0"/>
              <a:buChar char="•"/>
            </a:pPr>
            <a:r>
              <a:rPr lang="en-US" sz="1600" dirty="0"/>
              <a:t>P</a:t>
            </a:r>
            <a:r>
              <a:rPr lang="en-US" sz="1600" dirty="0" smtClean="0"/>
              <a:t>lasma is major raw material and a precious resource which must be stored at NLT -20°C. </a:t>
            </a:r>
          </a:p>
          <a:p>
            <a:pPr marL="285750" indent="-285750">
              <a:lnSpc>
                <a:spcPct val="150000"/>
              </a:lnSpc>
              <a:buFont typeface="Arial" panose="020B0604020202020204" pitchFamily="34" charset="0"/>
              <a:buChar char="•"/>
            </a:pPr>
            <a:r>
              <a:rPr lang="en-US" sz="1600" dirty="0" smtClean="0"/>
              <a:t>Each in-process batch can be worth up to $2mm. Deviations in temperature, area classification, processing steps/specifications can result in their loss.</a:t>
            </a:r>
          </a:p>
          <a:p>
            <a:pPr marL="285750" indent="-285750">
              <a:lnSpc>
                <a:spcPct val="150000"/>
              </a:lnSpc>
              <a:buFont typeface="Arial" panose="020B0604020202020204" pitchFamily="34" charset="0"/>
              <a:buChar char="•"/>
            </a:pPr>
            <a:r>
              <a:rPr lang="en-US" sz="1600" dirty="0" smtClean="0"/>
              <a:t>Critical systems include:  Processing equipment, controls, high purity water, HVAC, refrigeration, solvent recovery, compressed gases, waste treatment, life safety, etc.  </a:t>
            </a:r>
          </a:p>
          <a:p>
            <a:pPr marL="285750" indent="-285750">
              <a:lnSpc>
                <a:spcPct val="150000"/>
              </a:lnSpc>
              <a:buFont typeface="Arial" panose="020B0604020202020204" pitchFamily="34" charset="0"/>
              <a:buChar char="•"/>
            </a:pPr>
            <a:r>
              <a:rPr lang="en-US" sz="1600" dirty="0" smtClean="0"/>
              <a:t>Short duration outages (&lt;1 second) cause significant manufacturing disruptions.  </a:t>
            </a:r>
          </a:p>
          <a:p>
            <a:pPr marL="285750" indent="-285750">
              <a:lnSpc>
                <a:spcPct val="150000"/>
              </a:lnSpc>
              <a:buFont typeface="Arial" panose="020B0604020202020204" pitchFamily="34" charset="0"/>
              <a:buChar char="•"/>
            </a:pPr>
            <a:r>
              <a:rPr lang="en-US" sz="1600" dirty="0" smtClean="0"/>
              <a:t>Longer outages could result in loss of raw material, in-process materials, and final product.  </a:t>
            </a:r>
          </a:p>
        </p:txBody>
      </p:sp>
      <p:sp>
        <p:nvSpPr>
          <p:cNvPr id="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11</a:t>
            </a:fld>
            <a:endParaRPr lang="en-US" dirty="0"/>
          </a:p>
        </p:txBody>
      </p:sp>
    </p:spTree>
    <p:extLst>
      <p:ext uri="{BB962C8B-B14F-4D97-AF65-F5344CB8AC3E}">
        <p14:creationId xmlns:p14="http://schemas.microsoft.com/office/powerpoint/2010/main" val="1301576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7045"/>
          </a:xfrm>
        </p:spPr>
        <p:txBody>
          <a:bodyPr/>
          <a:lstStyle/>
          <a:p>
            <a:pPr algn="l"/>
            <a:r>
              <a:rPr lang="en-US" b="1" dirty="0">
                <a:solidFill>
                  <a:schemeClr val="accent1"/>
                </a:solidFill>
              </a:rPr>
              <a:t>Why Backup Systems?</a:t>
            </a:r>
          </a:p>
        </p:txBody>
      </p:sp>
      <p:sp>
        <p:nvSpPr>
          <p:cNvPr id="3" name="Content Placeholder 2"/>
          <p:cNvSpPr>
            <a:spLocks noGrp="1"/>
          </p:cNvSpPr>
          <p:nvPr>
            <p:ph idx="1"/>
          </p:nvPr>
        </p:nvSpPr>
        <p:spPr>
          <a:xfrm>
            <a:off x="512748" y="914400"/>
            <a:ext cx="8247608" cy="5180278"/>
          </a:xfrm>
        </p:spPr>
        <p:txBody>
          <a:bodyPr>
            <a:normAutofit fontScale="92500"/>
          </a:bodyPr>
          <a:lstStyle/>
          <a:p>
            <a:pPr marL="0" indent="0">
              <a:lnSpc>
                <a:spcPct val="150000"/>
              </a:lnSpc>
              <a:buNone/>
            </a:pPr>
            <a:r>
              <a:rPr lang="en-US" sz="2200" b="1" dirty="0"/>
              <a:t>North Carolina Service Regulations </a:t>
            </a:r>
            <a:r>
              <a:rPr lang="en-US" sz="2200" dirty="0"/>
              <a:t>- </a:t>
            </a:r>
            <a:r>
              <a:rPr lang="en-US" sz="2200" u="sng" dirty="0"/>
              <a:t>The Company does not guarantee continuous service</a:t>
            </a:r>
            <a:r>
              <a:rPr lang="en-US" sz="1600" dirty="0"/>
              <a:t>. </a:t>
            </a:r>
            <a:r>
              <a:rPr lang="en-US" sz="1400" dirty="0"/>
              <a:t>It shall use reasonable diligence at all times to provide uninterrupted service, and to remove the cause or causes in the event of failure, interruption, reduction or suspension of service, but the Company shall not be liable for any loss or damage to a customer or customers resulting from such failure, interruption, single-phase condition, reduction or suspension of service which is due to any accident or other cause beyond its control, or to any of the following: </a:t>
            </a:r>
          </a:p>
          <a:p>
            <a:pPr marL="795338" lvl="1" indent="-342900">
              <a:lnSpc>
                <a:spcPct val="100000"/>
              </a:lnSpc>
              <a:buFont typeface="+mj-lt"/>
              <a:buAutoNum type="arabicPeriod"/>
            </a:pPr>
            <a:r>
              <a:rPr lang="en-US" sz="1500" dirty="0"/>
              <a:t>An emergency action due to an adverse condition or disturbance on the system </a:t>
            </a:r>
            <a:r>
              <a:rPr lang="en-US" sz="1500" dirty="0" smtClean="0"/>
              <a:t>…. </a:t>
            </a:r>
            <a:endParaRPr lang="en-US" sz="1500" dirty="0"/>
          </a:p>
          <a:p>
            <a:pPr marL="795338" lvl="1" indent="-342900">
              <a:lnSpc>
                <a:spcPct val="100000"/>
              </a:lnSpc>
              <a:buFont typeface="+mj-lt"/>
              <a:buAutoNum type="arabicPeriod"/>
            </a:pPr>
            <a:r>
              <a:rPr lang="en-US" sz="1500" dirty="0"/>
              <a:t>An Act of God, or the public enemy, or insurrection, riot, civil disorder, fire, or earthquake, </a:t>
            </a:r>
            <a:r>
              <a:rPr lang="en-US" sz="1500" dirty="0" smtClean="0"/>
              <a:t>…</a:t>
            </a:r>
            <a:endParaRPr lang="en-US" sz="1500" dirty="0"/>
          </a:p>
          <a:p>
            <a:pPr marL="795338" lvl="1" indent="-342900">
              <a:lnSpc>
                <a:spcPct val="100000"/>
              </a:lnSpc>
              <a:buFont typeface="+mj-lt"/>
              <a:buAutoNum type="arabicPeriod"/>
            </a:pPr>
            <a:r>
              <a:rPr lang="en-US" sz="1500" dirty="0"/>
              <a:t>Making necessary adjustments to, changes in, or repairs on its lines, substations, and facilities, and in cases where, in its opinion, the continuance of service to Customers’ premises would endanger persons or property</a:t>
            </a:r>
            <a:r>
              <a:rPr lang="en-US" sz="1200" dirty="0"/>
              <a:t>. </a:t>
            </a:r>
          </a:p>
          <a:p>
            <a:pPr marL="0" indent="0">
              <a:lnSpc>
                <a:spcPct val="150000"/>
              </a:lnSpc>
              <a:buNone/>
            </a:pPr>
            <a:r>
              <a:rPr lang="en-US" sz="2000" dirty="0"/>
              <a:t>Uptime Institute - </a:t>
            </a:r>
            <a:r>
              <a:rPr lang="en-US" sz="2000" u="sng" dirty="0"/>
              <a:t>Disruptions to the utility power are </a:t>
            </a:r>
            <a:r>
              <a:rPr lang="en-US" sz="2000" dirty="0"/>
              <a:t>not considered a failure, but rather </a:t>
            </a:r>
            <a:r>
              <a:rPr lang="en-US" sz="2000" u="sng" dirty="0"/>
              <a:t>an expected operational condition for which the site must be prepared</a:t>
            </a:r>
            <a:r>
              <a:rPr lang="en-US" sz="2000" dirty="0"/>
              <a:t>. </a:t>
            </a: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12</a:t>
            </a:fld>
            <a:endParaRPr lang="en-US" dirty="0"/>
          </a:p>
        </p:txBody>
      </p:sp>
    </p:spTree>
    <p:extLst>
      <p:ext uri="{BB962C8B-B14F-4D97-AF65-F5344CB8AC3E}">
        <p14:creationId xmlns:p14="http://schemas.microsoft.com/office/powerpoint/2010/main" val="14477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90" y="1325200"/>
            <a:ext cx="4499574" cy="4380178"/>
          </a:xfrm>
        </p:spPr>
        <p:txBody>
          <a:bodyPr>
            <a:normAutofit fontScale="32500" lnSpcReduction="20000"/>
          </a:bodyPr>
          <a:lstStyle/>
          <a:p>
            <a:pPr>
              <a:lnSpc>
                <a:spcPct val="120000"/>
              </a:lnSpc>
            </a:pPr>
            <a:r>
              <a:rPr lang="en-US" sz="6200" dirty="0" smtClean="0"/>
              <a:t>1.) Normal </a:t>
            </a:r>
            <a:endParaRPr lang="en-US" sz="6200" dirty="0"/>
          </a:p>
          <a:p>
            <a:pPr marL="400050" lvl="1" indent="0">
              <a:lnSpc>
                <a:spcPct val="120000"/>
              </a:lnSpc>
              <a:buNone/>
              <a:tabLst>
                <a:tab pos="457200" algn="l"/>
              </a:tabLst>
            </a:pPr>
            <a:r>
              <a:rPr lang="en-US" sz="6200" dirty="0"/>
              <a:t>a. </a:t>
            </a:r>
            <a:r>
              <a:rPr lang="en-US" sz="6200" dirty="0" smtClean="0"/>
              <a:t>Normal </a:t>
            </a:r>
            <a:r>
              <a:rPr lang="en-US" sz="6200" dirty="0"/>
              <a:t>utility </a:t>
            </a:r>
            <a:r>
              <a:rPr lang="en-US" sz="6200" dirty="0" smtClean="0"/>
              <a:t>feeder </a:t>
            </a:r>
            <a:endParaRPr lang="en-US" sz="6200" dirty="0"/>
          </a:p>
          <a:p>
            <a:pPr marL="0" indent="0">
              <a:lnSpc>
                <a:spcPct val="120000"/>
              </a:lnSpc>
              <a:buNone/>
              <a:tabLst>
                <a:tab pos="457200" algn="l"/>
              </a:tabLst>
            </a:pPr>
            <a:r>
              <a:rPr lang="en-US" sz="6200" dirty="0"/>
              <a:t>2) Essential </a:t>
            </a:r>
          </a:p>
          <a:p>
            <a:pPr marL="400050" lvl="1" indent="0">
              <a:lnSpc>
                <a:spcPct val="120000"/>
              </a:lnSpc>
              <a:buNone/>
              <a:tabLst>
                <a:tab pos="457200" algn="l"/>
              </a:tabLst>
            </a:pPr>
            <a:r>
              <a:rPr lang="en-US" sz="6200" dirty="0"/>
              <a:t>a. Normal utility feeder </a:t>
            </a:r>
          </a:p>
          <a:p>
            <a:pPr marL="400050" lvl="1" indent="0">
              <a:lnSpc>
                <a:spcPct val="120000"/>
              </a:lnSpc>
              <a:buNone/>
              <a:tabLst>
                <a:tab pos="457200" algn="l"/>
              </a:tabLst>
            </a:pPr>
            <a:r>
              <a:rPr lang="en-US" sz="6200" dirty="0"/>
              <a:t>b. Alternate utility feeder </a:t>
            </a:r>
          </a:p>
          <a:p>
            <a:pPr marL="0" indent="0">
              <a:lnSpc>
                <a:spcPct val="120000"/>
              </a:lnSpc>
              <a:buNone/>
              <a:tabLst>
                <a:tab pos="457200" algn="l"/>
              </a:tabLst>
            </a:pPr>
            <a:r>
              <a:rPr lang="en-US" sz="6200" dirty="0"/>
              <a:t>3) Critical </a:t>
            </a:r>
          </a:p>
          <a:p>
            <a:pPr marL="400050" lvl="1" indent="0">
              <a:lnSpc>
                <a:spcPct val="120000"/>
              </a:lnSpc>
              <a:buNone/>
              <a:tabLst>
                <a:tab pos="457200" algn="l"/>
              </a:tabLst>
            </a:pPr>
            <a:r>
              <a:rPr lang="en-US" sz="6200" dirty="0"/>
              <a:t>a. Normal utility feeder </a:t>
            </a:r>
          </a:p>
          <a:p>
            <a:pPr marL="400050" lvl="1" indent="0">
              <a:lnSpc>
                <a:spcPct val="120000"/>
              </a:lnSpc>
              <a:buNone/>
              <a:tabLst>
                <a:tab pos="457200" algn="l"/>
              </a:tabLst>
            </a:pPr>
            <a:r>
              <a:rPr lang="en-US" sz="6200" dirty="0"/>
              <a:t>b. Alternate utility feeder </a:t>
            </a:r>
          </a:p>
          <a:p>
            <a:pPr marL="400050" lvl="1" indent="0">
              <a:lnSpc>
                <a:spcPct val="120000"/>
              </a:lnSpc>
              <a:buNone/>
              <a:tabLst>
                <a:tab pos="457200" algn="l"/>
              </a:tabLst>
            </a:pPr>
            <a:r>
              <a:rPr lang="en-US" sz="6200" dirty="0"/>
              <a:t>c. </a:t>
            </a:r>
            <a:r>
              <a:rPr lang="en-US" sz="6200" dirty="0" smtClean="0"/>
              <a:t>Central </a:t>
            </a:r>
            <a:r>
              <a:rPr lang="en-US" sz="6200" dirty="0"/>
              <a:t>diesel generation to </a:t>
            </a:r>
            <a:r>
              <a:rPr lang="en-US" sz="6200" dirty="0" smtClean="0"/>
              <a:t>the</a:t>
            </a:r>
            <a:br>
              <a:rPr lang="en-US" sz="6200" dirty="0" smtClean="0"/>
            </a:br>
            <a:r>
              <a:rPr lang="en-US" sz="6200" dirty="0" smtClean="0"/>
              <a:t>    </a:t>
            </a:r>
            <a:r>
              <a:rPr lang="en-US" sz="6200" dirty="0"/>
              <a:t>alternate distribution system </a:t>
            </a:r>
          </a:p>
          <a:p>
            <a:endParaRPr lang="en-US" dirty="0"/>
          </a:p>
        </p:txBody>
      </p:sp>
      <p:sp>
        <p:nvSpPr>
          <p:cNvPr id="2" name="Title 1"/>
          <p:cNvSpPr>
            <a:spLocks noGrp="1"/>
          </p:cNvSpPr>
          <p:nvPr>
            <p:ph type="title" idx="4294967295"/>
          </p:nvPr>
        </p:nvSpPr>
        <p:spPr>
          <a:xfrm>
            <a:off x="914400" y="274638"/>
            <a:ext cx="8229600" cy="639762"/>
          </a:xfrm>
          <a:prstGeom prst="rect">
            <a:avLst/>
          </a:prstGeom>
        </p:spPr>
        <p:txBody>
          <a:bodyPr>
            <a:normAutofit/>
          </a:bodyPr>
          <a:lstStyle/>
          <a:p>
            <a:pPr algn="l"/>
            <a:r>
              <a:rPr lang="en-US" b="1" dirty="0" smtClean="0">
                <a:solidFill>
                  <a:srgbClr val="003087"/>
                </a:solidFill>
              </a:rPr>
              <a:t>Levels </a:t>
            </a:r>
            <a:r>
              <a:rPr lang="en-US" b="1" dirty="0">
                <a:solidFill>
                  <a:srgbClr val="003087"/>
                </a:solidFill>
              </a:rPr>
              <a:t>of </a:t>
            </a:r>
            <a:r>
              <a:rPr lang="en-US" b="1" dirty="0" smtClean="0">
                <a:solidFill>
                  <a:srgbClr val="003087"/>
                </a:solidFill>
              </a:rPr>
              <a:t>Criticality @ Grifols</a:t>
            </a:r>
            <a:endParaRPr lang="en-US" b="1" dirty="0">
              <a:solidFill>
                <a:srgbClr val="003087"/>
              </a:solidFill>
            </a:endParaRPr>
          </a:p>
        </p:txBody>
      </p:sp>
      <p:sp>
        <p:nvSpPr>
          <p:cNvPr id="7" name="TextBox 6"/>
          <p:cNvSpPr txBox="1"/>
          <p:nvPr/>
        </p:nvSpPr>
        <p:spPr>
          <a:xfrm>
            <a:off x="5260064" y="1285592"/>
            <a:ext cx="3449370" cy="4909036"/>
          </a:xfrm>
          <a:prstGeom prst="rect">
            <a:avLst/>
          </a:prstGeom>
          <a:noFill/>
        </p:spPr>
        <p:txBody>
          <a:bodyPr wrap="square" rtlCol="0">
            <a:spAutoFit/>
          </a:bodyPr>
          <a:lstStyle/>
          <a:p>
            <a:pPr marL="0" lvl="1" defTabSz="571478">
              <a:spcAft>
                <a:spcPts val="1125"/>
              </a:spcAft>
              <a:tabLst>
                <a:tab pos="457200" algn="l"/>
              </a:tabLst>
            </a:pPr>
            <a:r>
              <a:rPr lang="en-US" sz="2000" b="1" dirty="0">
                <a:solidFill>
                  <a:schemeClr val="accent1"/>
                </a:solidFill>
              </a:rPr>
              <a:t>4) Super Critical </a:t>
            </a:r>
          </a:p>
          <a:p>
            <a:pPr marL="742950" lvl="1" indent="-342900" defTabSz="571478">
              <a:spcAft>
                <a:spcPts val="1125"/>
              </a:spcAft>
              <a:buFont typeface="+mj-lt"/>
              <a:buAutoNum type="alphaLcPeriod"/>
              <a:tabLst>
                <a:tab pos="457200" algn="l"/>
              </a:tabLst>
            </a:pPr>
            <a:r>
              <a:rPr lang="en-US" sz="2000" dirty="0" smtClean="0">
                <a:solidFill>
                  <a:schemeClr val="tx2"/>
                </a:solidFill>
              </a:rPr>
              <a:t>Normal </a:t>
            </a:r>
            <a:r>
              <a:rPr lang="en-US" sz="2000" dirty="0">
                <a:solidFill>
                  <a:schemeClr val="tx2"/>
                </a:solidFill>
              </a:rPr>
              <a:t>utility feeder </a:t>
            </a:r>
          </a:p>
          <a:p>
            <a:pPr marL="742950" lvl="1" indent="-342900" defTabSz="571478">
              <a:spcAft>
                <a:spcPts val="1125"/>
              </a:spcAft>
              <a:buFont typeface="+mj-lt"/>
              <a:buAutoNum type="alphaLcPeriod"/>
              <a:tabLst>
                <a:tab pos="457200" algn="l"/>
              </a:tabLst>
            </a:pPr>
            <a:r>
              <a:rPr lang="en-US" sz="2000" dirty="0" smtClean="0">
                <a:solidFill>
                  <a:schemeClr val="tx2"/>
                </a:solidFill>
              </a:rPr>
              <a:t>Alternate </a:t>
            </a:r>
            <a:r>
              <a:rPr lang="en-US" sz="2000" dirty="0">
                <a:solidFill>
                  <a:schemeClr val="tx2"/>
                </a:solidFill>
              </a:rPr>
              <a:t>utility feeder </a:t>
            </a:r>
          </a:p>
          <a:p>
            <a:pPr marL="742950" lvl="1" indent="-342900" defTabSz="571478">
              <a:spcAft>
                <a:spcPts val="1125"/>
              </a:spcAft>
              <a:buFont typeface="+mj-lt"/>
              <a:buAutoNum type="alphaLcPeriod"/>
              <a:tabLst>
                <a:tab pos="457200" algn="l"/>
              </a:tabLst>
            </a:pPr>
            <a:r>
              <a:rPr lang="en-US" sz="2000" dirty="0" smtClean="0">
                <a:solidFill>
                  <a:schemeClr val="tx2"/>
                </a:solidFill>
              </a:rPr>
              <a:t>Central </a:t>
            </a:r>
            <a:r>
              <a:rPr lang="en-US" sz="2000" dirty="0">
                <a:solidFill>
                  <a:schemeClr val="tx2"/>
                </a:solidFill>
              </a:rPr>
              <a:t>diesel generation to the alternate distribution system </a:t>
            </a:r>
          </a:p>
          <a:p>
            <a:pPr marL="742950" lvl="1" indent="-342900" defTabSz="571478">
              <a:spcAft>
                <a:spcPts val="1125"/>
              </a:spcAft>
              <a:buFont typeface="+mj-lt"/>
              <a:buAutoNum type="alphaLcPeriod"/>
              <a:tabLst>
                <a:tab pos="457200" algn="l"/>
              </a:tabLst>
            </a:pPr>
            <a:r>
              <a:rPr lang="en-US" sz="2000" dirty="0" smtClean="0">
                <a:solidFill>
                  <a:schemeClr val="tx2"/>
                </a:solidFill>
              </a:rPr>
              <a:t>Local diesel </a:t>
            </a:r>
            <a:r>
              <a:rPr lang="en-US" sz="2000" dirty="0">
                <a:solidFill>
                  <a:schemeClr val="tx2"/>
                </a:solidFill>
              </a:rPr>
              <a:t>generation </a:t>
            </a:r>
            <a:r>
              <a:rPr lang="en-US" sz="2000" dirty="0" smtClean="0">
                <a:solidFill>
                  <a:schemeClr val="tx2"/>
                </a:solidFill>
              </a:rPr>
              <a:t>connection capability</a:t>
            </a:r>
          </a:p>
          <a:p>
            <a:pPr marL="742950" lvl="1" indent="-342900" defTabSz="571478">
              <a:spcAft>
                <a:spcPts val="1125"/>
              </a:spcAft>
              <a:buFont typeface="+mj-lt"/>
              <a:buAutoNum type="alphaLcPeriod"/>
              <a:tabLst>
                <a:tab pos="457200" algn="l"/>
              </a:tabLst>
            </a:pPr>
            <a:r>
              <a:rPr lang="en-US" sz="2000" dirty="0" smtClean="0">
                <a:solidFill>
                  <a:schemeClr val="tx2"/>
                </a:solidFill>
              </a:rPr>
              <a:t>Non-electric backup (Liquid Nitrogen)</a:t>
            </a:r>
            <a:endParaRPr lang="en-US" sz="2000" dirty="0">
              <a:solidFill>
                <a:schemeClr val="tx2"/>
              </a:solidFill>
            </a:endParaRPr>
          </a:p>
          <a:p>
            <a:pPr marL="400050" lvl="1" defTabSz="571478">
              <a:spcAft>
                <a:spcPts val="1125"/>
              </a:spcAft>
              <a:tabLst>
                <a:tab pos="457200" algn="l"/>
              </a:tabLst>
            </a:pPr>
            <a:endParaRPr lang="en-US" dirty="0">
              <a:solidFill>
                <a:schemeClr val="tx2"/>
              </a:solidFill>
            </a:endParaRPr>
          </a:p>
        </p:txBody>
      </p:sp>
      <p:sp>
        <p:nvSpPr>
          <p:cNvPr id="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13</a:t>
            </a:fld>
            <a:endParaRPr lang="en-US" dirty="0"/>
          </a:p>
        </p:txBody>
      </p:sp>
    </p:spTree>
    <p:extLst>
      <p:ext uri="{BB962C8B-B14F-4D97-AF65-F5344CB8AC3E}">
        <p14:creationId xmlns:p14="http://schemas.microsoft.com/office/powerpoint/2010/main" val="56739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815"/>
          </a:xfrm>
        </p:spPr>
        <p:txBody>
          <a:bodyPr/>
          <a:lstStyle/>
          <a:p>
            <a:pPr algn="l"/>
            <a:r>
              <a:rPr lang="en-US" b="1" dirty="0" smtClean="0">
                <a:solidFill>
                  <a:srgbClr val="003087"/>
                </a:solidFill>
              </a:rPr>
              <a:t>Example: Power Requirements for Plasma Logistics Center (PLC)</a:t>
            </a:r>
            <a:endParaRPr lang="en-US" b="1" dirty="0">
              <a:solidFill>
                <a:srgbClr val="003087"/>
              </a:solidFill>
            </a:endParaRPr>
          </a:p>
        </p:txBody>
      </p:sp>
      <p:sp>
        <p:nvSpPr>
          <p:cNvPr id="3" name="Content Placeholder 2"/>
          <p:cNvSpPr>
            <a:spLocks noGrp="1"/>
          </p:cNvSpPr>
          <p:nvPr>
            <p:ph idx="1"/>
          </p:nvPr>
        </p:nvSpPr>
        <p:spPr>
          <a:xfrm>
            <a:off x="487110" y="1475692"/>
            <a:ext cx="8238146" cy="5151422"/>
          </a:xfrm>
        </p:spPr>
        <p:txBody>
          <a:bodyPr>
            <a:normAutofit/>
          </a:bodyPr>
          <a:lstStyle/>
          <a:p>
            <a:pPr marL="342900" indent="-342900">
              <a:lnSpc>
                <a:spcPct val="100000"/>
              </a:lnSpc>
              <a:buFont typeface="Arial" panose="020B0604020202020204" pitchFamily="34" charset="0"/>
              <a:buChar char="•"/>
            </a:pPr>
            <a:r>
              <a:rPr lang="en-US" sz="2400" dirty="0" smtClean="0"/>
              <a:t>PLC is a nine story -35°C Plasma Storage Facility</a:t>
            </a:r>
          </a:p>
          <a:p>
            <a:pPr marL="342900" indent="-342900">
              <a:lnSpc>
                <a:spcPct val="100000"/>
              </a:lnSpc>
              <a:buFont typeface="Arial" panose="020B0604020202020204" pitchFamily="34" charset="0"/>
              <a:buChar char="•"/>
            </a:pPr>
            <a:r>
              <a:rPr lang="en-US" sz="2400" dirty="0" smtClean="0"/>
              <a:t>There </a:t>
            </a:r>
            <a:r>
              <a:rPr lang="en-US" sz="2400" dirty="0"/>
              <a:t>are </a:t>
            </a:r>
            <a:r>
              <a:rPr lang="en-US" sz="2400" dirty="0" smtClean="0"/>
              <a:t>five </a:t>
            </a:r>
            <a:r>
              <a:rPr lang="en-US" sz="2400" dirty="0"/>
              <a:t>energy sources </a:t>
            </a:r>
            <a:r>
              <a:rPr lang="en-US" sz="2400" dirty="0" smtClean="0"/>
              <a:t>to protect loss of product: </a:t>
            </a:r>
            <a:endParaRPr lang="en-US" sz="2400" dirty="0"/>
          </a:p>
          <a:p>
            <a:pPr marL="966788" lvl="1" indent="-514350">
              <a:lnSpc>
                <a:spcPct val="100000"/>
              </a:lnSpc>
              <a:buFont typeface="+mj-lt"/>
              <a:buAutoNum type="arabicParenR"/>
              <a:tabLst>
                <a:tab pos="342900" algn="l"/>
              </a:tabLst>
            </a:pPr>
            <a:r>
              <a:rPr lang="en-US" sz="2400" dirty="0" smtClean="0">
                <a:solidFill>
                  <a:schemeClr val="accent1"/>
                </a:solidFill>
              </a:rPr>
              <a:t>Two </a:t>
            </a:r>
            <a:r>
              <a:rPr lang="en-US" sz="2400" dirty="0">
                <a:solidFill>
                  <a:schemeClr val="accent1"/>
                </a:solidFill>
              </a:rPr>
              <a:t>normal feeder sources from Duke Energy </a:t>
            </a:r>
          </a:p>
          <a:p>
            <a:pPr marL="966788" lvl="1" indent="-514350">
              <a:lnSpc>
                <a:spcPct val="100000"/>
              </a:lnSpc>
              <a:buFont typeface="+mj-lt"/>
              <a:buAutoNum type="arabicParenR"/>
              <a:tabLst>
                <a:tab pos="342900" algn="l"/>
              </a:tabLst>
            </a:pPr>
            <a:r>
              <a:rPr lang="en-US" sz="2400" dirty="0" smtClean="0">
                <a:solidFill>
                  <a:schemeClr val="accent1"/>
                </a:solidFill>
              </a:rPr>
              <a:t>One </a:t>
            </a:r>
            <a:r>
              <a:rPr lang="en-US" sz="2400" dirty="0">
                <a:solidFill>
                  <a:schemeClr val="accent1"/>
                </a:solidFill>
              </a:rPr>
              <a:t>alternate feeder source from Duke </a:t>
            </a:r>
            <a:r>
              <a:rPr lang="en-US" sz="2400" dirty="0" smtClean="0">
                <a:solidFill>
                  <a:schemeClr val="accent1"/>
                </a:solidFill>
              </a:rPr>
              <a:t>Energy</a:t>
            </a:r>
          </a:p>
          <a:p>
            <a:pPr marL="966788" lvl="1" indent="-514350">
              <a:lnSpc>
                <a:spcPct val="100000"/>
              </a:lnSpc>
              <a:buFont typeface="+mj-lt"/>
              <a:buAutoNum type="arabicParenR"/>
              <a:tabLst>
                <a:tab pos="342900" algn="l"/>
              </a:tabLst>
            </a:pPr>
            <a:r>
              <a:rPr lang="en-US" sz="2400" dirty="0" smtClean="0">
                <a:solidFill>
                  <a:schemeClr val="accent1"/>
                </a:solidFill>
              </a:rPr>
              <a:t> Central backup </a:t>
            </a:r>
            <a:r>
              <a:rPr lang="en-US" sz="2400" dirty="0">
                <a:solidFill>
                  <a:schemeClr val="accent1"/>
                </a:solidFill>
              </a:rPr>
              <a:t>generation for the alternate feeder loop </a:t>
            </a:r>
          </a:p>
          <a:p>
            <a:pPr marL="966788" lvl="1" indent="-514350">
              <a:lnSpc>
                <a:spcPct val="100000"/>
              </a:lnSpc>
              <a:buFont typeface="+mj-lt"/>
              <a:buAutoNum type="arabicParenR"/>
              <a:tabLst>
                <a:tab pos="342900" algn="l"/>
              </a:tabLst>
            </a:pPr>
            <a:r>
              <a:rPr lang="en-US" sz="2400" dirty="0" smtClean="0">
                <a:solidFill>
                  <a:schemeClr val="accent1"/>
                </a:solidFill>
              </a:rPr>
              <a:t>Grifols owned backup </a:t>
            </a:r>
            <a:r>
              <a:rPr lang="en-US" sz="2400" dirty="0">
                <a:solidFill>
                  <a:schemeClr val="accent1"/>
                </a:solidFill>
              </a:rPr>
              <a:t>generation at </a:t>
            </a:r>
            <a:r>
              <a:rPr lang="en-US" sz="2400" dirty="0" smtClean="0">
                <a:solidFill>
                  <a:schemeClr val="accent1"/>
                </a:solidFill>
              </a:rPr>
              <a:t>strategic areas</a:t>
            </a:r>
            <a:endParaRPr lang="en-US" sz="2400" dirty="0">
              <a:solidFill>
                <a:schemeClr val="accent1"/>
              </a:solidFill>
            </a:endParaRPr>
          </a:p>
          <a:p>
            <a:pPr marL="966788" lvl="1" indent="-514350">
              <a:lnSpc>
                <a:spcPct val="100000"/>
              </a:lnSpc>
              <a:buFont typeface="+mj-lt"/>
              <a:buAutoNum type="arabicParenR"/>
              <a:tabLst>
                <a:tab pos="342900" algn="l"/>
              </a:tabLst>
            </a:pPr>
            <a:r>
              <a:rPr lang="en-US" sz="2400" dirty="0" smtClean="0">
                <a:solidFill>
                  <a:schemeClr val="accent1"/>
                </a:solidFill>
              </a:rPr>
              <a:t>Liquid </a:t>
            </a:r>
            <a:r>
              <a:rPr lang="en-US" sz="2400" dirty="0">
                <a:solidFill>
                  <a:schemeClr val="accent1"/>
                </a:solidFill>
              </a:rPr>
              <a:t>nitrogen at </a:t>
            </a:r>
            <a:r>
              <a:rPr lang="en-US" sz="2400" dirty="0" smtClean="0">
                <a:solidFill>
                  <a:schemeClr val="accent1"/>
                </a:solidFill>
              </a:rPr>
              <a:t>strategic location (PLC)</a:t>
            </a:r>
            <a:endParaRPr lang="en-US" sz="2400" dirty="0">
              <a:solidFill>
                <a:schemeClr val="accent1"/>
              </a:solidFill>
            </a:endParaRP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14</a:t>
            </a:fld>
            <a:endParaRPr lang="en-US" dirty="0"/>
          </a:p>
        </p:txBody>
      </p:sp>
    </p:spTree>
    <p:extLst>
      <p:ext uri="{BB962C8B-B14F-4D97-AF65-F5344CB8AC3E}">
        <p14:creationId xmlns:p14="http://schemas.microsoft.com/office/powerpoint/2010/main" val="395430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346342"/>
            <a:ext cx="8382000" cy="400110"/>
          </a:xfrm>
          <a:prstGeom prst="rect">
            <a:avLst/>
          </a:prstGeom>
          <a:noFill/>
        </p:spPr>
        <p:txBody>
          <a:bodyPr wrap="square" rtlCol="0">
            <a:spAutoFit/>
          </a:bodyPr>
          <a:lstStyle/>
          <a:p>
            <a:r>
              <a:rPr lang="en-US" sz="2000" b="1" dirty="0" smtClean="0">
                <a:solidFill>
                  <a:srgbClr val="003087"/>
                </a:solidFill>
              </a:rPr>
              <a:t>Grifols Therapeutics LLC, Clayton North Carolina</a:t>
            </a:r>
            <a:endParaRPr lang="en-US" sz="2000" b="1" dirty="0">
              <a:solidFill>
                <a:srgbClr val="003087"/>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
            <a:ext cx="8229600" cy="3270142"/>
          </a:xfrm>
          <a:prstGeom prst="rect">
            <a:avLst/>
          </a:prstGeom>
        </p:spPr>
      </p:pic>
      <p:sp>
        <p:nvSpPr>
          <p:cNvPr id="5" name="TextBox 4"/>
          <p:cNvSpPr txBox="1"/>
          <p:nvPr/>
        </p:nvSpPr>
        <p:spPr>
          <a:xfrm>
            <a:off x="381000" y="3800958"/>
            <a:ext cx="8382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3087"/>
                </a:solidFill>
              </a:rPr>
              <a:t>Normal Feeder Capacity 36 MW </a:t>
            </a:r>
          </a:p>
          <a:p>
            <a:pPr marL="285750" indent="-285750">
              <a:buFont typeface="Arial" panose="020B0604020202020204" pitchFamily="34" charset="0"/>
              <a:buChar char="•"/>
            </a:pPr>
            <a:r>
              <a:rPr lang="en-US" dirty="0" smtClean="0">
                <a:solidFill>
                  <a:srgbClr val="003087"/>
                </a:solidFill>
              </a:rPr>
              <a:t>Peak Demand &gt; 20MW (Normal Power)</a:t>
            </a:r>
          </a:p>
          <a:p>
            <a:pPr marL="285750" indent="-285750">
              <a:buFont typeface="Arial" panose="020B0604020202020204" pitchFamily="34" charset="0"/>
              <a:buChar char="•"/>
            </a:pPr>
            <a:r>
              <a:rPr lang="en-US" dirty="0" smtClean="0">
                <a:solidFill>
                  <a:srgbClr val="003087"/>
                </a:solidFill>
              </a:rPr>
              <a:t>Alternate Feeder Capacity 18 MW</a:t>
            </a:r>
          </a:p>
          <a:p>
            <a:pPr marL="285750" indent="-285750">
              <a:buFont typeface="Arial" panose="020B0604020202020204" pitchFamily="34" charset="0"/>
              <a:buChar char="•"/>
            </a:pPr>
            <a:r>
              <a:rPr lang="en-US" dirty="0" smtClean="0">
                <a:solidFill>
                  <a:srgbClr val="003087"/>
                </a:solidFill>
              </a:rPr>
              <a:t>Emergency Generation 9.25 MW</a:t>
            </a:r>
          </a:p>
          <a:p>
            <a:pPr marL="285750" indent="-285750">
              <a:buFont typeface="Arial" panose="020B0604020202020204" pitchFamily="34" charset="0"/>
              <a:buChar char="•"/>
            </a:pPr>
            <a:r>
              <a:rPr lang="en-US" dirty="0" smtClean="0">
                <a:solidFill>
                  <a:srgbClr val="003087"/>
                </a:solidFill>
              </a:rPr>
              <a:t>Load Shed System</a:t>
            </a:r>
          </a:p>
          <a:p>
            <a:pPr marL="742950" lvl="1" indent="-285750">
              <a:buFont typeface="Courier New" panose="02070309020205020404" pitchFamily="49" charset="0"/>
              <a:buChar char="o"/>
            </a:pPr>
            <a:r>
              <a:rPr lang="en-US" dirty="0" smtClean="0">
                <a:solidFill>
                  <a:srgbClr val="003087"/>
                </a:solidFill>
              </a:rPr>
              <a:t>Auto load shed based on user requirements</a:t>
            </a:r>
          </a:p>
          <a:p>
            <a:pPr marL="742950" lvl="1" indent="-285750">
              <a:buFont typeface="Courier New" panose="02070309020205020404" pitchFamily="49" charset="0"/>
              <a:buChar char="o"/>
            </a:pPr>
            <a:r>
              <a:rPr lang="en-US" dirty="0" smtClean="0">
                <a:solidFill>
                  <a:srgbClr val="003087"/>
                </a:solidFill>
              </a:rPr>
              <a:t>Auto load control based on generator availability</a:t>
            </a:r>
          </a:p>
          <a:p>
            <a:pPr marL="742950" lvl="1" indent="-285750">
              <a:buFont typeface="Courier New" panose="02070309020205020404" pitchFamily="49" charset="0"/>
              <a:buChar char="o"/>
            </a:pPr>
            <a:r>
              <a:rPr lang="en-US" dirty="0" smtClean="0">
                <a:solidFill>
                  <a:srgbClr val="003087"/>
                </a:solidFill>
              </a:rPr>
              <a:t>Auto transfer back to Normal / Alternate sources</a:t>
            </a:r>
            <a:endParaRPr lang="en-US" dirty="0">
              <a:solidFill>
                <a:srgbClr val="003087"/>
              </a:solidFill>
            </a:endParaRPr>
          </a:p>
        </p:txBody>
      </p:sp>
      <p:sp>
        <p:nvSpPr>
          <p:cNvPr id="6"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15</a:t>
            </a:fld>
            <a:endParaRPr lang="en-US" dirty="0"/>
          </a:p>
        </p:txBody>
      </p:sp>
    </p:spTree>
    <p:extLst>
      <p:ext uri="{BB962C8B-B14F-4D97-AF65-F5344CB8AC3E}">
        <p14:creationId xmlns:p14="http://schemas.microsoft.com/office/powerpoint/2010/main" val="1578576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0" y="1562100"/>
            <a:ext cx="1905000" cy="0"/>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09801" y="1005951"/>
            <a:ext cx="1219200" cy="1051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2, 40 MVA</a:t>
            </a:r>
            <a:endParaRPr lang="en-US" dirty="0"/>
          </a:p>
        </p:txBody>
      </p:sp>
      <p:sp>
        <p:nvSpPr>
          <p:cNvPr id="5" name="TextBox 4"/>
          <p:cNvSpPr txBox="1"/>
          <p:nvPr/>
        </p:nvSpPr>
        <p:spPr>
          <a:xfrm>
            <a:off x="82278" y="2057400"/>
            <a:ext cx="2362200" cy="369332"/>
          </a:xfrm>
          <a:prstGeom prst="rect">
            <a:avLst/>
          </a:prstGeom>
          <a:noFill/>
        </p:spPr>
        <p:txBody>
          <a:bodyPr wrap="square" rtlCol="0">
            <a:spAutoFit/>
          </a:bodyPr>
          <a:lstStyle/>
          <a:p>
            <a:r>
              <a:rPr lang="en-US" dirty="0" smtClean="0"/>
              <a:t>Milburnie 115 kV line</a:t>
            </a:r>
            <a:endParaRPr lang="en-US" dirty="0"/>
          </a:p>
        </p:txBody>
      </p:sp>
      <p:sp>
        <p:nvSpPr>
          <p:cNvPr id="7" name="TextBox 6"/>
          <p:cNvSpPr txBox="1"/>
          <p:nvPr/>
        </p:nvSpPr>
        <p:spPr>
          <a:xfrm>
            <a:off x="2133600" y="82621"/>
            <a:ext cx="1447800" cy="923330"/>
          </a:xfrm>
          <a:prstGeom prst="rect">
            <a:avLst/>
          </a:prstGeom>
          <a:noFill/>
        </p:spPr>
        <p:txBody>
          <a:bodyPr wrap="square" rtlCol="0">
            <a:spAutoFit/>
          </a:bodyPr>
          <a:lstStyle/>
          <a:p>
            <a:pPr algn="ctr"/>
            <a:r>
              <a:rPr lang="en-US" dirty="0" smtClean="0"/>
              <a:t>Clayton Industrial Substation</a:t>
            </a:r>
            <a:endParaRPr lang="en-US" dirty="0"/>
          </a:p>
        </p:txBody>
      </p:sp>
      <p:cxnSp>
        <p:nvCxnSpPr>
          <p:cNvPr id="13" name="Straight Connector 12"/>
          <p:cNvCxnSpPr/>
          <p:nvPr/>
        </p:nvCxnSpPr>
        <p:spPr>
          <a:xfrm>
            <a:off x="3429000" y="1741259"/>
            <a:ext cx="3502266" cy="0"/>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0974" y="821285"/>
            <a:ext cx="3210291" cy="369332"/>
          </a:xfrm>
          <a:prstGeom prst="rect">
            <a:avLst/>
          </a:prstGeom>
          <a:noFill/>
        </p:spPr>
        <p:txBody>
          <a:bodyPr wrap="square" rtlCol="0">
            <a:spAutoFit/>
          </a:bodyPr>
          <a:lstStyle/>
          <a:p>
            <a:r>
              <a:rPr lang="en-US" dirty="0" smtClean="0"/>
              <a:t>North Plant Delivery (24 kV)</a:t>
            </a:r>
            <a:endParaRPr lang="en-US" dirty="0"/>
          </a:p>
        </p:txBody>
      </p:sp>
      <p:sp>
        <p:nvSpPr>
          <p:cNvPr id="15" name="TextBox 14"/>
          <p:cNvSpPr txBox="1"/>
          <p:nvPr/>
        </p:nvSpPr>
        <p:spPr>
          <a:xfrm>
            <a:off x="3525398" y="1872734"/>
            <a:ext cx="3505413" cy="369332"/>
          </a:xfrm>
          <a:prstGeom prst="rect">
            <a:avLst/>
          </a:prstGeom>
          <a:noFill/>
        </p:spPr>
        <p:txBody>
          <a:bodyPr wrap="square" rtlCol="0">
            <a:spAutoFit/>
          </a:bodyPr>
          <a:lstStyle/>
          <a:p>
            <a:r>
              <a:rPr lang="en-US" dirty="0" smtClean="0"/>
              <a:t>Main Campus Delivery (24kV)</a:t>
            </a:r>
            <a:endParaRPr lang="en-US" dirty="0"/>
          </a:p>
        </p:txBody>
      </p:sp>
      <p:cxnSp>
        <p:nvCxnSpPr>
          <p:cNvPr id="17" name="Straight Connector 16"/>
          <p:cNvCxnSpPr/>
          <p:nvPr/>
        </p:nvCxnSpPr>
        <p:spPr>
          <a:xfrm>
            <a:off x="410201" y="3808613"/>
            <a:ext cx="1905000" cy="0"/>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15201" y="3257524"/>
            <a:ext cx="1143000" cy="110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 1, 40 MVA</a:t>
            </a:r>
            <a:endParaRPr lang="en-US" dirty="0"/>
          </a:p>
        </p:txBody>
      </p:sp>
      <p:cxnSp>
        <p:nvCxnSpPr>
          <p:cNvPr id="19" name="Straight Connector 18"/>
          <p:cNvCxnSpPr>
            <a:stCxn id="18" idx="3"/>
          </p:cNvCxnSpPr>
          <p:nvPr/>
        </p:nvCxnSpPr>
        <p:spPr>
          <a:xfrm>
            <a:off x="3458201" y="3808613"/>
            <a:ext cx="1425913" cy="0"/>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0563" y="3254615"/>
            <a:ext cx="1842171" cy="369332"/>
          </a:xfrm>
          <a:prstGeom prst="rect">
            <a:avLst/>
          </a:prstGeom>
          <a:noFill/>
        </p:spPr>
        <p:txBody>
          <a:bodyPr wrap="none" rtlCol="0">
            <a:spAutoFit/>
          </a:bodyPr>
          <a:lstStyle/>
          <a:p>
            <a:r>
              <a:rPr lang="en-US" dirty="0" smtClean="0"/>
              <a:t>Selma 115 kV line</a:t>
            </a:r>
            <a:endParaRPr lang="en-US" dirty="0"/>
          </a:p>
        </p:txBody>
      </p:sp>
      <p:sp>
        <p:nvSpPr>
          <p:cNvPr id="22" name="TextBox 21"/>
          <p:cNvSpPr txBox="1"/>
          <p:nvPr/>
        </p:nvSpPr>
        <p:spPr>
          <a:xfrm>
            <a:off x="3610313" y="3017335"/>
            <a:ext cx="2438400" cy="369332"/>
          </a:xfrm>
          <a:prstGeom prst="rect">
            <a:avLst/>
          </a:prstGeom>
          <a:noFill/>
        </p:spPr>
        <p:txBody>
          <a:bodyPr wrap="square" rtlCol="0">
            <a:spAutoFit/>
          </a:bodyPr>
          <a:lstStyle/>
          <a:p>
            <a:r>
              <a:rPr lang="en-US" dirty="0" smtClean="0"/>
              <a:t>Alternate Feed, 24 kV</a:t>
            </a:r>
            <a:endParaRPr lang="en-US" dirty="0"/>
          </a:p>
        </p:txBody>
      </p:sp>
      <p:sp>
        <p:nvSpPr>
          <p:cNvPr id="24" name="Oval 23"/>
          <p:cNvSpPr/>
          <p:nvPr/>
        </p:nvSpPr>
        <p:spPr>
          <a:xfrm>
            <a:off x="4004241" y="4147066"/>
            <a:ext cx="825272"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25" name="Oval 24"/>
          <p:cNvSpPr/>
          <p:nvPr/>
        </p:nvSpPr>
        <p:spPr>
          <a:xfrm>
            <a:off x="4191338" y="4996855"/>
            <a:ext cx="638175"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26" name="Oval 25"/>
          <p:cNvSpPr/>
          <p:nvPr/>
        </p:nvSpPr>
        <p:spPr>
          <a:xfrm>
            <a:off x="5481806" y="4528066"/>
            <a:ext cx="638175"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a:t>
            </a:r>
            <a:endParaRPr lang="en-US" b="1" dirty="0"/>
          </a:p>
        </p:txBody>
      </p:sp>
      <p:sp>
        <p:nvSpPr>
          <p:cNvPr id="27" name="Oval 26"/>
          <p:cNvSpPr/>
          <p:nvPr/>
        </p:nvSpPr>
        <p:spPr>
          <a:xfrm>
            <a:off x="5511272" y="5384548"/>
            <a:ext cx="638175"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cxnSp>
        <p:nvCxnSpPr>
          <p:cNvPr id="28" name="Straight Connector 27"/>
          <p:cNvCxnSpPr/>
          <p:nvPr/>
        </p:nvCxnSpPr>
        <p:spPr>
          <a:xfrm>
            <a:off x="5177073" y="4044355"/>
            <a:ext cx="1530" cy="1606894"/>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29513" y="4528066"/>
            <a:ext cx="275887" cy="1"/>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112371" y="4821347"/>
            <a:ext cx="369435" cy="1"/>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809102" y="5263555"/>
            <a:ext cx="296298" cy="1"/>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255240" y="5651248"/>
            <a:ext cx="296298" cy="1"/>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4646733" y="3379232"/>
            <a:ext cx="1066799"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APS</a:t>
            </a:r>
            <a:endParaRPr lang="en-US" sz="1200" dirty="0"/>
          </a:p>
        </p:txBody>
      </p:sp>
      <p:cxnSp>
        <p:nvCxnSpPr>
          <p:cNvPr id="40" name="Straight Connector 39"/>
          <p:cNvCxnSpPr/>
          <p:nvPr/>
        </p:nvCxnSpPr>
        <p:spPr>
          <a:xfrm flipV="1">
            <a:off x="5481806" y="3793280"/>
            <a:ext cx="1610237" cy="2"/>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5733" y="399073"/>
            <a:ext cx="0" cy="1213755"/>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7200" y="3793282"/>
            <a:ext cx="0" cy="1213755"/>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Hexagon 46"/>
          <p:cNvSpPr/>
          <p:nvPr/>
        </p:nvSpPr>
        <p:spPr>
          <a:xfrm>
            <a:off x="6741403" y="304800"/>
            <a:ext cx="2173997" cy="4255532"/>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Grifols Load Control System</a:t>
            </a:r>
            <a:endParaRPr lang="en-US" sz="2400" b="1" dirty="0"/>
          </a:p>
        </p:txBody>
      </p:sp>
      <p:cxnSp>
        <p:nvCxnSpPr>
          <p:cNvPr id="45" name="Straight Connector 44"/>
          <p:cNvCxnSpPr/>
          <p:nvPr/>
        </p:nvCxnSpPr>
        <p:spPr>
          <a:xfrm>
            <a:off x="3429000" y="1287626"/>
            <a:ext cx="3601811" cy="7774"/>
          </a:xfrm>
          <a:prstGeom prst="line">
            <a:avLst/>
          </a:prstGeom>
          <a:ln w="1270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53866" y="165100"/>
            <a:ext cx="24434" cy="4483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81400" y="152400"/>
            <a:ext cx="53346" cy="44665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953866" y="4648200"/>
            <a:ext cx="1687413"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922899" y="152400"/>
            <a:ext cx="1687413"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16</a:t>
            </a:fld>
            <a:endParaRPr lang="en-US" dirty="0"/>
          </a:p>
        </p:txBody>
      </p:sp>
    </p:spTree>
    <p:extLst>
      <p:ext uri="{BB962C8B-B14F-4D97-AF65-F5344CB8AC3E}">
        <p14:creationId xmlns:p14="http://schemas.microsoft.com/office/powerpoint/2010/main" val="744479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404"/>
          </a:xfrm>
        </p:spPr>
        <p:txBody>
          <a:bodyPr/>
          <a:lstStyle/>
          <a:p>
            <a:pPr algn="l"/>
            <a:r>
              <a:rPr lang="en-US" b="1" dirty="0" smtClean="0">
                <a:solidFill>
                  <a:srgbClr val="003087"/>
                </a:solidFill>
              </a:rPr>
              <a:t>Grifols Power Management System</a:t>
            </a:r>
            <a:endParaRPr lang="en-US" b="1" dirty="0">
              <a:solidFill>
                <a:srgbClr val="003087"/>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7424" y="991892"/>
            <a:ext cx="7803395" cy="5102521"/>
          </a:xfrm>
        </p:spPr>
      </p:pic>
      <p:sp>
        <p:nvSpPr>
          <p:cNvPr id="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17</a:t>
            </a:fld>
            <a:endParaRPr lang="en-US" dirty="0"/>
          </a:p>
        </p:txBody>
      </p:sp>
    </p:spTree>
    <p:extLst>
      <p:ext uri="{BB962C8B-B14F-4D97-AF65-F5344CB8AC3E}">
        <p14:creationId xmlns:p14="http://schemas.microsoft.com/office/powerpoint/2010/main" val="681976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404"/>
          </a:xfrm>
        </p:spPr>
        <p:txBody>
          <a:bodyPr/>
          <a:lstStyle/>
          <a:p>
            <a:pPr algn="l"/>
            <a:r>
              <a:rPr lang="en-US" b="1" dirty="0" smtClean="0">
                <a:solidFill>
                  <a:srgbClr val="003087"/>
                </a:solidFill>
              </a:rPr>
              <a:t>Premier Power Service</a:t>
            </a:r>
            <a:endParaRPr lang="en-US" b="1" dirty="0">
              <a:solidFill>
                <a:srgbClr val="003087"/>
              </a:solidFill>
            </a:endParaRPr>
          </a:p>
        </p:txBody>
      </p:sp>
      <p:sp>
        <p:nvSpPr>
          <p:cNvPr id="3" name="Content Placeholder 2"/>
          <p:cNvSpPr>
            <a:spLocks noGrp="1"/>
          </p:cNvSpPr>
          <p:nvPr>
            <p:ph idx="1"/>
          </p:nvPr>
        </p:nvSpPr>
        <p:spPr>
          <a:xfrm>
            <a:off x="529839" y="1194127"/>
            <a:ext cx="8239063" cy="4763818"/>
          </a:xfrm>
        </p:spPr>
        <p:txBody>
          <a:bodyPr>
            <a:noAutofit/>
          </a:bodyPr>
          <a:lstStyle/>
          <a:p>
            <a:pPr marL="285750" indent="-285750">
              <a:lnSpc>
                <a:spcPct val="150000"/>
              </a:lnSpc>
              <a:buFont typeface="Arial" panose="020B0604020202020204" pitchFamily="34" charset="0"/>
              <a:buChar char="•"/>
            </a:pPr>
            <a:r>
              <a:rPr lang="en-US" sz="2400" dirty="0" smtClean="0"/>
              <a:t>This is a filed tariff listed with our other rate schedules</a:t>
            </a:r>
            <a:r>
              <a:rPr lang="en-US" sz="2400" dirty="0"/>
              <a:t>; i.e., </a:t>
            </a:r>
            <a:r>
              <a:rPr lang="en-US" sz="2400" u="sng" dirty="0">
                <a:hlinkClick r:id="rId3"/>
              </a:rPr>
              <a:t>http://bit.ly/2t1cf7o</a:t>
            </a:r>
            <a:endParaRPr lang="en-US" sz="2400" u="sng" dirty="0"/>
          </a:p>
          <a:p>
            <a:pPr marL="285750" indent="-285750">
              <a:lnSpc>
                <a:spcPct val="150000"/>
              </a:lnSpc>
              <a:buFont typeface="Arial" panose="020B0604020202020204" pitchFamily="34" charset="0"/>
              <a:buChar char="•"/>
            </a:pPr>
            <a:r>
              <a:rPr lang="en-US" sz="2400" dirty="0" smtClean="0"/>
              <a:t>Min size is 50 kW and Max size per site is 18 MW</a:t>
            </a:r>
          </a:p>
          <a:p>
            <a:pPr marL="285750" indent="-285750">
              <a:lnSpc>
                <a:spcPct val="150000"/>
              </a:lnSpc>
              <a:buFont typeface="Arial" panose="020B0604020202020204" pitchFamily="34" charset="0"/>
              <a:buChar char="•"/>
            </a:pPr>
            <a:r>
              <a:rPr lang="en-US" sz="2400" dirty="0" smtClean="0"/>
              <a:t>Monthly </a:t>
            </a:r>
            <a:r>
              <a:rPr lang="en-US" sz="2400" dirty="0"/>
              <a:t>Services Payment = Capital Cost + Expenses </a:t>
            </a:r>
            <a:endParaRPr lang="en-US" sz="2400" dirty="0" smtClean="0"/>
          </a:p>
          <a:p>
            <a:pPr marL="285750" indent="-285750">
              <a:lnSpc>
                <a:spcPct val="150000"/>
              </a:lnSpc>
              <a:buFont typeface="Arial" panose="020B0604020202020204" pitchFamily="34" charset="0"/>
              <a:buChar char="•"/>
            </a:pPr>
            <a:r>
              <a:rPr lang="en-US" sz="2400" dirty="0" smtClean="0"/>
              <a:t>Capital includes generators, paralleling gear, transformers, power lines, switchgear, etc.</a:t>
            </a:r>
          </a:p>
          <a:p>
            <a:pPr marL="285750" indent="-285750">
              <a:lnSpc>
                <a:spcPct val="150000"/>
              </a:lnSpc>
              <a:buFont typeface="Arial" panose="020B0604020202020204" pitchFamily="34" charset="0"/>
              <a:buChar char="•"/>
            </a:pPr>
            <a:r>
              <a:rPr lang="en-US" sz="2400" dirty="0" smtClean="0"/>
              <a:t>Expenses include maintenance, fuel, etc.</a:t>
            </a: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18</a:t>
            </a:fld>
            <a:endParaRPr lang="en-US" dirty="0"/>
          </a:p>
        </p:txBody>
      </p:sp>
    </p:spTree>
    <p:extLst>
      <p:ext uri="{BB962C8B-B14F-4D97-AF65-F5344CB8AC3E}">
        <p14:creationId xmlns:p14="http://schemas.microsoft.com/office/powerpoint/2010/main" val="181802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3087"/>
                </a:solidFill>
              </a:rPr>
              <a:t>Custom Outsource Solution</a:t>
            </a:r>
          </a:p>
        </p:txBody>
      </p:sp>
      <p:sp>
        <p:nvSpPr>
          <p:cNvPr id="3" name="Content Placeholder 2"/>
          <p:cNvSpPr>
            <a:spLocks noGrp="1"/>
          </p:cNvSpPr>
          <p:nvPr>
            <p:ph idx="1"/>
          </p:nvPr>
        </p:nvSpPr>
        <p:spPr>
          <a:xfrm>
            <a:off x="379679" y="1104523"/>
            <a:ext cx="8380677" cy="4990154"/>
          </a:xfrm>
        </p:spPr>
        <p:txBody>
          <a:bodyPr>
            <a:normAutofit/>
          </a:bodyPr>
          <a:lstStyle/>
          <a:p>
            <a:pPr marL="285750" indent="-285750">
              <a:lnSpc>
                <a:spcPct val="150000"/>
              </a:lnSpc>
              <a:buFont typeface="Arial" panose="020B0604020202020204" pitchFamily="34" charset="0"/>
              <a:buChar char="•"/>
            </a:pPr>
            <a:r>
              <a:rPr lang="en-US" sz="2400" dirty="0" smtClean="0"/>
              <a:t>Custom Solution</a:t>
            </a:r>
          </a:p>
          <a:p>
            <a:pPr marL="285750" indent="-285750">
              <a:lnSpc>
                <a:spcPct val="150000"/>
              </a:lnSpc>
              <a:buFont typeface="Arial" panose="020B0604020202020204" pitchFamily="34" charset="0"/>
              <a:buChar char="•"/>
            </a:pPr>
            <a:r>
              <a:rPr lang="en-US" sz="2400" dirty="0" smtClean="0"/>
              <a:t>Vendor Neutral</a:t>
            </a:r>
          </a:p>
          <a:p>
            <a:pPr marL="285750" indent="-285750">
              <a:lnSpc>
                <a:spcPct val="150000"/>
              </a:lnSpc>
              <a:buFont typeface="Arial" panose="020B0604020202020204" pitchFamily="34" charset="0"/>
              <a:buChar char="•"/>
            </a:pPr>
            <a:r>
              <a:rPr lang="en-US" sz="2400" dirty="0" smtClean="0"/>
              <a:t>One stop for</a:t>
            </a:r>
          </a:p>
          <a:p>
            <a:pPr marL="1198563" lvl="2" indent="-342900">
              <a:lnSpc>
                <a:spcPct val="150000"/>
              </a:lnSpc>
              <a:buClr>
                <a:schemeClr val="accent1"/>
              </a:buClr>
              <a:buFont typeface="Arial" panose="020B0604020202020204" pitchFamily="34" charset="0"/>
              <a:buChar char="•"/>
            </a:pPr>
            <a:r>
              <a:rPr lang="en-US" sz="2400" dirty="0" smtClean="0"/>
              <a:t>Design, Permitting, Construction, Commissioning</a:t>
            </a:r>
          </a:p>
          <a:p>
            <a:pPr marL="1198563" lvl="2" indent="-342900">
              <a:lnSpc>
                <a:spcPct val="150000"/>
              </a:lnSpc>
              <a:buClr>
                <a:schemeClr val="accent1"/>
              </a:buClr>
              <a:buFont typeface="Arial" panose="020B0604020202020204" pitchFamily="34" charset="0"/>
              <a:buChar char="•"/>
            </a:pPr>
            <a:r>
              <a:rPr lang="en-US" sz="2400" dirty="0"/>
              <a:t>Testing, </a:t>
            </a:r>
            <a:r>
              <a:rPr lang="en-US" sz="2400" dirty="0" smtClean="0"/>
              <a:t>Fueling, Maintenance &amp; Repairs</a:t>
            </a: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19</a:t>
            </a:fld>
            <a:endParaRPr lang="en-US" dirty="0"/>
          </a:p>
        </p:txBody>
      </p:sp>
    </p:spTree>
    <p:extLst>
      <p:ext uri="{BB962C8B-B14F-4D97-AF65-F5344CB8AC3E}">
        <p14:creationId xmlns:p14="http://schemas.microsoft.com/office/powerpoint/2010/main" val="243901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Learning Objectives</a:t>
            </a:r>
          </a:p>
        </p:txBody>
      </p:sp>
      <p:sp>
        <p:nvSpPr>
          <p:cNvPr id="3" name="Content Placeholder 2"/>
          <p:cNvSpPr>
            <a:spLocks noGrp="1"/>
          </p:cNvSpPr>
          <p:nvPr>
            <p:ph idx="1"/>
          </p:nvPr>
        </p:nvSpPr>
        <p:spPr>
          <a:xfrm>
            <a:off x="379679" y="1276539"/>
            <a:ext cx="8380677" cy="4818138"/>
          </a:xfrm>
        </p:spPr>
        <p:txBody>
          <a:bodyPr/>
          <a:lstStyle/>
          <a:p>
            <a:pPr marL="285750" indent="-285750">
              <a:lnSpc>
                <a:spcPct val="100000"/>
              </a:lnSpc>
              <a:buFont typeface="Arial" panose="020B0604020202020204" pitchFamily="34" charset="0"/>
              <a:buChar char="•"/>
            </a:pPr>
            <a:r>
              <a:rPr lang="en-US" sz="2000" dirty="0" smtClean="0"/>
              <a:t>Understand </a:t>
            </a:r>
            <a:r>
              <a:rPr lang="en-US" sz="2000" dirty="0"/>
              <a:t>Your Processes</a:t>
            </a:r>
            <a:br>
              <a:rPr lang="en-US" sz="2000" dirty="0"/>
            </a:br>
            <a:endParaRPr lang="en-US" sz="2000" dirty="0" smtClean="0"/>
          </a:p>
          <a:p>
            <a:pPr marL="285750" indent="-285750">
              <a:lnSpc>
                <a:spcPct val="100000"/>
              </a:lnSpc>
              <a:buFont typeface="Arial" panose="020B0604020202020204" pitchFamily="34" charset="0"/>
              <a:buChar char="•"/>
            </a:pPr>
            <a:r>
              <a:rPr lang="en-US" sz="2000" dirty="0" smtClean="0"/>
              <a:t>Identify Critical Loads</a:t>
            </a:r>
            <a:br>
              <a:rPr lang="en-US" sz="2000" dirty="0" smtClean="0"/>
            </a:br>
            <a:endParaRPr lang="en-US" sz="2000" dirty="0" smtClean="0"/>
          </a:p>
          <a:p>
            <a:pPr marL="285750" indent="-285750">
              <a:lnSpc>
                <a:spcPct val="100000"/>
              </a:lnSpc>
              <a:buFont typeface="Arial" panose="020B0604020202020204" pitchFamily="34" charset="0"/>
              <a:buChar char="•"/>
            </a:pPr>
            <a:r>
              <a:rPr lang="en-US" sz="2000" dirty="0" smtClean="0"/>
              <a:t>Design </a:t>
            </a:r>
            <a:r>
              <a:rPr lang="en-US" sz="2000" dirty="0"/>
              <a:t>Protection </a:t>
            </a:r>
            <a:r>
              <a:rPr lang="en-US" sz="2000" dirty="0" smtClean="0"/>
              <a:t>Systems</a:t>
            </a:r>
            <a:r>
              <a:rPr lang="en-US" sz="2000" dirty="0"/>
              <a:t/>
            </a:r>
            <a:br>
              <a:rPr lang="en-US" sz="2000" dirty="0"/>
            </a:br>
            <a:endParaRPr lang="en-US" sz="2000" dirty="0" smtClean="0"/>
          </a:p>
          <a:p>
            <a:pPr marL="1204282" lvl="4" indent="-342900">
              <a:buFont typeface="Courier New" panose="02070309020205020404" pitchFamily="49" charset="0"/>
              <a:buChar char="o"/>
            </a:pPr>
            <a:r>
              <a:rPr lang="en-US" sz="2000" b="1" dirty="0" smtClean="0">
                <a:solidFill>
                  <a:schemeClr val="accent1"/>
                </a:solidFill>
              </a:rPr>
              <a:t>Built for Current Needs </a:t>
            </a:r>
          </a:p>
          <a:p>
            <a:pPr marL="1204282" lvl="4" indent="-342900">
              <a:buFont typeface="Courier New" panose="02070309020205020404" pitchFamily="49" charset="0"/>
              <a:buChar char="o"/>
            </a:pPr>
            <a:r>
              <a:rPr lang="en-US" sz="2000" b="1" dirty="0" smtClean="0">
                <a:solidFill>
                  <a:schemeClr val="accent1"/>
                </a:solidFill>
              </a:rPr>
              <a:t>Designed for Future </a:t>
            </a:r>
            <a:r>
              <a:rPr lang="en-US" sz="2000" b="1" dirty="0">
                <a:solidFill>
                  <a:schemeClr val="accent1"/>
                </a:solidFill>
              </a:rPr>
              <a:t>Needs</a:t>
            </a:r>
            <a:br>
              <a:rPr lang="en-US" sz="2000" b="1" dirty="0">
                <a:solidFill>
                  <a:schemeClr val="accent1"/>
                </a:solidFill>
              </a:rPr>
            </a:br>
            <a:endParaRPr lang="en-US" sz="2000" b="1" dirty="0">
              <a:solidFill>
                <a:schemeClr val="accent1"/>
              </a:solidFill>
            </a:endParaRPr>
          </a:p>
          <a:p>
            <a:pPr marL="285750" indent="-285750">
              <a:lnSpc>
                <a:spcPct val="100000"/>
              </a:lnSpc>
              <a:buFont typeface="Arial" panose="020B0604020202020204" pitchFamily="34" charset="0"/>
              <a:buChar char="•"/>
            </a:pPr>
            <a:r>
              <a:rPr lang="en-US" sz="2000" dirty="0"/>
              <a:t>Regular Testing to Assure Reliability</a:t>
            </a:r>
          </a:p>
          <a:p>
            <a:endParaRPr lang="en-US" dirty="0"/>
          </a:p>
        </p:txBody>
      </p:sp>
      <p:sp>
        <p:nvSpPr>
          <p:cNvPr id="4" name="Slide Number Placeholder 3"/>
          <p:cNvSpPr>
            <a:spLocks noGrp="1"/>
          </p:cNvSpPr>
          <p:nvPr>
            <p:ph type="sldNum" sz="quarter" idx="12"/>
          </p:nvPr>
        </p:nvSpPr>
        <p:spPr/>
        <p:txBody>
          <a:bodyPr/>
          <a:lstStyle/>
          <a:p>
            <a:fld id="{F94A1D29-4AF9-4878-A363-DDA5FF34B182}" type="slidenum">
              <a:rPr lang="en-US" smtClean="0"/>
              <a:t>2</a:t>
            </a:fld>
            <a:endParaRPr lang="en-US" dirty="0"/>
          </a:p>
        </p:txBody>
      </p:sp>
    </p:spTree>
    <p:extLst>
      <p:ext uri="{BB962C8B-B14F-4D97-AF65-F5344CB8AC3E}">
        <p14:creationId xmlns:p14="http://schemas.microsoft.com/office/powerpoint/2010/main" val="1291850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1655"/>
          </a:xfrm>
        </p:spPr>
        <p:txBody>
          <a:bodyPr/>
          <a:lstStyle/>
          <a:p>
            <a:pPr algn="l"/>
            <a:r>
              <a:rPr lang="en-US" b="1" dirty="0">
                <a:solidFill>
                  <a:srgbClr val="003087"/>
                </a:solidFill>
              </a:rPr>
              <a:t>Generation </a:t>
            </a:r>
            <a:r>
              <a:rPr lang="en-US" b="1" dirty="0" smtClean="0">
                <a:solidFill>
                  <a:srgbClr val="003087"/>
                </a:solidFill>
              </a:rPr>
              <a:t>Design</a:t>
            </a:r>
            <a:endParaRPr lang="en-US" b="1" dirty="0">
              <a:solidFill>
                <a:srgbClr val="003087"/>
              </a:solidFill>
            </a:endParaRPr>
          </a:p>
        </p:txBody>
      </p:sp>
      <p:sp>
        <p:nvSpPr>
          <p:cNvPr id="3" name="Content Placeholder 2"/>
          <p:cNvSpPr>
            <a:spLocks noGrp="1"/>
          </p:cNvSpPr>
          <p:nvPr>
            <p:ph idx="1"/>
          </p:nvPr>
        </p:nvSpPr>
        <p:spPr>
          <a:xfrm>
            <a:off x="418744" y="1348966"/>
            <a:ext cx="8341612" cy="4745711"/>
          </a:xfrm>
        </p:spPr>
        <p:txBody>
          <a:bodyPr>
            <a:noAutofit/>
          </a:bodyPr>
          <a:lstStyle/>
          <a:p>
            <a:pPr marL="285750" indent="-285750">
              <a:lnSpc>
                <a:spcPct val="100000"/>
              </a:lnSpc>
              <a:buFont typeface="Arial" panose="020B0604020202020204" pitchFamily="34" charset="0"/>
              <a:buChar char="•"/>
            </a:pPr>
            <a:r>
              <a:rPr lang="en-US" sz="2400" dirty="0" smtClean="0"/>
              <a:t>We used advanced paralleling switches</a:t>
            </a:r>
          </a:p>
          <a:p>
            <a:pPr marL="285750" indent="-285750">
              <a:lnSpc>
                <a:spcPct val="100000"/>
              </a:lnSpc>
              <a:buFont typeface="Arial" panose="020B0604020202020204" pitchFamily="34" charset="0"/>
              <a:buChar char="•"/>
            </a:pPr>
            <a:r>
              <a:rPr lang="en-US" sz="2400" dirty="0" smtClean="0"/>
              <a:t>If an outage is sensed load is transferred in 30 seconds or less</a:t>
            </a:r>
          </a:p>
          <a:p>
            <a:pPr marL="285750" indent="-285750">
              <a:lnSpc>
                <a:spcPct val="100000"/>
              </a:lnSpc>
              <a:buFont typeface="Arial" panose="020B0604020202020204" pitchFamily="34" charset="0"/>
              <a:buChar char="•"/>
            </a:pPr>
            <a:r>
              <a:rPr lang="en-US" sz="2400" dirty="0" smtClean="0"/>
              <a:t>We can design for 10 second startup for life safety loads</a:t>
            </a:r>
          </a:p>
          <a:p>
            <a:pPr marL="285750" indent="-285750">
              <a:lnSpc>
                <a:spcPct val="100000"/>
              </a:lnSpc>
              <a:buFont typeface="Arial" panose="020B0604020202020204" pitchFamily="34" charset="0"/>
              <a:buChar char="•"/>
            </a:pPr>
            <a:r>
              <a:rPr lang="en-US" sz="2400" dirty="0" smtClean="0"/>
              <a:t>Our standard design for fuel storage is 24 hours at full load</a:t>
            </a:r>
            <a:r>
              <a:rPr lang="en-US" sz="2400" dirty="0"/>
              <a:t> </a:t>
            </a:r>
            <a:r>
              <a:rPr lang="en-US" sz="2400" dirty="0" smtClean="0"/>
              <a:t>which typically will give you more than 24 hours at actual load. </a:t>
            </a:r>
          </a:p>
          <a:p>
            <a:pPr marL="285750" indent="-285750">
              <a:lnSpc>
                <a:spcPct val="100000"/>
              </a:lnSpc>
              <a:buFont typeface="Arial" panose="020B0604020202020204" pitchFamily="34" charset="0"/>
              <a:buChar char="•"/>
            </a:pPr>
            <a:r>
              <a:rPr lang="en-US" sz="2400" dirty="0" smtClean="0"/>
              <a:t>When </a:t>
            </a:r>
            <a:r>
              <a:rPr lang="en-US" sz="2400" dirty="0"/>
              <a:t>utility power is restored, the </a:t>
            </a:r>
            <a:r>
              <a:rPr lang="en-US" sz="2400" dirty="0" smtClean="0"/>
              <a:t>APS automatically returns </a:t>
            </a:r>
            <a:r>
              <a:rPr lang="en-US" sz="2400" dirty="0"/>
              <a:t>the load to the utility source</a:t>
            </a:r>
            <a:r>
              <a:rPr lang="en-US" sz="2400" dirty="0" smtClean="0"/>
              <a:t>.</a:t>
            </a: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20</a:t>
            </a:fld>
            <a:endParaRPr lang="en-US" dirty="0"/>
          </a:p>
        </p:txBody>
      </p:sp>
    </p:spTree>
    <p:extLst>
      <p:ext uri="{BB962C8B-B14F-4D97-AF65-F5344CB8AC3E}">
        <p14:creationId xmlns:p14="http://schemas.microsoft.com/office/powerpoint/2010/main" val="842598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3087"/>
                </a:solidFill>
              </a:rPr>
              <a:t>Monitoring System</a:t>
            </a:r>
            <a:endParaRPr lang="en-US" b="1" dirty="0">
              <a:solidFill>
                <a:srgbClr val="003087"/>
              </a:solidFill>
            </a:endParaRPr>
          </a:p>
        </p:txBody>
      </p:sp>
      <p:sp>
        <p:nvSpPr>
          <p:cNvPr id="3" name="Content Placeholder 2"/>
          <p:cNvSpPr>
            <a:spLocks noGrp="1"/>
          </p:cNvSpPr>
          <p:nvPr>
            <p:ph idx="1"/>
          </p:nvPr>
        </p:nvSpPr>
        <p:spPr>
          <a:xfrm>
            <a:off x="379679" y="1077362"/>
            <a:ext cx="8380677" cy="5017315"/>
          </a:xfrm>
        </p:spPr>
        <p:txBody>
          <a:bodyPr>
            <a:noAutofit/>
          </a:bodyPr>
          <a:lstStyle/>
          <a:p>
            <a:pPr marL="285750" indent="-285750">
              <a:lnSpc>
                <a:spcPct val="150000"/>
              </a:lnSpc>
              <a:buFont typeface="Arial" panose="020B0604020202020204" pitchFamily="34" charset="0"/>
              <a:buChar char="•"/>
            </a:pPr>
            <a:r>
              <a:rPr lang="en-US" sz="2000" dirty="0" smtClean="0"/>
              <a:t>Installations </a:t>
            </a:r>
            <a:r>
              <a:rPr lang="en-US" sz="2000" dirty="0"/>
              <a:t>include </a:t>
            </a:r>
            <a:r>
              <a:rPr lang="en-US" sz="2000" dirty="0" smtClean="0"/>
              <a:t>a permanent </a:t>
            </a:r>
            <a:r>
              <a:rPr lang="en-US" sz="2000" dirty="0"/>
              <a:t>power quality monitor with </a:t>
            </a:r>
            <a:r>
              <a:rPr lang="en-US" sz="2000" dirty="0" smtClean="0"/>
              <a:t>independent communications </a:t>
            </a:r>
            <a:r>
              <a:rPr lang="en-US" sz="2000" dirty="0"/>
              <a:t>capability. When it detects </a:t>
            </a:r>
            <a:r>
              <a:rPr lang="en-US" sz="2000" dirty="0" smtClean="0"/>
              <a:t>potential abnormalities </a:t>
            </a:r>
            <a:r>
              <a:rPr lang="en-US" sz="2000" dirty="0"/>
              <a:t>and other monitored alarm conditions, </a:t>
            </a:r>
            <a:r>
              <a:rPr lang="en-US" sz="2000" dirty="0" smtClean="0"/>
              <a:t>it reports </a:t>
            </a:r>
            <a:r>
              <a:rPr lang="en-US" sz="2000" dirty="0"/>
              <a:t>them both to on-call personnel and to a </a:t>
            </a:r>
            <a:r>
              <a:rPr lang="en-US" sz="2000" dirty="0" smtClean="0"/>
              <a:t>centralized 24/7 </a:t>
            </a:r>
            <a:r>
              <a:rPr lang="en-US" sz="2000" dirty="0"/>
              <a:t>control center</a:t>
            </a:r>
            <a:r>
              <a:rPr lang="en-US" sz="2000" dirty="0" smtClean="0"/>
              <a:t>.</a:t>
            </a:r>
          </a:p>
          <a:p>
            <a:pPr marL="285750" indent="-285750">
              <a:lnSpc>
                <a:spcPct val="150000"/>
              </a:lnSpc>
              <a:buFont typeface="Arial" panose="020B0604020202020204" pitchFamily="34" charset="0"/>
              <a:buChar char="•"/>
            </a:pPr>
            <a:r>
              <a:rPr lang="en-US" sz="2000" dirty="0" smtClean="0"/>
              <a:t>Our SCADA system monitors hundreds to thousands of points depending on the system and automatically email / text messages any detected anomalies to qualified staff. </a:t>
            </a:r>
          </a:p>
          <a:p>
            <a:pPr marL="285750" indent="-285750">
              <a:lnSpc>
                <a:spcPct val="150000"/>
              </a:lnSpc>
              <a:buFont typeface="Arial" panose="020B0604020202020204" pitchFamily="34" charset="0"/>
              <a:buChar char="•"/>
            </a:pPr>
            <a:r>
              <a:rPr lang="en-US" sz="2000" dirty="0" smtClean="0"/>
              <a:t>At Grifols, the generator system is further integrated with Grifols load shedding system.</a:t>
            </a:r>
            <a:endParaRPr lang="en-US" sz="2000"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21</a:t>
            </a:fld>
            <a:endParaRPr lang="en-US" dirty="0"/>
          </a:p>
        </p:txBody>
      </p:sp>
    </p:spTree>
    <p:extLst>
      <p:ext uri="{BB962C8B-B14F-4D97-AF65-F5344CB8AC3E}">
        <p14:creationId xmlns:p14="http://schemas.microsoft.com/office/powerpoint/2010/main" val="94561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3009"/>
          </a:xfrm>
        </p:spPr>
        <p:txBody>
          <a:bodyPr/>
          <a:lstStyle/>
          <a:p>
            <a:pPr algn="l"/>
            <a:r>
              <a:rPr lang="en-US" b="1" dirty="0" smtClean="0">
                <a:solidFill>
                  <a:srgbClr val="003087"/>
                </a:solidFill>
              </a:rPr>
              <a:t>Testing</a:t>
            </a:r>
            <a:endParaRPr lang="en-US" b="1" dirty="0">
              <a:solidFill>
                <a:srgbClr val="003087"/>
              </a:solidFill>
            </a:endParaRPr>
          </a:p>
        </p:txBody>
      </p:sp>
      <p:sp>
        <p:nvSpPr>
          <p:cNvPr id="3" name="Content Placeholder 2"/>
          <p:cNvSpPr>
            <a:spLocks noGrp="1"/>
          </p:cNvSpPr>
          <p:nvPr>
            <p:ph idx="1"/>
          </p:nvPr>
        </p:nvSpPr>
        <p:spPr>
          <a:xfrm>
            <a:off x="410198" y="878186"/>
            <a:ext cx="8480305" cy="5216491"/>
          </a:xfrm>
        </p:spPr>
        <p:txBody>
          <a:bodyPr>
            <a:noAutofit/>
          </a:bodyPr>
          <a:lstStyle/>
          <a:p>
            <a:pPr marL="285750" indent="-285750">
              <a:lnSpc>
                <a:spcPct val="150000"/>
              </a:lnSpc>
              <a:buFont typeface="Arial" panose="020B0604020202020204" pitchFamily="34" charset="0"/>
              <a:buChar char="•"/>
            </a:pPr>
            <a:r>
              <a:rPr lang="en-US" sz="2200" dirty="0" smtClean="0"/>
              <a:t>Weekly generator(s)  are started, synced with the utility feed, and gradually assume load, while remaining in parallel with the utility.</a:t>
            </a:r>
          </a:p>
          <a:p>
            <a:pPr marL="285750" indent="-285750">
              <a:lnSpc>
                <a:spcPct val="150000"/>
              </a:lnSpc>
              <a:buFont typeface="Arial" panose="020B0604020202020204" pitchFamily="34" charset="0"/>
              <a:buChar char="•"/>
            </a:pPr>
            <a:r>
              <a:rPr lang="en-US" sz="2200" dirty="0" smtClean="0"/>
              <a:t>In the unlikely event of a generation failure during testing, the generation trips off-line, while the utility feed remains operational.  No disruption to the customer electrical system is seen.  </a:t>
            </a:r>
          </a:p>
          <a:p>
            <a:pPr marL="285750" indent="-285750">
              <a:lnSpc>
                <a:spcPct val="150000"/>
              </a:lnSpc>
              <a:buFont typeface="Arial" panose="020B0604020202020204" pitchFamily="34" charset="0"/>
              <a:buChar char="•"/>
            </a:pPr>
            <a:r>
              <a:rPr lang="en-US" sz="2200" dirty="0" smtClean="0"/>
              <a:t>Duke personnel are automatically notified, and technicians are dispatched to resolve the issue.</a:t>
            </a:r>
            <a:endParaRPr lang="en-US" sz="2200"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22</a:t>
            </a:fld>
            <a:endParaRPr lang="en-US" dirty="0"/>
          </a:p>
        </p:txBody>
      </p:sp>
    </p:spTree>
    <p:extLst>
      <p:ext uri="{BB962C8B-B14F-4D97-AF65-F5344CB8AC3E}">
        <p14:creationId xmlns:p14="http://schemas.microsoft.com/office/powerpoint/2010/main" val="3330514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461" y="5207709"/>
            <a:ext cx="8632555" cy="800219"/>
          </a:xfrm>
          <a:prstGeom prst="rect">
            <a:avLst/>
          </a:prstGeom>
          <a:noFill/>
        </p:spPr>
        <p:txBody>
          <a:bodyPr wrap="square" rtlCol="0">
            <a:spAutoFit/>
          </a:bodyPr>
          <a:lstStyle/>
          <a:p>
            <a:pPr>
              <a:spcBef>
                <a:spcPts val="1200"/>
              </a:spcBef>
              <a:buSzPct val="100000"/>
            </a:pPr>
            <a:r>
              <a:rPr lang="en-US" dirty="0" smtClean="0">
                <a:solidFill>
                  <a:schemeClr val="tx2"/>
                </a:solidFill>
              </a:rPr>
              <a:t>3–2250 </a:t>
            </a:r>
            <a:r>
              <a:rPr lang="en-US" dirty="0">
                <a:solidFill>
                  <a:schemeClr val="tx2"/>
                </a:solidFill>
              </a:rPr>
              <a:t>kW and 1-2500kW Caterpillar </a:t>
            </a:r>
            <a:r>
              <a:rPr lang="en-US" dirty="0" smtClean="0">
                <a:solidFill>
                  <a:schemeClr val="tx2"/>
                </a:solidFill>
              </a:rPr>
              <a:t>generators owned by Duke Energy Progress.</a:t>
            </a:r>
          </a:p>
          <a:p>
            <a:pPr>
              <a:spcBef>
                <a:spcPts val="1200"/>
              </a:spcBef>
              <a:buSzPct val="100000"/>
            </a:pPr>
            <a:r>
              <a:rPr lang="en-US" dirty="0" smtClean="0">
                <a:solidFill>
                  <a:schemeClr val="tx2"/>
                </a:solidFill>
              </a:rPr>
              <a:t>(Space for 2 more generators with conduit in the ground.)</a:t>
            </a:r>
            <a:endParaRPr lang="en-US" dirty="0">
              <a:solidFill>
                <a:schemeClr val="tx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6461" y="-15497"/>
            <a:ext cx="8493071" cy="522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23</a:t>
            </a:fld>
            <a:endParaRPr lang="en-US" dirty="0"/>
          </a:p>
        </p:txBody>
      </p:sp>
    </p:spTree>
    <p:extLst>
      <p:ext uri="{BB962C8B-B14F-4D97-AF65-F5344CB8AC3E}">
        <p14:creationId xmlns:p14="http://schemas.microsoft.com/office/powerpoint/2010/main" val="2667668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464" y="-1"/>
            <a:ext cx="8477573" cy="4809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316" y="4949135"/>
            <a:ext cx="8699734" cy="1200329"/>
          </a:xfrm>
          <a:prstGeom prst="rect">
            <a:avLst/>
          </a:prstGeom>
          <a:noFill/>
        </p:spPr>
        <p:txBody>
          <a:bodyPr wrap="square" rtlCol="0">
            <a:spAutoFit/>
          </a:bodyPr>
          <a:lstStyle/>
          <a:p>
            <a:r>
              <a:rPr lang="en-US" dirty="0" smtClean="0">
                <a:solidFill>
                  <a:schemeClr val="tx2"/>
                </a:solidFill>
              </a:rPr>
              <a:t>Pad TX (background), Medium Voltage Switchgear (gray), control room (white), Pad mount TX for load bank (also a spare tx), load bank control breakers and temp. generator connection point), 2.5 MW load bank (at the far right) which is only used for non-std. testing &amp; trouble shooting.</a:t>
            </a:r>
            <a:endParaRPr lang="en-US" dirty="0">
              <a:solidFill>
                <a:schemeClr val="tx2"/>
              </a:solidFill>
            </a:endParaRPr>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24</a:t>
            </a:fld>
            <a:endParaRPr lang="en-US" dirty="0"/>
          </a:p>
        </p:txBody>
      </p:sp>
    </p:spTree>
    <p:extLst>
      <p:ext uri="{BB962C8B-B14F-4D97-AF65-F5344CB8AC3E}">
        <p14:creationId xmlns:p14="http://schemas.microsoft.com/office/powerpoint/2010/main" val="1049522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8506"/>
          </a:xfrm>
        </p:spPr>
        <p:txBody>
          <a:bodyPr/>
          <a:lstStyle/>
          <a:p>
            <a:pPr algn="l"/>
            <a:r>
              <a:rPr lang="en-US" b="1" dirty="0">
                <a:solidFill>
                  <a:srgbClr val="003087"/>
                </a:solidFill>
              </a:rPr>
              <a:t>Crisis Management </a:t>
            </a:r>
            <a:r>
              <a:rPr lang="en-US" b="1" dirty="0" smtClean="0">
                <a:solidFill>
                  <a:srgbClr val="003087"/>
                </a:solidFill>
              </a:rPr>
              <a:t>Principles</a:t>
            </a:r>
            <a:r>
              <a:rPr lang="en-US" b="1" dirty="0" smtClean="0"/>
              <a:t/>
            </a:r>
            <a:br>
              <a:rPr lang="en-US" b="1" dirty="0" smtClean="0"/>
            </a:br>
            <a:r>
              <a:rPr lang="en-US" sz="1000" b="1" dirty="0" smtClean="0"/>
              <a:t/>
            </a:r>
            <a:br>
              <a:rPr lang="en-US" sz="1000" b="1" dirty="0" smtClean="0"/>
            </a:br>
            <a:r>
              <a:rPr lang="en-US" sz="2000" dirty="0" smtClean="0">
                <a:solidFill>
                  <a:schemeClr val="tx2"/>
                </a:solidFill>
              </a:rPr>
              <a:t>(Source: NC </a:t>
            </a:r>
            <a:r>
              <a:rPr lang="en-US" sz="2000" dirty="0">
                <a:solidFill>
                  <a:schemeClr val="tx2"/>
                </a:solidFill>
              </a:rPr>
              <a:t>BIO, Crisis Management Summit, </a:t>
            </a:r>
            <a:r>
              <a:rPr lang="en-US" sz="2000" dirty="0" smtClean="0">
                <a:solidFill>
                  <a:schemeClr val="tx2"/>
                </a:solidFill>
              </a:rPr>
              <a:t>4.25.2017)</a:t>
            </a:r>
            <a:r>
              <a:rPr lang="en-US" sz="2000" dirty="0"/>
              <a:t/>
            </a:r>
            <a:br>
              <a:rPr lang="en-US" sz="2000" dirty="0"/>
            </a:br>
            <a:r>
              <a:rPr lang="en-US" b="1" dirty="0" smtClean="0"/>
              <a:t> </a:t>
            </a:r>
            <a:endParaRPr lang="en-US" dirty="0"/>
          </a:p>
        </p:txBody>
      </p:sp>
      <p:sp>
        <p:nvSpPr>
          <p:cNvPr id="3" name="Content Placeholder 2"/>
          <p:cNvSpPr>
            <a:spLocks noGrp="1"/>
          </p:cNvSpPr>
          <p:nvPr>
            <p:ph idx="1"/>
          </p:nvPr>
        </p:nvSpPr>
        <p:spPr>
          <a:xfrm>
            <a:off x="495656" y="1367327"/>
            <a:ext cx="8264700" cy="4727350"/>
          </a:xfrm>
        </p:spPr>
        <p:txBody>
          <a:bodyPr>
            <a:normAutofit/>
          </a:bodyPr>
          <a:lstStyle/>
          <a:p>
            <a:pPr marL="285750" indent="-285750">
              <a:lnSpc>
                <a:spcPct val="150000"/>
              </a:lnSpc>
              <a:buFont typeface="Arial" panose="020B0604020202020204" pitchFamily="34" charset="0"/>
              <a:buChar char="•"/>
            </a:pPr>
            <a:r>
              <a:rPr lang="en-US" sz="2400" dirty="0" smtClean="0"/>
              <a:t>Crisis </a:t>
            </a:r>
            <a:r>
              <a:rPr lang="en-US" sz="2400" dirty="0"/>
              <a:t>management seeks to prevent or lessen the negative outcomes of a crisis and thereby protect the organization, stakeholders, and industry from harm. </a:t>
            </a:r>
          </a:p>
          <a:p>
            <a:pPr marL="285750" indent="-285750">
              <a:lnSpc>
                <a:spcPct val="150000"/>
              </a:lnSpc>
              <a:buFont typeface="Arial" panose="020B0604020202020204" pitchFamily="34" charset="0"/>
              <a:buChar char="•"/>
            </a:pPr>
            <a:r>
              <a:rPr lang="en-US" sz="2400" dirty="0" smtClean="0"/>
              <a:t>Interrelated </a:t>
            </a:r>
            <a:r>
              <a:rPr lang="en-US" sz="2400" dirty="0"/>
              <a:t>factors: </a:t>
            </a:r>
            <a:endParaRPr lang="en-US" sz="2400" dirty="0" smtClean="0"/>
          </a:p>
          <a:p>
            <a:pPr marL="914400" lvl="2" indent="-285750">
              <a:lnSpc>
                <a:spcPct val="150000"/>
              </a:lnSpc>
              <a:buClr>
                <a:schemeClr val="accent1"/>
              </a:buClr>
              <a:buFont typeface="Arial" panose="020B0604020202020204" pitchFamily="34" charset="0"/>
              <a:buChar char="•"/>
            </a:pPr>
            <a:r>
              <a:rPr lang="en-US" sz="2400" dirty="0" smtClean="0"/>
              <a:t>Preparation/Prevention </a:t>
            </a:r>
            <a:endParaRPr lang="en-US" sz="2400" dirty="0"/>
          </a:p>
          <a:p>
            <a:pPr marL="914400" lvl="2" indent="-285750">
              <a:lnSpc>
                <a:spcPct val="150000"/>
              </a:lnSpc>
              <a:buClr>
                <a:schemeClr val="accent1"/>
              </a:buClr>
              <a:buFont typeface="Arial" panose="020B0604020202020204" pitchFamily="34" charset="0"/>
              <a:buChar char="•"/>
            </a:pPr>
            <a:r>
              <a:rPr lang="en-US" sz="2400" dirty="0"/>
              <a:t>Response </a:t>
            </a:r>
          </a:p>
          <a:p>
            <a:pPr marL="914400" lvl="2" indent="-285750">
              <a:lnSpc>
                <a:spcPct val="150000"/>
              </a:lnSpc>
              <a:buClr>
                <a:schemeClr val="accent1"/>
              </a:buClr>
              <a:buFont typeface="Arial" panose="020B0604020202020204" pitchFamily="34" charset="0"/>
              <a:buChar char="•"/>
            </a:pPr>
            <a:r>
              <a:rPr lang="en-US" sz="2400" dirty="0"/>
              <a:t>Recovery </a:t>
            </a:r>
            <a:endParaRPr lang="en-US" sz="1400"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25</a:t>
            </a:fld>
            <a:endParaRPr lang="en-US" dirty="0"/>
          </a:p>
        </p:txBody>
      </p:sp>
    </p:spTree>
    <p:extLst>
      <p:ext uri="{BB962C8B-B14F-4D97-AF65-F5344CB8AC3E}">
        <p14:creationId xmlns:p14="http://schemas.microsoft.com/office/powerpoint/2010/main" val="363230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3136"/>
          </a:xfrm>
        </p:spPr>
        <p:txBody>
          <a:bodyPr/>
          <a:lstStyle/>
          <a:p>
            <a:pPr algn="l"/>
            <a:r>
              <a:rPr lang="en-US" b="1" dirty="0" smtClean="0">
                <a:solidFill>
                  <a:srgbClr val="003087"/>
                </a:solidFill>
              </a:rPr>
              <a:t>Prepare</a:t>
            </a:r>
            <a:endParaRPr lang="en-US" b="1" dirty="0">
              <a:solidFill>
                <a:srgbClr val="003087"/>
              </a:solidFill>
            </a:endParaRPr>
          </a:p>
        </p:txBody>
      </p:sp>
      <p:sp>
        <p:nvSpPr>
          <p:cNvPr id="3" name="Content Placeholder 2"/>
          <p:cNvSpPr>
            <a:spLocks noGrp="1"/>
          </p:cNvSpPr>
          <p:nvPr>
            <p:ph idx="1"/>
          </p:nvPr>
        </p:nvSpPr>
        <p:spPr>
          <a:xfrm>
            <a:off x="379679" y="1104540"/>
            <a:ext cx="8380677" cy="4646123"/>
          </a:xfrm>
        </p:spPr>
        <p:txBody>
          <a:bodyPr>
            <a:normAutofit/>
          </a:bodyPr>
          <a:lstStyle/>
          <a:p>
            <a:pPr marL="285750" indent="-285750">
              <a:lnSpc>
                <a:spcPct val="150000"/>
              </a:lnSpc>
              <a:buFont typeface="Arial" panose="020B0604020202020204" pitchFamily="34" charset="0"/>
              <a:buChar char="•"/>
            </a:pPr>
            <a:r>
              <a:rPr lang="en-US" sz="2400" dirty="0" smtClean="0"/>
              <a:t>Identify </a:t>
            </a:r>
            <a:r>
              <a:rPr lang="en-US" sz="2400" dirty="0"/>
              <a:t>priority and most likely scenarios and develop plans to address them </a:t>
            </a:r>
            <a:endParaRPr lang="en-US" sz="2400" dirty="0" smtClean="0"/>
          </a:p>
          <a:p>
            <a:pPr marL="914400" lvl="2" indent="-285750">
              <a:lnSpc>
                <a:spcPct val="150000"/>
              </a:lnSpc>
              <a:buClr>
                <a:schemeClr val="accent1"/>
              </a:buClr>
              <a:buFont typeface="Arial" panose="020B0604020202020204" pitchFamily="34" charset="0"/>
              <a:buChar char="•"/>
            </a:pPr>
            <a:r>
              <a:rPr lang="en-US" sz="2000" dirty="0" smtClean="0"/>
              <a:t>Account </a:t>
            </a:r>
            <a:r>
              <a:rPr lang="en-US" sz="2000" dirty="0"/>
              <a:t>for low probability/high consequence situations </a:t>
            </a:r>
          </a:p>
          <a:p>
            <a:pPr marL="914400" lvl="2" indent="-285750">
              <a:lnSpc>
                <a:spcPct val="150000"/>
              </a:lnSpc>
              <a:buClr>
                <a:schemeClr val="accent1"/>
              </a:buClr>
              <a:buFont typeface="Arial" panose="020B0604020202020204" pitchFamily="34" charset="0"/>
              <a:buChar char="•"/>
            </a:pPr>
            <a:r>
              <a:rPr lang="en-US" sz="2000" dirty="0"/>
              <a:t>Prepare to address community upheaval and new or renewed government scrutiny </a:t>
            </a:r>
          </a:p>
          <a:p>
            <a:pPr marL="285750" indent="-285750">
              <a:lnSpc>
                <a:spcPct val="150000"/>
              </a:lnSpc>
              <a:buFont typeface="Arial" panose="020B0604020202020204" pitchFamily="34" charset="0"/>
              <a:buChar char="•"/>
            </a:pPr>
            <a:r>
              <a:rPr lang="en-US" sz="2400" dirty="0" smtClean="0"/>
              <a:t>Implement </a:t>
            </a:r>
            <a:r>
              <a:rPr lang="en-US" sz="2400" dirty="0"/>
              <a:t>a crisis training program </a:t>
            </a:r>
          </a:p>
          <a:p>
            <a:pPr marL="285750" indent="-285750">
              <a:lnSpc>
                <a:spcPct val="150000"/>
              </a:lnSpc>
              <a:buFont typeface="Arial" panose="020B0604020202020204" pitchFamily="34" charset="0"/>
              <a:buChar char="•"/>
            </a:pPr>
            <a:r>
              <a:rPr lang="en-US" sz="2400" dirty="0" smtClean="0"/>
              <a:t>Test </a:t>
            </a:r>
            <a:r>
              <a:rPr lang="en-US" sz="2400" dirty="0"/>
              <a:t>preparation for a crisis with drills or simulations </a:t>
            </a:r>
          </a:p>
          <a:p>
            <a:endParaRPr lang="en-US"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26</a:t>
            </a:fld>
            <a:endParaRPr lang="en-US" dirty="0"/>
          </a:p>
        </p:txBody>
      </p:sp>
    </p:spTree>
    <p:extLst>
      <p:ext uri="{BB962C8B-B14F-4D97-AF65-F5344CB8AC3E}">
        <p14:creationId xmlns:p14="http://schemas.microsoft.com/office/powerpoint/2010/main" val="2195413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759"/>
          </a:xfrm>
        </p:spPr>
        <p:txBody>
          <a:bodyPr/>
          <a:lstStyle/>
          <a:p>
            <a:pPr algn="l"/>
            <a:r>
              <a:rPr lang="en-US" b="1" dirty="0" smtClean="0">
                <a:solidFill>
                  <a:srgbClr val="003087"/>
                </a:solidFill>
              </a:rPr>
              <a:t>Respond</a:t>
            </a:r>
            <a:endParaRPr lang="en-US" b="1" dirty="0">
              <a:solidFill>
                <a:srgbClr val="003087"/>
              </a:solidFill>
            </a:endParaRPr>
          </a:p>
        </p:txBody>
      </p:sp>
      <p:sp>
        <p:nvSpPr>
          <p:cNvPr id="3" name="Content Placeholder 2"/>
          <p:cNvSpPr>
            <a:spLocks noGrp="1"/>
          </p:cNvSpPr>
          <p:nvPr>
            <p:ph idx="1"/>
          </p:nvPr>
        </p:nvSpPr>
        <p:spPr>
          <a:xfrm>
            <a:off x="379679" y="1240325"/>
            <a:ext cx="8380677" cy="4854352"/>
          </a:xfrm>
        </p:spPr>
        <p:txBody>
          <a:bodyPr>
            <a:normAutofit/>
          </a:bodyPr>
          <a:lstStyle/>
          <a:p>
            <a:pPr marL="342900" indent="-342900">
              <a:lnSpc>
                <a:spcPct val="150000"/>
              </a:lnSpc>
              <a:buFont typeface="Arial" panose="020B0604020202020204" pitchFamily="34" charset="0"/>
              <a:buChar char="•"/>
            </a:pPr>
            <a:r>
              <a:rPr lang="en-US" sz="2200" dirty="0" smtClean="0"/>
              <a:t>Grifols monitors process loads and load shed availability real time.</a:t>
            </a:r>
          </a:p>
          <a:p>
            <a:pPr marL="342900" indent="-342900">
              <a:lnSpc>
                <a:spcPct val="150000"/>
              </a:lnSpc>
              <a:buFont typeface="Arial" panose="020B0604020202020204" pitchFamily="34" charset="0"/>
              <a:buChar char="•"/>
            </a:pPr>
            <a:r>
              <a:rPr lang="en-US" sz="2200" dirty="0" smtClean="0"/>
              <a:t>Critical information from the Duke generator fleet is fed into Grifols Load Control System to assure continuity at all times of critical loads.</a:t>
            </a:r>
          </a:p>
          <a:p>
            <a:pPr marL="342900" indent="-342900">
              <a:lnSpc>
                <a:spcPct val="150000"/>
              </a:lnSpc>
              <a:buFont typeface="Arial" panose="020B0604020202020204" pitchFamily="34" charset="0"/>
              <a:buChar char="•"/>
            </a:pPr>
            <a:r>
              <a:rPr lang="en-US" sz="2200" dirty="0" smtClean="0"/>
              <a:t>Grifols Load Control System transfers critical loads to backup generation in &lt;3 minutes from loss of power by block loading the  generators to control load additions. </a:t>
            </a:r>
            <a:endParaRPr lang="en-US" sz="2200"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27</a:t>
            </a:fld>
            <a:endParaRPr lang="en-US" dirty="0"/>
          </a:p>
        </p:txBody>
      </p:sp>
    </p:spTree>
    <p:extLst>
      <p:ext uri="{BB962C8B-B14F-4D97-AF65-F5344CB8AC3E}">
        <p14:creationId xmlns:p14="http://schemas.microsoft.com/office/powerpoint/2010/main" val="331911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083"/>
          </a:xfrm>
        </p:spPr>
        <p:txBody>
          <a:bodyPr/>
          <a:lstStyle/>
          <a:p>
            <a:pPr algn="l"/>
            <a:r>
              <a:rPr lang="en-US" b="1" dirty="0" smtClean="0">
                <a:solidFill>
                  <a:srgbClr val="003087"/>
                </a:solidFill>
              </a:rPr>
              <a:t>Summary</a:t>
            </a:r>
            <a:endParaRPr lang="en-US" b="1" dirty="0">
              <a:solidFill>
                <a:srgbClr val="003087"/>
              </a:solidFill>
            </a:endParaRPr>
          </a:p>
        </p:txBody>
      </p:sp>
      <p:sp>
        <p:nvSpPr>
          <p:cNvPr id="3" name="Content Placeholder 2"/>
          <p:cNvSpPr>
            <a:spLocks noGrp="1"/>
          </p:cNvSpPr>
          <p:nvPr>
            <p:ph idx="1"/>
          </p:nvPr>
        </p:nvSpPr>
        <p:spPr>
          <a:xfrm>
            <a:off x="478564" y="995881"/>
            <a:ext cx="8186872" cy="5098796"/>
          </a:xfrm>
        </p:spPr>
        <p:txBody>
          <a:bodyPr>
            <a:noAutofit/>
          </a:bodyPr>
          <a:lstStyle/>
          <a:p>
            <a:pPr marL="285750" indent="-285750">
              <a:lnSpc>
                <a:spcPct val="150000"/>
              </a:lnSpc>
              <a:buFont typeface="Arial" panose="020B0604020202020204" pitchFamily="34" charset="0"/>
              <a:buChar char="•"/>
            </a:pPr>
            <a:r>
              <a:rPr lang="en-US" sz="2000" dirty="0" smtClean="0"/>
              <a:t>Emergency Preparedness and Response is a cooperative effort between Grifols and Duke Energy.</a:t>
            </a:r>
          </a:p>
          <a:p>
            <a:pPr marL="285750" indent="-285750">
              <a:lnSpc>
                <a:spcPct val="150000"/>
              </a:lnSpc>
              <a:buFont typeface="Arial" panose="020B0604020202020204" pitchFamily="34" charset="0"/>
              <a:buChar char="•"/>
            </a:pPr>
            <a:r>
              <a:rPr lang="en-US" sz="2000" dirty="0" smtClean="0"/>
              <a:t>Partnering with Duke Energy made sense due to their ability to own and maintain the fleet of generators and integrated it into the electrical distribution system.</a:t>
            </a:r>
          </a:p>
          <a:p>
            <a:pPr marL="285750" indent="-285750">
              <a:lnSpc>
                <a:spcPct val="150000"/>
              </a:lnSpc>
              <a:buFont typeface="Arial" panose="020B0604020202020204" pitchFamily="34" charset="0"/>
              <a:buChar char="•"/>
            </a:pPr>
            <a:r>
              <a:rPr lang="en-US" sz="2000" dirty="0"/>
              <a:t>Grifols load control system assures that the critical loads will always be operational while reducing the need for even more backup generators</a:t>
            </a:r>
            <a:r>
              <a:rPr lang="en-US" sz="2000" dirty="0" smtClean="0"/>
              <a:t>.</a:t>
            </a:r>
          </a:p>
          <a:p>
            <a:pPr marL="285750" indent="-285750">
              <a:lnSpc>
                <a:spcPct val="150000"/>
              </a:lnSpc>
              <a:buFont typeface="Arial" panose="020B0604020202020204" pitchFamily="34" charset="0"/>
              <a:buChar char="•"/>
            </a:pPr>
            <a:r>
              <a:rPr lang="en-US" sz="2000" dirty="0" smtClean="0"/>
              <a:t>Grifols was awarded “2017 Duke Energy Power Partner Award” for </a:t>
            </a:r>
            <a:r>
              <a:rPr lang="en-US" sz="2000" u="sng" dirty="0" smtClean="0"/>
              <a:t>Solution Innovation </a:t>
            </a:r>
          </a:p>
          <a:p>
            <a:pPr marL="287735" lvl="1" indent="-285750">
              <a:lnSpc>
                <a:spcPct val="150000"/>
              </a:lnSpc>
              <a:buFont typeface="Arial" panose="020B0604020202020204" pitchFamily="34" charset="0"/>
              <a:buChar char="•"/>
            </a:pPr>
            <a:endParaRPr lang="en-US" sz="2275" dirty="0"/>
          </a:p>
        </p:txBody>
      </p:sp>
      <p:sp>
        <p:nvSpPr>
          <p:cNvPr id="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28</a:t>
            </a:fld>
            <a:endParaRPr lang="en-US" dirty="0"/>
          </a:p>
        </p:txBody>
      </p:sp>
    </p:spTree>
    <p:extLst>
      <p:ext uri="{BB962C8B-B14F-4D97-AF65-F5344CB8AC3E}">
        <p14:creationId xmlns:p14="http://schemas.microsoft.com/office/powerpoint/2010/main" val="2088983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133600"/>
            <a:ext cx="7772400" cy="1362075"/>
          </a:xfrm>
        </p:spPr>
        <p:txBody>
          <a:bodyPr>
            <a:normAutofit/>
          </a:bodyPr>
          <a:lstStyle/>
          <a:p>
            <a:pPr algn="ctr"/>
            <a:r>
              <a:rPr lang="en-US" sz="6600" dirty="0" smtClean="0">
                <a:solidFill>
                  <a:srgbClr val="003087"/>
                </a:solidFill>
              </a:rPr>
              <a:t>Questions ?</a:t>
            </a:r>
            <a:endParaRPr lang="en-US" sz="6600" dirty="0">
              <a:solidFill>
                <a:srgbClr val="003087"/>
              </a:solidFill>
            </a:endParaRPr>
          </a:p>
        </p:txBody>
      </p:sp>
      <p:sp>
        <p:nvSpPr>
          <p:cNvPr id="3"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29</a:t>
            </a:fld>
            <a:endParaRPr lang="en-US" dirty="0"/>
          </a:p>
        </p:txBody>
      </p:sp>
    </p:spTree>
    <p:extLst>
      <p:ext uri="{BB962C8B-B14F-4D97-AF65-F5344CB8AC3E}">
        <p14:creationId xmlns:p14="http://schemas.microsoft.com/office/powerpoint/2010/main" val="251644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457200" y="274638"/>
            <a:ext cx="8229600" cy="567334"/>
          </a:xfrm>
        </p:spPr>
        <p:txBody>
          <a:bodyPr/>
          <a:lstStyle/>
          <a:p>
            <a:pPr algn="l"/>
            <a:r>
              <a:rPr lang="es-ES" b="1" dirty="0" smtClean="0">
                <a:solidFill>
                  <a:srgbClr val="003087"/>
                </a:solidFill>
              </a:rPr>
              <a:t>Grifols Overview</a:t>
            </a:r>
            <a:endParaRPr lang="es-ES" b="1" dirty="0">
              <a:solidFill>
                <a:srgbClr val="003087"/>
              </a:solidFill>
            </a:endParaRPr>
          </a:p>
        </p:txBody>
      </p:sp>
      <p:pic>
        <p:nvPicPr>
          <p:cNvPr id="14" name="Content Placeholder 13" descr="0010142.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50119" y="792505"/>
            <a:ext cx="8380412" cy="2779854"/>
          </a:xfrm>
          <a:prstGeom prst="rect">
            <a:avLst/>
          </a:prstGeom>
        </p:spPr>
      </p:pic>
      <p:sp>
        <p:nvSpPr>
          <p:cNvPr id="15" name="Rectangle 6"/>
          <p:cNvSpPr>
            <a:spLocks/>
          </p:cNvSpPr>
          <p:nvPr/>
        </p:nvSpPr>
        <p:spPr bwMode="auto">
          <a:xfrm>
            <a:off x="553432" y="3628959"/>
            <a:ext cx="7973786" cy="61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900" dirty="0">
                <a:solidFill>
                  <a:srgbClr val="343434"/>
                </a:solidFill>
                <a:latin typeface="Arial Narrow"/>
                <a:ea typeface="MS PGothic" pitchFamily="34" charset="-128"/>
                <a:cs typeface="Arial Narrow"/>
                <a:sym typeface="Lato Light" pitchFamily="34" charset="0"/>
              </a:rPr>
              <a:t>A Spanish Healthcare Company with Global Reach </a:t>
            </a:r>
            <a:r>
              <a:rPr lang="en-US" sz="1900" dirty="0">
                <a:solidFill>
                  <a:srgbClr val="2C2A29"/>
                </a:solidFill>
                <a:latin typeface="Arial Narrow"/>
                <a:cs typeface="Arial Narrow"/>
                <a:sym typeface="Lato Light" pitchFamily="34" charset="0"/>
              </a:rPr>
              <a:t>S</a:t>
            </a:r>
            <a:r>
              <a:rPr lang="en-US" sz="1900" dirty="0">
                <a:solidFill>
                  <a:srgbClr val="2C2A29"/>
                </a:solidFill>
                <a:latin typeface="Arial Narrow"/>
                <a:cs typeface="Arial Narrow"/>
              </a:rPr>
              <a:t>erving Patients in Over 100 Countries</a:t>
            </a:r>
          </a:p>
        </p:txBody>
      </p:sp>
      <p:sp>
        <p:nvSpPr>
          <p:cNvPr id="17" name="Rectangle 16"/>
          <p:cNvSpPr/>
          <p:nvPr/>
        </p:nvSpPr>
        <p:spPr>
          <a:xfrm>
            <a:off x="589649" y="4555841"/>
            <a:ext cx="1714500" cy="1692771"/>
          </a:xfrm>
          <a:prstGeom prst="rect">
            <a:avLst/>
          </a:prstGeom>
        </p:spPr>
        <p:txBody>
          <a:bodyPr wrap="square" lIns="0" rIns="0">
            <a:spAutoFit/>
          </a:bodyPr>
          <a:lstStyle/>
          <a:p>
            <a:pPr>
              <a:spcAft>
                <a:spcPts val="1400"/>
              </a:spcAft>
              <a:buClr>
                <a:srgbClr val="00B0F0"/>
              </a:buClr>
            </a:pPr>
            <a:r>
              <a:rPr lang="en-US" sz="1300" b="1" dirty="0">
                <a:solidFill>
                  <a:srgbClr val="0091CE"/>
                </a:solidFill>
                <a:latin typeface="Arial Narrow"/>
                <a:cs typeface="Arial Narrow"/>
              </a:rPr>
              <a:t>Grifols first </a:t>
            </a:r>
            <a:r>
              <a:rPr lang="en-US" sz="1300" b="1" dirty="0" smtClean="0">
                <a:solidFill>
                  <a:srgbClr val="0091CE"/>
                </a:solidFill>
                <a:latin typeface="Arial Narrow"/>
                <a:cs typeface="Arial Narrow"/>
              </a:rPr>
              <a:t>conducted </a:t>
            </a:r>
            <a:r>
              <a:rPr lang="en-US" sz="1300" b="1" dirty="0">
                <a:solidFill>
                  <a:srgbClr val="0091CE"/>
                </a:solidFill>
                <a:latin typeface="Arial Narrow"/>
                <a:cs typeface="Arial Narrow"/>
              </a:rPr>
              <a:t>business in the U.S. </a:t>
            </a:r>
            <a:r>
              <a:rPr lang="en-US" sz="1300" dirty="0">
                <a:solidFill>
                  <a:srgbClr val="2C2A29"/>
                </a:solidFill>
                <a:latin typeface="Arial Narrow"/>
                <a:cs typeface="Arial Narrow"/>
              </a:rPr>
              <a:t>in the </a:t>
            </a:r>
            <a:r>
              <a:rPr lang="en-US" sz="1300" dirty="0" smtClean="0">
                <a:solidFill>
                  <a:srgbClr val="2C2A29"/>
                </a:solidFill>
                <a:latin typeface="Arial Narrow"/>
                <a:cs typeface="Arial Narrow"/>
              </a:rPr>
              <a:t>1960s </a:t>
            </a:r>
            <a:r>
              <a:rPr lang="en-US" sz="1300" dirty="0">
                <a:solidFill>
                  <a:srgbClr val="2C2A29"/>
                </a:solidFill>
                <a:latin typeface="Arial Narrow"/>
                <a:cs typeface="Arial Narrow"/>
              </a:rPr>
              <a:t>via partnership with the American Hospital Supply Company - one of the largest producers of medical supplies at that time.  </a:t>
            </a:r>
          </a:p>
        </p:txBody>
      </p:sp>
      <p:sp>
        <p:nvSpPr>
          <p:cNvPr id="18" name="Rectangle 17"/>
          <p:cNvSpPr/>
          <p:nvPr/>
        </p:nvSpPr>
        <p:spPr>
          <a:xfrm>
            <a:off x="2680478" y="4528682"/>
            <a:ext cx="1714500" cy="1492716"/>
          </a:xfrm>
          <a:prstGeom prst="rect">
            <a:avLst/>
          </a:prstGeom>
        </p:spPr>
        <p:txBody>
          <a:bodyPr wrap="square" lIns="0" rIns="0">
            <a:spAutoFit/>
          </a:bodyPr>
          <a:lstStyle/>
          <a:p>
            <a:pPr>
              <a:spcAft>
                <a:spcPts val="1400"/>
              </a:spcAft>
              <a:buClr>
                <a:srgbClr val="00B0F0"/>
              </a:buClr>
            </a:pPr>
            <a:r>
              <a:rPr lang="en-US" sz="1300" b="1" dirty="0" smtClean="0">
                <a:solidFill>
                  <a:srgbClr val="0091CE"/>
                </a:solidFill>
                <a:latin typeface="Arial Narrow"/>
                <a:cs typeface="Arial Narrow"/>
              </a:rPr>
              <a:t>Grifols’ </a:t>
            </a:r>
            <a:r>
              <a:rPr lang="en-US" sz="1300" b="1" dirty="0">
                <a:solidFill>
                  <a:srgbClr val="0091CE"/>
                </a:solidFill>
                <a:latin typeface="Arial Narrow"/>
                <a:cs typeface="Arial Narrow"/>
              </a:rPr>
              <a:t>first major asset acquisition in the U.S</a:t>
            </a:r>
            <a:r>
              <a:rPr lang="en-US" sz="1300" dirty="0">
                <a:solidFill>
                  <a:srgbClr val="2C2A29"/>
                </a:solidFill>
                <a:latin typeface="Arial Narrow"/>
                <a:cs typeface="Arial Narrow"/>
              </a:rPr>
              <a:t>. was in 2002. The company has since invested over $9Bn in manufacturing, </a:t>
            </a:r>
            <a:r>
              <a:rPr lang="en-US" sz="1300" dirty="0" smtClean="0">
                <a:solidFill>
                  <a:srgbClr val="2C2A29"/>
                </a:solidFill>
                <a:latin typeface="Arial Narrow"/>
                <a:cs typeface="Arial Narrow"/>
              </a:rPr>
              <a:t>research, </a:t>
            </a:r>
            <a:r>
              <a:rPr lang="en-US" sz="1300" dirty="0">
                <a:solidFill>
                  <a:srgbClr val="2C2A29"/>
                </a:solidFill>
                <a:latin typeface="Arial Narrow"/>
                <a:cs typeface="Arial Narrow"/>
              </a:rPr>
              <a:t>facilities and other infrastructure in the U.S.</a:t>
            </a:r>
          </a:p>
        </p:txBody>
      </p:sp>
      <p:sp>
        <p:nvSpPr>
          <p:cNvPr id="19" name="Rectangle 18"/>
          <p:cNvSpPr/>
          <p:nvPr/>
        </p:nvSpPr>
        <p:spPr>
          <a:xfrm>
            <a:off x="4782274" y="4519629"/>
            <a:ext cx="1861122" cy="1569660"/>
          </a:xfrm>
          <a:prstGeom prst="rect">
            <a:avLst/>
          </a:prstGeom>
        </p:spPr>
        <p:txBody>
          <a:bodyPr wrap="square" lIns="0" rIns="0">
            <a:spAutoFit/>
          </a:bodyPr>
          <a:lstStyle/>
          <a:p>
            <a:pPr>
              <a:spcAft>
                <a:spcPts val="600"/>
              </a:spcAft>
              <a:buClr>
                <a:srgbClr val="00B0F0"/>
              </a:buClr>
            </a:pPr>
            <a:r>
              <a:rPr lang="en-US" sz="1300" b="1" dirty="0">
                <a:solidFill>
                  <a:srgbClr val="0091CE"/>
                </a:solidFill>
                <a:latin typeface="Arial Narrow"/>
                <a:cs typeface="Arial Narrow"/>
              </a:rPr>
              <a:t>The U.S. is home to</a:t>
            </a:r>
            <a:r>
              <a:rPr lang="en-US" sz="1300" dirty="0">
                <a:solidFill>
                  <a:srgbClr val="2C2A29"/>
                </a:solidFill>
                <a:latin typeface="Arial Narrow"/>
                <a:cs typeface="Arial Narrow"/>
              </a:rPr>
              <a:t> </a:t>
            </a:r>
            <a:r>
              <a:rPr lang="en-US" sz="1300" dirty="0" smtClean="0">
                <a:solidFill>
                  <a:srgbClr val="2C2A29"/>
                </a:solidFill>
                <a:latin typeface="Arial Narrow"/>
                <a:cs typeface="Arial Narrow"/>
              </a:rPr>
              <a:t>more than 13,000 Grifols employees. Grifols has 18,300 employees worldwide.</a:t>
            </a:r>
            <a:endParaRPr lang="en-US" sz="1300" dirty="0">
              <a:solidFill>
                <a:srgbClr val="2C2A29"/>
              </a:solidFill>
              <a:latin typeface="Arial Narrow"/>
              <a:cs typeface="Arial Narrow"/>
            </a:endParaRPr>
          </a:p>
          <a:p>
            <a:pPr>
              <a:spcAft>
                <a:spcPts val="1400"/>
              </a:spcAft>
              <a:buClr>
                <a:srgbClr val="00B0F0"/>
              </a:buClr>
            </a:pPr>
            <a:r>
              <a:rPr lang="en-US" sz="1300" dirty="0">
                <a:solidFill>
                  <a:srgbClr val="2C2A29"/>
                </a:solidFill>
                <a:latin typeface="Arial Narrow"/>
                <a:cs typeface="Arial Narrow"/>
              </a:rPr>
              <a:t>In </a:t>
            </a:r>
            <a:r>
              <a:rPr lang="en-US" sz="1300" dirty="0" smtClean="0">
                <a:solidFill>
                  <a:srgbClr val="2C2A29"/>
                </a:solidFill>
                <a:latin typeface="Arial Narrow"/>
                <a:cs typeface="Arial Narrow"/>
              </a:rPr>
              <a:t>2017, 67.1% </a:t>
            </a:r>
            <a:r>
              <a:rPr lang="en-US" sz="1300" dirty="0">
                <a:solidFill>
                  <a:srgbClr val="2C2A29"/>
                </a:solidFill>
                <a:latin typeface="Arial Narrow"/>
                <a:cs typeface="Arial Narrow"/>
              </a:rPr>
              <a:t>of total revenues were </a:t>
            </a:r>
            <a:r>
              <a:rPr lang="en-US" sz="1300" dirty="0" smtClean="0">
                <a:solidFill>
                  <a:srgbClr val="2C2A29"/>
                </a:solidFill>
                <a:latin typeface="Arial Narrow"/>
                <a:cs typeface="Arial Narrow"/>
              </a:rPr>
              <a:t>attributed </a:t>
            </a:r>
            <a:r>
              <a:rPr lang="en-US" sz="1300" dirty="0">
                <a:solidFill>
                  <a:srgbClr val="2C2A29"/>
                </a:solidFill>
                <a:latin typeface="Arial Narrow"/>
                <a:cs typeface="Arial Narrow"/>
              </a:rPr>
              <a:t>to sales in N.A.</a:t>
            </a:r>
          </a:p>
        </p:txBody>
      </p:sp>
      <p:sp>
        <p:nvSpPr>
          <p:cNvPr id="20" name="Rectangle 19"/>
          <p:cNvSpPr/>
          <p:nvPr/>
        </p:nvSpPr>
        <p:spPr>
          <a:xfrm>
            <a:off x="6848935" y="4528683"/>
            <a:ext cx="1714500" cy="1292662"/>
          </a:xfrm>
          <a:prstGeom prst="rect">
            <a:avLst/>
          </a:prstGeom>
        </p:spPr>
        <p:txBody>
          <a:bodyPr wrap="square" lIns="0" rIns="0">
            <a:spAutoFit/>
          </a:bodyPr>
          <a:lstStyle/>
          <a:p>
            <a:pPr>
              <a:spcAft>
                <a:spcPts val="1400"/>
              </a:spcAft>
              <a:buClr>
                <a:srgbClr val="00B0F0"/>
              </a:buClr>
            </a:pPr>
            <a:r>
              <a:rPr lang="en-US" sz="1300" b="1" dirty="0">
                <a:solidFill>
                  <a:srgbClr val="0091CE"/>
                </a:solidFill>
                <a:latin typeface="Arial Narrow"/>
                <a:cs typeface="Arial Narrow"/>
              </a:rPr>
              <a:t>The U.S. is also home to </a:t>
            </a:r>
            <a:r>
              <a:rPr lang="en-US" sz="1300" dirty="0">
                <a:solidFill>
                  <a:srgbClr val="2C2A29"/>
                </a:solidFill>
                <a:latin typeface="Arial Narrow"/>
                <a:cs typeface="Arial Narrow"/>
              </a:rPr>
              <a:t> four major manufacturing sites, two state-of-the art testing laboratories and over </a:t>
            </a:r>
            <a:r>
              <a:rPr lang="en-US" sz="1300" dirty="0" smtClean="0">
                <a:solidFill>
                  <a:srgbClr val="2C2A29"/>
                </a:solidFill>
                <a:latin typeface="Arial Narrow"/>
                <a:cs typeface="Arial Narrow"/>
              </a:rPr>
              <a:t>190 </a:t>
            </a:r>
            <a:r>
              <a:rPr lang="en-US" sz="1300" dirty="0">
                <a:solidFill>
                  <a:srgbClr val="2C2A29"/>
                </a:solidFill>
                <a:latin typeface="Arial Narrow"/>
                <a:cs typeface="Arial Narrow"/>
              </a:rPr>
              <a:t>plasma donor centers across </a:t>
            </a:r>
            <a:r>
              <a:rPr lang="en-US" sz="1300" dirty="0" smtClean="0">
                <a:solidFill>
                  <a:srgbClr val="2C2A29"/>
                </a:solidFill>
                <a:latin typeface="Arial Narrow"/>
                <a:cs typeface="Arial Narrow"/>
              </a:rPr>
              <a:t>33 </a:t>
            </a:r>
            <a:r>
              <a:rPr lang="en-US" sz="1300" dirty="0">
                <a:solidFill>
                  <a:srgbClr val="2C2A29"/>
                </a:solidFill>
                <a:latin typeface="Arial Narrow"/>
                <a:cs typeface="Arial Narrow"/>
              </a:rPr>
              <a:t>states.</a:t>
            </a:r>
          </a:p>
        </p:txBody>
      </p:sp>
      <p:sp>
        <p:nvSpPr>
          <p:cNvPr id="21" name="Line 14"/>
          <p:cNvSpPr>
            <a:spLocks noChangeShapeType="1"/>
          </p:cNvSpPr>
          <p:nvPr/>
        </p:nvSpPr>
        <p:spPr bwMode="auto">
          <a:xfrm rot="10800000" flipH="1">
            <a:off x="1234060" y="4375944"/>
            <a:ext cx="6684963" cy="12700"/>
          </a:xfrm>
          <a:prstGeom prst="line">
            <a:avLst/>
          </a:prstGeom>
          <a:noFill/>
          <a:ln w="127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b="1" dirty="0">
              <a:solidFill>
                <a:srgbClr val="2C2A29"/>
              </a:solidFill>
              <a:latin typeface="Arial Narrow"/>
              <a:cs typeface="Arial Narrow"/>
            </a:endParaRPr>
          </a:p>
        </p:txBody>
      </p:sp>
      <p:sp>
        <p:nvSpPr>
          <p:cNvPr id="10"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3</a:t>
            </a:fld>
            <a:endParaRPr lang="en-US" dirty="0"/>
          </a:p>
        </p:txBody>
      </p:sp>
    </p:spTree>
    <p:extLst>
      <p:ext uri="{BB962C8B-B14F-4D97-AF65-F5344CB8AC3E}">
        <p14:creationId xmlns:p14="http://schemas.microsoft.com/office/powerpoint/2010/main" val="2136517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941" y="758400"/>
            <a:ext cx="3694994" cy="528534"/>
          </a:xfrm>
        </p:spPr>
        <p:txBody>
          <a:bodyPr/>
          <a:lstStyle/>
          <a:p>
            <a:pPr algn="l"/>
            <a:r>
              <a:rPr lang="en-US" sz="2400" b="1" dirty="0" smtClean="0">
                <a:solidFill>
                  <a:schemeClr val="accent1"/>
                </a:solidFill>
              </a:rPr>
              <a:t>Thank you for attending</a:t>
            </a:r>
            <a:endParaRPr lang="en-US" sz="2400" b="1" dirty="0">
              <a:solidFill>
                <a:schemeClr val="accent1"/>
              </a:solidFill>
            </a:endParaRPr>
          </a:p>
        </p:txBody>
      </p:sp>
      <p:sp>
        <p:nvSpPr>
          <p:cNvPr id="4" name="Content Placeholder 3"/>
          <p:cNvSpPr>
            <a:spLocks noGrp="1"/>
          </p:cNvSpPr>
          <p:nvPr>
            <p:ph idx="1"/>
          </p:nvPr>
        </p:nvSpPr>
        <p:spPr>
          <a:xfrm>
            <a:off x="345813" y="1691934"/>
            <a:ext cx="8380677" cy="4380178"/>
          </a:xfrm>
        </p:spPr>
        <p:txBody>
          <a:bodyPr/>
          <a:lstStyle/>
          <a:p>
            <a:pPr lvl="0" algn="ctr" defTabSz="1828403">
              <a:lnSpc>
                <a:spcPct val="100000"/>
              </a:lnSpc>
              <a:spcAft>
                <a:spcPts val="0"/>
              </a:spcAft>
            </a:pPr>
            <a:r>
              <a:rPr lang="en-US" sz="2400" b="0" dirty="0">
                <a:solidFill>
                  <a:schemeClr val="tx2"/>
                </a:solidFill>
              </a:rPr>
              <a:t>Need more help?  </a:t>
            </a:r>
            <a:endParaRPr lang="en-US" sz="2400" b="0" dirty="0" smtClean="0">
              <a:solidFill>
                <a:schemeClr val="tx2"/>
              </a:solidFill>
            </a:endParaRPr>
          </a:p>
          <a:p>
            <a:pPr lvl="0" algn="ctr" defTabSz="1828403">
              <a:lnSpc>
                <a:spcPct val="100000"/>
              </a:lnSpc>
              <a:spcAft>
                <a:spcPts val="0"/>
              </a:spcAft>
            </a:pPr>
            <a:r>
              <a:rPr lang="en-US" sz="2400" b="0" dirty="0" smtClean="0">
                <a:solidFill>
                  <a:schemeClr val="tx2"/>
                </a:solidFill>
              </a:rPr>
              <a:t>Contact </a:t>
            </a:r>
            <a:r>
              <a:rPr lang="en-US" sz="2400" b="0" dirty="0">
                <a:solidFill>
                  <a:schemeClr val="tx2"/>
                </a:solidFill>
              </a:rPr>
              <a:t>us at </a:t>
            </a:r>
          </a:p>
          <a:p>
            <a:pPr lvl="0" algn="ctr" defTabSz="1828403">
              <a:lnSpc>
                <a:spcPct val="100000"/>
              </a:lnSpc>
              <a:spcAft>
                <a:spcPts val="0"/>
              </a:spcAft>
            </a:pPr>
            <a:r>
              <a:rPr lang="en-US" sz="2400" b="0" dirty="0"/>
              <a:t> </a:t>
            </a:r>
            <a:r>
              <a:rPr lang="en-US" sz="2400" dirty="0"/>
              <a:t>800.288.6807 </a:t>
            </a:r>
            <a:r>
              <a:rPr lang="en-US" sz="2400" b="0" dirty="0" smtClean="0"/>
              <a:t>or</a:t>
            </a:r>
          </a:p>
          <a:p>
            <a:pPr lvl="0" algn="ctr" defTabSz="1828403">
              <a:lnSpc>
                <a:spcPct val="100000"/>
              </a:lnSpc>
              <a:spcAft>
                <a:spcPts val="0"/>
              </a:spcAft>
            </a:pPr>
            <a:r>
              <a:rPr lang="en-US" sz="2400" dirty="0" smtClean="0"/>
              <a:t>Energyandmore@duke-energy.com</a:t>
            </a:r>
            <a:endParaRPr lang="en-US" sz="2400" dirty="0"/>
          </a:p>
          <a:p>
            <a:endParaRPr lang="en-US" dirty="0"/>
          </a:p>
        </p:txBody>
      </p:sp>
      <p:sp>
        <p:nvSpPr>
          <p:cNvPr id="5" name="TextBox 4"/>
          <p:cNvSpPr txBox="1"/>
          <p:nvPr/>
        </p:nvSpPr>
        <p:spPr>
          <a:xfrm>
            <a:off x="-1004717" y="5088925"/>
            <a:ext cx="11266311" cy="461665"/>
          </a:xfrm>
          <a:prstGeom prst="rect">
            <a:avLst/>
          </a:prstGeom>
          <a:noFill/>
        </p:spPr>
        <p:txBody>
          <a:bodyPr wrap="square" rtlCol="0">
            <a:spAutoFit/>
          </a:bodyPr>
          <a:lstStyle/>
          <a:p>
            <a:pPr algn="ctr"/>
            <a:r>
              <a:rPr lang="en-US" sz="2400" dirty="0" smtClean="0">
                <a:solidFill>
                  <a:schemeClr val="tx2"/>
                </a:solidFill>
              </a:rPr>
              <a:t>Powering your </a:t>
            </a:r>
            <a:r>
              <a:rPr lang="en-US" sz="2400" b="1" dirty="0" smtClean="0">
                <a:solidFill>
                  <a:schemeClr val="accent1"/>
                </a:solidFill>
              </a:rPr>
              <a:t>pharmaceutical success</a:t>
            </a:r>
            <a:endParaRPr lang="en-US" sz="2400" b="1"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308" y="3768413"/>
            <a:ext cx="1880260" cy="907430"/>
          </a:xfrm>
          <a:prstGeom prst="rect">
            <a:avLst/>
          </a:prstGeom>
        </p:spPr>
      </p:pic>
      <p:sp>
        <p:nvSpPr>
          <p:cNvPr id="7"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30</a:t>
            </a:fld>
            <a:endParaRPr lang="en-US" dirty="0"/>
          </a:p>
        </p:txBody>
      </p:sp>
    </p:spTree>
    <p:extLst>
      <p:ext uri="{BB962C8B-B14F-4D97-AF65-F5344CB8AC3E}">
        <p14:creationId xmlns:p14="http://schemas.microsoft.com/office/powerpoint/2010/main" val="342530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Stock_000017803415Large.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44330" y="365772"/>
            <a:ext cx="8229600" cy="4567443"/>
          </a:xfrm>
          <a:prstGeom prst="rect">
            <a:avLst/>
          </a:prstGeom>
        </p:spPr>
      </p:pic>
      <p:sp>
        <p:nvSpPr>
          <p:cNvPr id="9" name="Rectangle 8"/>
          <p:cNvSpPr/>
          <p:nvPr/>
        </p:nvSpPr>
        <p:spPr>
          <a:xfrm>
            <a:off x="567263" y="1604380"/>
            <a:ext cx="3547538" cy="1815882"/>
          </a:xfrm>
          <a:prstGeom prst="rect">
            <a:avLst/>
          </a:prstGeom>
        </p:spPr>
        <p:txBody>
          <a:bodyPr wrap="square">
            <a:spAutoFit/>
          </a:bodyPr>
          <a:lstStyle/>
          <a:p>
            <a:r>
              <a:rPr lang="en-US" altLang="ja-JP" sz="1600" b="1" dirty="0">
                <a:solidFill>
                  <a:prstClr val="black"/>
                </a:solidFill>
                <a:latin typeface="Arial Narrow" pitchFamily="34" charset="0"/>
                <a:ea typeface="ＭＳ Ｐゴシック" charset="-128"/>
              </a:rPr>
              <a:t>Since 1940, Grifols has been </a:t>
            </a:r>
            <a:r>
              <a:rPr lang="en-US" sz="1600" b="1" dirty="0" smtClean="0">
                <a:latin typeface="Arial Narrow" panose="020B0606020202030204" pitchFamily="34" charset="0"/>
              </a:rPr>
              <a:t>committed </a:t>
            </a:r>
          </a:p>
          <a:p>
            <a:r>
              <a:rPr lang="en-US" sz="1600" b="1" dirty="0" smtClean="0">
                <a:latin typeface="Arial Narrow" panose="020B0606020202030204" pitchFamily="34" charset="0"/>
              </a:rPr>
              <a:t>to </a:t>
            </a:r>
            <a:r>
              <a:rPr lang="en-US" sz="1600" b="1" dirty="0">
                <a:latin typeface="Arial Narrow" panose="020B0606020202030204" pitchFamily="34" charset="0"/>
              </a:rPr>
              <a:t>producing essential plasma-derived medicines for patients and to providing hospitals, pharmacies, and healthcare professionals with the tools, information and services they need to deliver expert medical care. </a:t>
            </a:r>
            <a:endParaRPr lang="en-US" altLang="ja-JP" sz="1200" b="1" dirty="0">
              <a:solidFill>
                <a:srgbClr val="D6ECFF">
                  <a:lumMod val="25000"/>
                </a:srgbClr>
              </a:solidFill>
              <a:latin typeface="Arial Narrow" pitchFamily="34" charset="0"/>
              <a:ea typeface="ＭＳ Ｐゴシック" charset="-128"/>
            </a:endParaRPr>
          </a:p>
        </p:txBody>
      </p:sp>
      <p:sp>
        <p:nvSpPr>
          <p:cNvPr id="10" name="Rectangle 9"/>
          <p:cNvSpPr/>
          <p:nvPr/>
        </p:nvSpPr>
        <p:spPr>
          <a:xfrm>
            <a:off x="567263" y="5027218"/>
            <a:ext cx="7983735" cy="707886"/>
          </a:xfrm>
          <a:prstGeom prst="rect">
            <a:avLst/>
          </a:prstGeom>
        </p:spPr>
        <p:txBody>
          <a:bodyPr wrap="square">
            <a:spAutoFit/>
          </a:bodyPr>
          <a:lstStyle/>
          <a:p>
            <a:pPr fontAlgn="auto">
              <a:spcBef>
                <a:spcPts val="0"/>
              </a:spcBef>
              <a:spcAft>
                <a:spcPts val="0"/>
              </a:spcAft>
            </a:pPr>
            <a:r>
              <a:rPr lang="en-US" sz="2000" dirty="0">
                <a:solidFill>
                  <a:prstClr val="black"/>
                </a:solidFill>
                <a:latin typeface="Arial Narrow"/>
                <a:ea typeface="ＭＳ Ｐゴシック" charset="-128"/>
                <a:cs typeface="Arial Narrow"/>
              </a:rPr>
              <a:t>Grifols is a global healthcare company whose mission is to </a:t>
            </a:r>
            <a:r>
              <a:rPr lang="en-US" sz="2000" dirty="0" smtClean="0">
                <a:solidFill>
                  <a:prstClr val="black"/>
                </a:solidFill>
                <a:latin typeface="Arial Narrow"/>
                <a:ea typeface="ＭＳ Ｐゴシック" charset="-128"/>
                <a:cs typeface="Arial Narrow"/>
              </a:rPr>
              <a:t>improve </a:t>
            </a:r>
            <a:r>
              <a:rPr lang="en-US" sz="2000" dirty="0">
                <a:solidFill>
                  <a:prstClr val="black"/>
                </a:solidFill>
                <a:latin typeface="Arial Narrow"/>
                <a:ea typeface="ＭＳ Ｐゴシック" charset="-128"/>
                <a:cs typeface="Arial Narrow"/>
              </a:rPr>
              <a:t>the health and well being of people around the world. </a:t>
            </a:r>
            <a:r>
              <a:rPr lang="en-US" sz="2000" dirty="0" smtClean="0">
                <a:solidFill>
                  <a:prstClr val="black"/>
                </a:solidFill>
                <a:latin typeface="Arial Narrow"/>
                <a:ea typeface="ＭＳ Ｐゴシック" charset="-128"/>
                <a:cs typeface="Arial Narrow"/>
              </a:rPr>
              <a:t>    </a:t>
            </a:r>
            <a:endParaRPr lang="en-US" sz="2000" kern="0" dirty="0">
              <a:solidFill>
                <a:srgbClr val="000000"/>
              </a:solidFill>
              <a:latin typeface="Arial Narrow"/>
              <a:ea typeface="ＭＳ Ｐゴシック" charset="-128"/>
              <a:cs typeface="Arial Narrow"/>
              <a:sym typeface="Lato Light" charset="0"/>
            </a:endParaRPr>
          </a:p>
        </p:txBody>
      </p:sp>
      <p:sp>
        <p:nvSpPr>
          <p:cNvPr id="6"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4</a:t>
            </a:fld>
            <a:endParaRPr lang="en-US" dirty="0"/>
          </a:p>
        </p:txBody>
      </p:sp>
    </p:spTree>
    <p:extLst>
      <p:ext uri="{BB962C8B-B14F-4D97-AF65-F5344CB8AC3E}">
        <p14:creationId xmlns:p14="http://schemas.microsoft.com/office/powerpoint/2010/main" val="952663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5441"/>
          </a:xfrm>
        </p:spPr>
        <p:txBody>
          <a:bodyPr/>
          <a:lstStyle/>
          <a:p>
            <a:pPr algn="l"/>
            <a:r>
              <a:rPr lang="en-US" b="1" dirty="0">
                <a:solidFill>
                  <a:srgbClr val="003087"/>
                </a:solidFill>
              </a:rPr>
              <a:t>Business Divisions &amp; Engineering </a:t>
            </a:r>
          </a:p>
        </p:txBody>
      </p:sp>
      <p:sp>
        <p:nvSpPr>
          <p:cNvPr id="6" name="Rectangle 2"/>
          <p:cNvSpPr>
            <a:spLocks noGrp="1"/>
          </p:cNvSpPr>
          <p:nvPr>
            <p:ph idx="1"/>
          </p:nvPr>
        </p:nvSpPr>
        <p:spPr bwMode="auto">
          <a:xfrm>
            <a:off x="613496" y="876457"/>
            <a:ext cx="7682789" cy="213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nSpc>
                <a:spcPct val="100000"/>
              </a:lnSpc>
              <a:spcBef>
                <a:spcPts val="600"/>
              </a:spcBef>
              <a:spcAft>
                <a:spcPts val="0"/>
              </a:spcAft>
              <a:defRPr/>
            </a:pPr>
            <a:r>
              <a:rPr lang="en-US" sz="1800" dirty="0">
                <a:sym typeface="Lato Light" pitchFamily="34" charset="0"/>
              </a:rPr>
              <a:t>Grifols has thr</a:t>
            </a:r>
            <a:r>
              <a:rPr lang="en-US" sz="1800" dirty="0"/>
              <a:t>ee primary business divisions that develop, produce and deliver products and services to patients and medical professionals around the world. </a:t>
            </a:r>
          </a:p>
          <a:p>
            <a:pPr>
              <a:lnSpc>
                <a:spcPct val="100000"/>
              </a:lnSpc>
              <a:spcBef>
                <a:spcPts val="600"/>
              </a:spcBef>
              <a:spcAft>
                <a:spcPts val="0"/>
              </a:spcAft>
              <a:defRPr/>
            </a:pPr>
            <a:r>
              <a:rPr lang="en-US" sz="1800" dirty="0">
                <a:solidFill>
                  <a:schemeClr val="tx2"/>
                </a:solidFill>
              </a:rPr>
              <a:t>Grifols Engineering provides custom technologies and equipment for our manufacturing facilities and provides consulting services throughout the industry.</a:t>
            </a:r>
          </a:p>
          <a:p>
            <a:pPr>
              <a:lnSpc>
                <a:spcPct val="100000"/>
              </a:lnSpc>
              <a:spcBef>
                <a:spcPts val="600"/>
              </a:spcBef>
              <a:spcAft>
                <a:spcPts val="0"/>
              </a:spcAft>
              <a:defRPr/>
            </a:pPr>
            <a:r>
              <a:rPr lang="en-US" sz="1800" dirty="0">
                <a:solidFill>
                  <a:schemeClr val="tx2"/>
                </a:solidFill>
                <a:sym typeface="Lato Light" pitchFamily="34" charset="0"/>
              </a:rPr>
              <a:t>Grifols Bio Supplies division supplies biological products and raw materials to third parties.</a:t>
            </a:r>
          </a:p>
        </p:txBody>
      </p:sp>
      <p:sp>
        <p:nvSpPr>
          <p:cNvPr id="9" name="Rectangle 9"/>
          <p:cNvSpPr>
            <a:spLocks/>
          </p:cNvSpPr>
          <p:nvPr/>
        </p:nvSpPr>
        <p:spPr bwMode="auto">
          <a:xfrm>
            <a:off x="740238" y="4394587"/>
            <a:ext cx="155894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a:solidFill>
                  <a:prstClr val="white"/>
                </a:solidFill>
                <a:latin typeface="Arial Narrow"/>
                <a:cs typeface="Arial Narrow"/>
              </a:rPr>
              <a:t>Hospital </a:t>
            </a:r>
            <a:br>
              <a:rPr lang="en-US" sz="2000" dirty="0">
                <a:solidFill>
                  <a:prstClr val="white"/>
                </a:solidFill>
                <a:latin typeface="Arial Narrow"/>
                <a:cs typeface="Arial Narrow"/>
              </a:rPr>
            </a:br>
            <a:r>
              <a:rPr lang="en-US" sz="2000" dirty="0">
                <a:solidFill>
                  <a:prstClr val="white"/>
                </a:solidFill>
                <a:latin typeface="Arial Narrow"/>
                <a:cs typeface="Arial Narrow"/>
              </a:rPr>
              <a:t>Division</a:t>
            </a:r>
          </a:p>
          <a:p>
            <a:pPr fontAlgn="auto">
              <a:spcBef>
                <a:spcPts val="600"/>
              </a:spcBef>
              <a:spcAft>
                <a:spcPts val="0"/>
              </a:spcAft>
              <a:defRPr/>
            </a:pPr>
            <a:r>
              <a:rPr lang="en-US" sz="1200" dirty="0">
                <a:solidFill>
                  <a:prstClr val="white"/>
                </a:solidFill>
                <a:latin typeface="Arial Narrow"/>
                <a:cs typeface="Arial Narrow"/>
              </a:rPr>
              <a:t>Hospital logistics, IV solutions, medical devices </a:t>
            </a:r>
          </a:p>
          <a:p>
            <a:pPr fontAlgn="auto">
              <a:spcBef>
                <a:spcPts val="0"/>
              </a:spcBef>
              <a:spcAft>
                <a:spcPts val="0"/>
              </a:spcAft>
              <a:defRPr/>
            </a:pPr>
            <a:endParaRPr lang="en-US" sz="1200" dirty="0">
              <a:solidFill>
                <a:prstClr val="white"/>
              </a:solidFill>
              <a:latin typeface="Arial Narrow"/>
              <a:cs typeface="Arial Narrow"/>
            </a:endParaRPr>
          </a:p>
        </p:txBody>
      </p:sp>
      <p:grpSp>
        <p:nvGrpSpPr>
          <p:cNvPr id="10" name="Group 9"/>
          <p:cNvGrpSpPr/>
          <p:nvPr/>
        </p:nvGrpSpPr>
        <p:grpSpPr>
          <a:xfrm>
            <a:off x="613496" y="3418628"/>
            <a:ext cx="7561409" cy="2580947"/>
            <a:chOff x="613496" y="2984084"/>
            <a:chExt cx="7561409" cy="2580947"/>
          </a:xfrm>
        </p:grpSpPr>
        <p:pic>
          <p:nvPicPr>
            <p:cNvPr id="11" name="Picture 10" descr="000241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591" y="4266583"/>
              <a:ext cx="1952439" cy="1298448"/>
            </a:xfrm>
            <a:prstGeom prst="rect">
              <a:avLst/>
            </a:prstGeom>
          </p:spPr>
        </p:pic>
        <p:pic>
          <p:nvPicPr>
            <p:cNvPr id="12" name="Picture 11" descr="000203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623" y="4254619"/>
              <a:ext cx="1321508" cy="1308452"/>
            </a:xfrm>
            <a:prstGeom prst="rect">
              <a:avLst/>
            </a:prstGeom>
          </p:spPr>
        </p:pic>
        <p:pic>
          <p:nvPicPr>
            <p:cNvPr id="13" name="Picture 12" descr="000805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8542" y="2984090"/>
              <a:ext cx="1182508" cy="1289377"/>
            </a:xfrm>
            <a:prstGeom prst="rect">
              <a:avLst/>
            </a:prstGeom>
          </p:spPr>
        </p:pic>
        <p:pic>
          <p:nvPicPr>
            <p:cNvPr id="14" name="Picture 13" descr="0002031.jpg"/>
            <p:cNvPicPr>
              <a:picLocks noChangeAspect="1"/>
            </p:cNvPicPr>
            <p:nvPr/>
          </p:nvPicPr>
          <p:blipFill rotWithShape="1">
            <a:blip r:embed="rId5" cstate="screen">
              <a:extLst>
                <a:ext uri="{28A0092B-C50C-407E-A947-70E740481C1C}">
                  <a14:useLocalDpi xmlns:a14="http://schemas.microsoft.com/office/drawing/2010/main"/>
                </a:ext>
              </a:extLst>
            </a:blip>
            <a:srcRect b="-417"/>
            <a:stretch/>
          </p:blipFill>
          <p:spPr>
            <a:xfrm>
              <a:off x="633423" y="2984084"/>
              <a:ext cx="1181967" cy="1298448"/>
            </a:xfrm>
            <a:prstGeom prst="rect">
              <a:avLst/>
            </a:prstGeom>
          </p:spPr>
        </p:pic>
        <p:sp>
          <p:nvSpPr>
            <p:cNvPr id="15" name="Rectangle 9"/>
            <p:cNvSpPr>
              <a:spLocks/>
            </p:cNvSpPr>
            <p:nvPr/>
          </p:nvSpPr>
          <p:spPr bwMode="auto">
            <a:xfrm>
              <a:off x="1815390" y="2984091"/>
              <a:ext cx="1733152" cy="1298441"/>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a:solidFill>
                    <a:prstClr val="white"/>
                  </a:solidFill>
                  <a:latin typeface="Arial Narrow"/>
                  <a:cs typeface="Arial Narrow"/>
                </a:rPr>
                <a:t>Bioscience Division</a:t>
              </a:r>
            </a:p>
            <a:p>
              <a:pPr fontAlgn="auto">
                <a:spcBef>
                  <a:spcPts val="600"/>
                </a:spcBef>
                <a:spcAft>
                  <a:spcPts val="0"/>
                </a:spcAft>
                <a:defRPr/>
              </a:pPr>
              <a:r>
                <a:rPr lang="en-US" sz="1200" dirty="0">
                  <a:solidFill>
                    <a:prstClr val="white"/>
                  </a:solidFill>
                  <a:latin typeface="Arial Narrow"/>
                  <a:cs typeface="Arial Narrow"/>
                </a:rPr>
                <a:t>Plasma-derived therapies</a:t>
              </a:r>
            </a:p>
          </p:txBody>
        </p:sp>
        <p:sp>
          <p:nvSpPr>
            <p:cNvPr id="16" name="Rectangle 9"/>
            <p:cNvSpPr>
              <a:spLocks/>
            </p:cNvSpPr>
            <p:nvPr/>
          </p:nvSpPr>
          <p:spPr bwMode="auto">
            <a:xfrm>
              <a:off x="4731050" y="2984091"/>
              <a:ext cx="1734047" cy="1270528"/>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a:solidFill>
                    <a:prstClr val="white"/>
                  </a:solidFill>
                  <a:latin typeface="Arial Narrow"/>
                  <a:cs typeface="Arial Narrow"/>
                </a:rPr>
                <a:t>Diagnostic Division</a:t>
              </a:r>
            </a:p>
            <a:p>
              <a:pPr fontAlgn="auto">
                <a:spcBef>
                  <a:spcPts val="600"/>
                </a:spcBef>
                <a:spcAft>
                  <a:spcPts val="0"/>
                </a:spcAft>
                <a:defRPr/>
              </a:pPr>
              <a:r>
                <a:rPr lang="en-US" sz="1200" dirty="0">
                  <a:solidFill>
                    <a:prstClr val="white"/>
                  </a:solidFill>
                  <a:latin typeface="Arial Narrow"/>
                  <a:cs typeface="Arial Narrow"/>
                </a:rPr>
                <a:t>In vitro diagnostics, analyzers and reagents </a:t>
              </a:r>
            </a:p>
            <a:p>
              <a:pPr fontAlgn="auto">
                <a:spcBef>
                  <a:spcPts val="0"/>
                </a:spcBef>
                <a:spcAft>
                  <a:spcPts val="0"/>
                </a:spcAft>
                <a:defRPr/>
              </a:pPr>
              <a:endParaRPr lang="en-US" sz="1200" dirty="0">
                <a:solidFill>
                  <a:prstClr val="white"/>
                </a:solidFill>
                <a:latin typeface="Arial Narrow"/>
                <a:cs typeface="Arial Narrow"/>
              </a:endParaRPr>
            </a:p>
          </p:txBody>
        </p:sp>
        <p:sp>
          <p:nvSpPr>
            <p:cNvPr id="17" name="Rectangle 9"/>
            <p:cNvSpPr>
              <a:spLocks/>
            </p:cNvSpPr>
            <p:nvPr/>
          </p:nvSpPr>
          <p:spPr bwMode="auto">
            <a:xfrm>
              <a:off x="613496" y="4282533"/>
              <a:ext cx="1558949" cy="1282498"/>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a:solidFill>
                    <a:prstClr val="white"/>
                  </a:solidFill>
                  <a:latin typeface="Arial Narrow"/>
                  <a:cs typeface="Arial Narrow"/>
                </a:rPr>
                <a:t>Hospital </a:t>
              </a:r>
              <a:br>
                <a:rPr lang="en-US" sz="2000" dirty="0">
                  <a:solidFill>
                    <a:prstClr val="white"/>
                  </a:solidFill>
                  <a:latin typeface="Arial Narrow"/>
                  <a:cs typeface="Arial Narrow"/>
                </a:rPr>
              </a:br>
              <a:r>
                <a:rPr lang="en-US" sz="2000" dirty="0">
                  <a:solidFill>
                    <a:prstClr val="white"/>
                  </a:solidFill>
                  <a:latin typeface="Arial Narrow"/>
                  <a:cs typeface="Arial Narrow"/>
                </a:rPr>
                <a:t>Division</a:t>
              </a:r>
            </a:p>
            <a:p>
              <a:pPr fontAlgn="auto">
                <a:spcBef>
                  <a:spcPts val="600"/>
                </a:spcBef>
                <a:spcAft>
                  <a:spcPts val="0"/>
                </a:spcAft>
                <a:defRPr/>
              </a:pPr>
              <a:r>
                <a:rPr lang="en-US" sz="1200" dirty="0">
                  <a:solidFill>
                    <a:prstClr val="white"/>
                  </a:solidFill>
                  <a:latin typeface="Arial Narrow"/>
                  <a:cs typeface="Arial Narrow"/>
                </a:rPr>
                <a:t>Hospital logistics, IV solutions, medical devices </a:t>
              </a:r>
            </a:p>
            <a:p>
              <a:pPr fontAlgn="auto">
                <a:spcBef>
                  <a:spcPts val="0"/>
                </a:spcBef>
                <a:spcAft>
                  <a:spcPts val="0"/>
                </a:spcAft>
                <a:defRPr/>
              </a:pPr>
              <a:endParaRPr lang="en-US" sz="1200" dirty="0">
                <a:solidFill>
                  <a:prstClr val="white"/>
                </a:solidFill>
                <a:latin typeface="Arial Narrow"/>
                <a:cs typeface="Arial Narrow"/>
              </a:endParaRPr>
            </a:p>
          </p:txBody>
        </p:sp>
        <p:sp>
          <p:nvSpPr>
            <p:cNvPr id="18" name="Rectangle 9"/>
            <p:cNvSpPr>
              <a:spLocks/>
            </p:cNvSpPr>
            <p:nvPr/>
          </p:nvSpPr>
          <p:spPr bwMode="auto">
            <a:xfrm>
              <a:off x="3769739" y="4257530"/>
              <a:ext cx="1512168" cy="1307501"/>
            </a:xfrm>
            <a:prstGeom prst="rect">
              <a:avLst/>
            </a:prstGeom>
            <a:solidFill>
              <a:schemeClr val="bg2">
                <a:lumMod val="25000"/>
              </a:schemeClr>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a:solidFill>
                    <a:prstClr val="white"/>
                  </a:solidFill>
                  <a:latin typeface="Arial Narrow"/>
                  <a:cs typeface="Arial Narrow"/>
                </a:rPr>
                <a:t>Grifols Engineering</a:t>
              </a:r>
            </a:p>
            <a:p>
              <a:pPr fontAlgn="auto">
                <a:spcBef>
                  <a:spcPts val="600"/>
                </a:spcBef>
                <a:spcAft>
                  <a:spcPts val="0"/>
                </a:spcAft>
                <a:defRPr/>
              </a:pPr>
              <a:r>
                <a:rPr lang="en-US" sz="1200" dirty="0">
                  <a:solidFill>
                    <a:prstClr val="white"/>
                  </a:solidFill>
                  <a:latin typeface="Arial Narrow"/>
                  <a:cs typeface="Arial Narrow"/>
                </a:rPr>
                <a:t>Engineering and technology production</a:t>
              </a:r>
            </a:p>
          </p:txBody>
        </p:sp>
        <p:sp>
          <p:nvSpPr>
            <p:cNvPr id="19" name="Rectangle 9"/>
            <p:cNvSpPr>
              <a:spLocks/>
            </p:cNvSpPr>
            <p:nvPr/>
          </p:nvSpPr>
          <p:spPr bwMode="auto">
            <a:xfrm>
              <a:off x="6603131" y="4254620"/>
              <a:ext cx="1571773" cy="1308450"/>
            </a:xfrm>
            <a:prstGeom prst="rect">
              <a:avLst/>
            </a:prstGeom>
            <a:solidFill>
              <a:schemeClr val="bg2">
                <a:lumMod val="25000"/>
              </a:schemeClr>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fontAlgn="auto">
                <a:lnSpc>
                  <a:spcPct val="90000"/>
                </a:lnSpc>
                <a:spcBef>
                  <a:spcPts val="0"/>
                </a:spcBef>
                <a:spcAft>
                  <a:spcPts val="0"/>
                </a:spcAft>
                <a:defRPr/>
              </a:pPr>
              <a:r>
                <a:rPr lang="en-US" sz="2000" dirty="0" smtClean="0">
                  <a:solidFill>
                    <a:prstClr val="white"/>
                  </a:solidFill>
                  <a:latin typeface="Arial Narrow"/>
                  <a:cs typeface="Arial Narrow"/>
                </a:rPr>
                <a:t>Bio Supplies Division</a:t>
              </a:r>
            </a:p>
            <a:p>
              <a:pPr fontAlgn="auto">
                <a:spcBef>
                  <a:spcPts val="0"/>
                </a:spcBef>
                <a:spcAft>
                  <a:spcPts val="0"/>
                </a:spcAft>
                <a:defRPr/>
              </a:pPr>
              <a:r>
                <a:rPr lang="en-US" sz="1200" dirty="0" smtClean="0">
                  <a:solidFill>
                    <a:prstClr val="white"/>
                  </a:solidFill>
                  <a:latin typeface="Arial Narrow"/>
                  <a:cs typeface="Arial Narrow"/>
                </a:rPr>
                <a:t>Supplier of biological products &amp; raw material </a:t>
              </a:r>
              <a:r>
                <a:rPr lang="en-US" sz="2000" dirty="0" smtClean="0">
                  <a:solidFill>
                    <a:prstClr val="white"/>
                  </a:solidFill>
                  <a:latin typeface="Arial Narrow"/>
                  <a:cs typeface="Arial Narrow"/>
                </a:rPr>
                <a:t> </a:t>
              </a:r>
              <a:endParaRPr lang="en-US" sz="2000" dirty="0">
                <a:solidFill>
                  <a:prstClr val="white"/>
                </a:solidFill>
                <a:latin typeface="Arial Narrow"/>
                <a:cs typeface="Arial Narrow"/>
              </a:endParaRPr>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5097" y="2984091"/>
              <a:ext cx="1709808" cy="1270535"/>
            </a:xfrm>
            <a:prstGeom prst="rect">
              <a:avLst/>
            </a:prstGeom>
          </p:spPr>
        </p:pic>
      </p:grpSp>
      <p:sp>
        <p:nvSpPr>
          <p:cNvPr id="22" name="Line 3"/>
          <p:cNvSpPr>
            <a:spLocks noChangeShapeType="1"/>
          </p:cNvSpPr>
          <p:nvPr/>
        </p:nvSpPr>
        <p:spPr bwMode="auto">
          <a:xfrm>
            <a:off x="601669" y="3328810"/>
            <a:ext cx="7694615" cy="0"/>
          </a:xfrm>
          <a:prstGeom prst="line">
            <a:avLst/>
          </a:prstGeom>
          <a:noFill/>
          <a:ln w="127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defRPr/>
            </a:pPr>
            <a:endParaRPr lang="en-US" kern="0">
              <a:solidFill>
                <a:sysClr val="windowText" lastClr="000000"/>
              </a:solidFill>
            </a:endParaRPr>
          </a:p>
        </p:txBody>
      </p:sp>
      <p:sp>
        <p:nvSpPr>
          <p:cNvPr id="21"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5</a:t>
            </a:fld>
            <a:endParaRPr lang="en-US" dirty="0"/>
          </a:p>
        </p:txBody>
      </p:sp>
    </p:spTree>
    <p:extLst>
      <p:ext uri="{BB962C8B-B14F-4D97-AF65-F5344CB8AC3E}">
        <p14:creationId xmlns:p14="http://schemas.microsoft.com/office/powerpoint/2010/main" val="330816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96857" y="373747"/>
            <a:ext cx="8351487" cy="486331"/>
          </a:xfrm>
        </p:spPr>
        <p:txBody>
          <a:bodyPr/>
          <a:lstStyle/>
          <a:p>
            <a:pPr algn="l"/>
            <a:r>
              <a:rPr lang="en-US" b="1" dirty="0" smtClean="0">
                <a:solidFill>
                  <a:srgbClr val="003087"/>
                </a:solidFill>
              </a:rPr>
              <a:t>Recipients of Plasma Medicines   </a:t>
            </a:r>
            <a:endParaRPr lang="en-US" b="1" dirty="0">
              <a:solidFill>
                <a:srgbClr val="003087"/>
              </a:solidFill>
            </a:endParaRPr>
          </a:p>
        </p:txBody>
      </p:sp>
      <p:grpSp>
        <p:nvGrpSpPr>
          <p:cNvPr id="6" name="Group 5"/>
          <p:cNvGrpSpPr/>
          <p:nvPr/>
        </p:nvGrpSpPr>
        <p:grpSpPr>
          <a:xfrm>
            <a:off x="1027803" y="1287178"/>
            <a:ext cx="7068457" cy="4733376"/>
            <a:chOff x="1027793" y="1133277"/>
            <a:chExt cx="7068457" cy="4661555"/>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5338" y="1133277"/>
              <a:ext cx="1719888" cy="1719072"/>
            </a:xfrm>
            <a:prstGeom prst="ellipse">
              <a:avLst/>
            </a:prstGeom>
          </p:spPr>
        </p:pic>
        <p:pic>
          <p:nvPicPr>
            <p:cNvPr id="8" name="Picture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7813" y="1133277"/>
              <a:ext cx="1704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7793" y="1133277"/>
              <a:ext cx="1710645" cy="1709928"/>
            </a:xfrm>
            <a:prstGeom prst="ellipse">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13419" y="1133277"/>
              <a:ext cx="1709369" cy="1709928"/>
            </a:xfrm>
            <a:prstGeom prst="ellipse">
              <a:avLst/>
            </a:prstGeom>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86322" y="1133277"/>
              <a:ext cx="1709928" cy="1704961"/>
            </a:xfrm>
            <a:prstGeom prst="ellipse">
              <a:avLst/>
            </a:prstGeom>
          </p:spPr>
        </p:pic>
        <p:pic>
          <p:nvPicPr>
            <p:cNvPr id="12" name="Picture 14"/>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48358" y="3331964"/>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15"/>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48358" y="5775782"/>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Rectangle 17"/>
            <p:cNvSpPr>
              <a:spLocks/>
            </p:cNvSpPr>
            <p:nvPr/>
          </p:nvSpPr>
          <p:spPr bwMode="auto">
            <a:xfrm>
              <a:off x="2943225" y="3516114"/>
              <a:ext cx="1466850" cy="218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smtClean="0">
                  <a:ln>
                    <a:noFill/>
                  </a:ln>
                  <a:solidFill>
                    <a:srgbClr val="2C2A29"/>
                  </a:solidFill>
                  <a:effectLst/>
                  <a:uLnTx/>
                  <a:uFillTx/>
                  <a:latin typeface="Arial Narrow"/>
                  <a:cs typeface="Arial Narrow"/>
                </a:rPr>
                <a:t>Hemophilia</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Missing or defective proteins, preventing the blood from clotting properly.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Estimated to affect 1 in every 5,000 live births</a:t>
              </a:r>
            </a:p>
          </p:txBody>
        </p:sp>
        <p:pic>
          <p:nvPicPr>
            <p:cNvPr id="15" name="Picture 18"/>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39058" y="3331964"/>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 name="Picture 19"/>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39058" y="5775782"/>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 name="Rectangle 21"/>
            <p:cNvSpPr>
              <a:spLocks/>
            </p:cNvSpPr>
            <p:nvPr/>
          </p:nvSpPr>
          <p:spPr bwMode="auto">
            <a:xfrm>
              <a:off x="4733925" y="3516113"/>
              <a:ext cx="1466850" cy="21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C2A29"/>
                  </a:solidFill>
                  <a:effectLst/>
                  <a:uLnTx/>
                  <a:uFillTx/>
                  <a:latin typeface="Arial Narrow"/>
                  <a:cs typeface="Arial Narrow"/>
                </a:rPr>
                <a:t>CIDP</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Peripheral nerve disorder resulting in increasing sensory and motor loss.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Estimated to affect 1.5 – 3.6 people/million</a:t>
              </a:r>
            </a:p>
          </p:txBody>
        </p:sp>
        <p:pic>
          <p:nvPicPr>
            <p:cNvPr id="18" name="Picture 22"/>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29758" y="3331964"/>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 name="Picture 23"/>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29758" y="5775782"/>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 name="Rectangle 25"/>
            <p:cNvSpPr>
              <a:spLocks/>
            </p:cNvSpPr>
            <p:nvPr/>
          </p:nvSpPr>
          <p:spPr bwMode="auto">
            <a:xfrm>
              <a:off x="6524625" y="3516113"/>
              <a:ext cx="1466850" cy="203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smtClean="0">
                  <a:ln>
                    <a:noFill/>
                  </a:ln>
                  <a:solidFill>
                    <a:srgbClr val="2C2A29"/>
                  </a:solidFill>
                  <a:effectLst/>
                  <a:uLnTx/>
                  <a:uFillTx/>
                  <a:latin typeface="Arial Narrow"/>
                  <a:cs typeface="Arial Narrow"/>
                </a:rPr>
                <a:t>Alpha-1 Antitrypsin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2C2A29"/>
                  </a:solidFill>
                  <a:effectLst/>
                  <a:uLnTx/>
                  <a:uFillTx/>
                  <a:latin typeface="Arial Narrow"/>
                  <a:cs typeface="Arial Narrow"/>
                </a:rPr>
                <a:t>Deficiency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Form of genetic emphysema leading to irreversible lung deterioration.</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Estimated to affect 1 in every 2,500 people </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smtClean="0">
                <a:ln>
                  <a:noFill/>
                </a:ln>
                <a:solidFill>
                  <a:srgbClr val="2C2A29"/>
                </a:solidFill>
                <a:effectLst/>
                <a:uLnTx/>
                <a:uFillTx/>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dirty="0" smtClean="0">
                <a:ln>
                  <a:noFill/>
                </a:ln>
                <a:solidFill>
                  <a:srgbClr val="2C2A29"/>
                </a:solidFill>
                <a:effectLst/>
                <a:uLnTx/>
                <a:uFillTx/>
                <a:latin typeface="Arial Narrow"/>
                <a:cs typeface="Arial Narrow"/>
              </a:endParaRPr>
            </a:p>
          </p:txBody>
        </p:sp>
        <p:pic>
          <p:nvPicPr>
            <p:cNvPr id="21" name="Picture 26"/>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20458" y="3331964"/>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27"/>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20458" y="5775782"/>
              <a:ext cx="1480542"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 name="Rectangle 17"/>
            <p:cNvSpPr>
              <a:spLocks/>
            </p:cNvSpPr>
            <p:nvPr/>
          </p:nvSpPr>
          <p:spPr bwMode="auto">
            <a:xfrm>
              <a:off x="1162050" y="3516114"/>
              <a:ext cx="14668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smtClean="0">
                  <a:ln>
                    <a:noFill/>
                  </a:ln>
                  <a:solidFill>
                    <a:srgbClr val="2C2A29"/>
                  </a:solidFill>
                  <a:effectLst/>
                  <a:uLnTx/>
                  <a:uFillTx/>
                  <a:latin typeface="Arial Narrow"/>
                  <a:cs typeface="Arial Narrow"/>
                </a:rPr>
                <a:t>Primary Immune Deficiency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Body’s immune system does not function properly.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smtClean="0">
                  <a:ln>
                    <a:noFill/>
                  </a:ln>
                  <a:solidFill>
                    <a:srgbClr val="2C2A29"/>
                  </a:solidFill>
                  <a:effectLst/>
                  <a:uLnTx/>
                  <a:uFillTx/>
                  <a:latin typeface="Arial Narrow"/>
                  <a:cs typeface="Arial Narrow"/>
                </a:rPr>
                <a:t>Estimated to affect 1 in every 1,200 people</a:t>
              </a:r>
            </a:p>
          </p:txBody>
        </p:sp>
      </p:grpSp>
      <p:sp>
        <p:nvSpPr>
          <p:cNvPr id="24"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6</a:t>
            </a:fld>
            <a:endParaRPr lang="en-US" dirty="0"/>
          </a:p>
        </p:txBody>
      </p:sp>
    </p:spTree>
    <p:extLst>
      <p:ext uri="{BB962C8B-B14F-4D97-AF65-F5344CB8AC3E}">
        <p14:creationId xmlns:p14="http://schemas.microsoft.com/office/powerpoint/2010/main" val="178278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endParaRPr lang="en-US" b="1" dirty="0"/>
          </a:p>
        </p:txBody>
      </p:sp>
      <p:sp>
        <p:nvSpPr>
          <p:cNvPr id="5" name="Title 3"/>
          <p:cNvSpPr txBox="1">
            <a:spLocks/>
          </p:cNvSpPr>
          <p:nvPr/>
        </p:nvSpPr>
        <p:spPr>
          <a:xfrm>
            <a:off x="396857" y="373748"/>
            <a:ext cx="8351487" cy="504438"/>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b="1" dirty="0" smtClean="0">
                <a:solidFill>
                  <a:srgbClr val="003087"/>
                </a:solidFill>
              </a:rPr>
              <a:t>State-of-the-Art Manufacturing </a:t>
            </a:r>
            <a:endParaRPr lang="en-US" b="1" dirty="0">
              <a:solidFill>
                <a:srgbClr val="003087"/>
              </a:solidFill>
            </a:endParaRPr>
          </a:p>
        </p:txBody>
      </p:sp>
      <p:grpSp>
        <p:nvGrpSpPr>
          <p:cNvPr id="6" name="Group 5"/>
          <p:cNvGrpSpPr/>
          <p:nvPr/>
        </p:nvGrpSpPr>
        <p:grpSpPr>
          <a:xfrm>
            <a:off x="741978" y="1221743"/>
            <a:ext cx="7649773" cy="4409512"/>
            <a:chOff x="741978" y="1221743"/>
            <a:chExt cx="7649773" cy="4161048"/>
          </a:xfrm>
        </p:grpSpPr>
        <p:pic>
          <p:nvPicPr>
            <p:cNvPr id="7" name="Picture 6" descr="0000918.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3753209" y="3558500"/>
              <a:ext cx="1337841" cy="1342069"/>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53594" y="3556400"/>
              <a:ext cx="1336543" cy="1344168"/>
            </a:xfrm>
            <a:prstGeom prst="rect">
              <a:avLst/>
            </a:prstGeom>
          </p:spPr>
        </p:pic>
        <p:pic>
          <p:nvPicPr>
            <p:cNvPr id="9" name="Picture 8" descr="CMF Pic[3].jpg"/>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3753605" y="1221744"/>
              <a:ext cx="1337445" cy="1340909"/>
            </a:xfrm>
            <a:prstGeom prst="rect">
              <a:avLst/>
            </a:prstGeom>
          </p:spPr>
        </p:pic>
        <p:pic>
          <p:nvPicPr>
            <p:cNvPr id="10" name="Picture 8" descr="New IVIG facility"/>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41988" y="1221743"/>
              <a:ext cx="1342571"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53590" y="1221743"/>
              <a:ext cx="1341560" cy="1344168"/>
            </a:xfrm>
            <a:prstGeom prst="rect">
              <a:avLst/>
            </a:prstGeom>
          </p:spPr>
        </p:pic>
        <p:sp>
          <p:nvSpPr>
            <p:cNvPr id="12" name="Rectangle 11"/>
            <p:cNvSpPr>
              <a:spLocks/>
            </p:cNvSpPr>
            <p:nvPr/>
          </p:nvSpPr>
          <p:spPr bwMode="auto">
            <a:xfrm>
              <a:off x="5364120" y="3513758"/>
              <a:ext cx="3027631" cy="186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r"/>
              <a:r>
                <a:rPr lang="en-CA" sz="1600" dirty="0">
                  <a:solidFill>
                    <a:srgbClr val="0091CE"/>
                  </a:solidFill>
                  <a:latin typeface="Arial Narrow"/>
                  <a:ea typeface="MS PGothic" pitchFamily="34" charset="-128"/>
                  <a:cs typeface="Arial Narrow"/>
                </a:rPr>
                <a:t>The geographic diversity of our manufacturing sites helps to ensure an uninterrupted supply of products. </a:t>
              </a:r>
              <a:endParaRPr lang="en-US" sz="1600" dirty="0">
                <a:solidFill>
                  <a:prstClr val="black"/>
                </a:solidFill>
                <a:latin typeface="Arial" pitchFamily="34" charset="0"/>
                <a:ea typeface="ＭＳ Ｐゴシック" charset="-128"/>
              </a:endParaRPr>
            </a:p>
            <a:p>
              <a:pPr algn="r"/>
              <a:endParaRPr lang="en-US" sz="1400" dirty="0">
                <a:solidFill>
                  <a:srgbClr val="0091CE"/>
                </a:solidFill>
                <a:latin typeface="Arial Narrow"/>
                <a:ea typeface="MS PGothic" pitchFamily="34" charset="-128"/>
                <a:cs typeface="Arial Narrow"/>
              </a:endParaRPr>
            </a:p>
            <a:p>
              <a:pPr algn="r"/>
              <a:r>
                <a:rPr lang="en-US" sz="1400" dirty="0">
                  <a:solidFill>
                    <a:srgbClr val="2C2A29"/>
                  </a:solidFill>
                  <a:latin typeface="Arial Narrow"/>
                  <a:ea typeface="MS PGothic" pitchFamily="34" charset="-128"/>
                  <a:cs typeface="Arial Narrow"/>
                </a:rPr>
                <a:t>Our state-of-the-art facilities provide the flexibility, capacity and expertise essential to maintaining access to products for health providers and patients around the world.</a:t>
              </a:r>
            </a:p>
            <a:p>
              <a:pPr algn="r"/>
              <a:endParaRPr lang="en-US" sz="1400" dirty="0">
                <a:solidFill>
                  <a:srgbClr val="2C2A29"/>
                </a:solidFill>
                <a:latin typeface="Arial Narrow"/>
                <a:ea typeface="MS PGothic" pitchFamily="34" charset="-128"/>
                <a:cs typeface="Arial Narrow"/>
              </a:endParaRPr>
            </a:p>
            <a:p>
              <a:pPr algn="r">
                <a:spcBef>
                  <a:spcPts val="1200"/>
                </a:spcBef>
              </a:pPr>
              <a:endParaRPr lang="en-US" sz="1400" dirty="0">
                <a:solidFill>
                  <a:srgbClr val="2C2A29"/>
                </a:solidFill>
                <a:latin typeface="Arial Narrow" pitchFamily="34" charset="0"/>
                <a:ea typeface="ＭＳ Ｐゴシック" charset="-128"/>
                <a:cs typeface="+mn-cs"/>
              </a:endParaRPr>
            </a:p>
          </p:txBody>
        </p:sp>
        <p:sp>
          <p:nvSpPr>
            <p:cNvPr id="13" name="TextBox 12"/>
            <p:cNvSpPr txBox="1"/>
            <p:nvPr/>
          </p:nvSpPr>
          <p:spPr>
            <a:xfrm>
              <a:off x="3794896" y="2589901"/>
              <a:ext cx="1296144"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Narrow"/>
                  <a:ea typeface="ＭＳ Ｐゴシック" charset="-128"/>
                  <a:cs typeface="Arial Narrow"/>
                </a:rPr>
                <a:t>EMERYVILLE</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California</a:t>
              </a:r>
              <a:endParaRPr lang="id-ID" sz="1200" b="1" dirty="0">
                <a:solidFill>
                  <a:srgbClr val="0091CE"/>
                </a:solidFill>
                <a:latin typeface="Arial Narrow"/>
                <a:ea typeface="ＭＳ Ｐゴシック" charset="-128"/>
                <a:cs typeface="Arial Narrow"/>
              </a:endParaRPr>
            </a:p>
          </p:txBody>
        </p:sp>
        <p:sp>
          <p:nvSpPr>
            <p:cNvPr id="14" name="TextBox 13"/>
            <p:cNvSpPr txBox="1"/>
            <p:nvPr/>
          </p:nvSpPr>
          <p:spPr>
            <a:xfrm>
              <a:off x="741978" y="2589901"/>
              <a:ext cx="1296144"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Narrow"/>
                  <a:ea typeface="ＭＳ Ｐゴシック" charset="-128"/>
                  <a:cs typeface="Arial Narrow"/>
                </a:rPr>
                <a:t>LOS ANGELES</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California</a:t>
              </a:r>
              <a:endParaRPr lang="id-ID" sz="1200" b="1" dirty="0">
                <a:solidFill>
                  <a:srgbClr val="0091CE"/>
                </a:solidFill>
                <a:latin typeface="Arial Narrow"/>
                <a:ea typeface="ＭＳ Ｐゴシック" charset="-128"/>
                <a:cs typeface="Arial Narrow"/>
              </a:endParaRPr>
            </a:p>
          </p:txBody>
        </p:sp>
        <p:sp>
          <p:nvSpPr>
            <p:cNvPr id="15" name="TextBox 14"/>
            <p:cNvSpPr txBox="1"/>
            <p:nvPr/>
          </p:nvSpPr>
          <p:spPr>
            <a:xfrm>
              <a:off x="2280803" y="2589901"/>
              <a:ext cx="1296144"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Narrow"/>
                  <a:ea typeface="ＭＳ Ｐゴシック" charset="-128"/>
                  <a:cs typeface="Arial Narrow"/>
                </a:rPr>
                <a:t>CLAYTON</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North Carolina</a:t>
              </a:r>
              <a:endParaRPr lang="id-ID" sz="1200" b="1" dirty="0">
                <a:solidFill>
                  <a:srgbClr val="0091CE"/>
                </a:solidFill>
                <a:latin typeface="Arial Narrow"/>
                <a:ea typeface="ＭＳ Ｐゴシック" charset="-128"/>
                <a:cs typeface="Arial Narrow"/>
              </a:endParaRPr>
            </a:p>
          </p:txBody>
        </p:sp>
        <p:grpSp>
          <p:nvGrpSpPr>
            <p:cNvPr id="16" name="Group 15"/>
            <p:cNvGrpSpPr>
              <a:grpSpLocks noChangeAspect="1"/>
            </p:cNvGrpSpPr>
            <p:nvPr/>
          </p:nvGrpSpPr>
          <p:grpSpPr>
            <a:xfrm>
              <a:off x="5364120" y="1247009"/>
              <a:ext cx="2873923" cy="1528664"/>
              <a:chOff x="5436096" y="1412776"/>
              <a:chExt cx="2572171" cy="1368152"/>
            </a:xfrm>
          </p:grpSpPr>
          <p:sp>
            <p:nvSpPr>
              <p:cNvPr id="18" name="AutoShape 3"/>
              <p:cNvSpPr>
                <a:spLocks noChangeAspect="1"/>
              </p:cNvSpPr>
              <p:nvPr/>
            </p:nvSpPr>
            <p:spPr bwMode="auto">
              <a:xfrm>
                <a:off x="5436096" y="1412776"/>
                <a:ext cx="2572171" cy="1368152"/>
              </a:xfrm>
              <a:custGeom>
                <a:avLst/>
                <a:gdLst>
                  <a:gd name="T0" fmla="+- 0 10797 1"/>
                  <a:gd name="T1" fmla="*/ T0 w 21593"/>
                  <a:gd name="T2" fmla="+- 0 10801 14"/>
                  <a:gd name="T3" fmla="*/ 10801 h 21575"/>
                  <a:gd name="T4" fmla="+- 0 10797 1"/>
                  <a:gd name="T5" fmla="*/ T4 w 21593"/>
                  <a:gd name="T6" fmla="+- 0 10801 14"/>
                  <a:gd name="T7" fmla="*/ 10801 h 21575"/>
                  <a:gd name="T8" fmla="+- 0 10797 1"/>
                  <a:gd name="T9" fmla="*/ T8 w 21593"/>
                  <a:gd name="T10" fmla="+- 0 10801 14"/>
                  <a:gd name="T11" fmla="*/ 10801 h 21575"/>
                  <a:gd name="T12" fmla="+- 0 10797 1"/>
                  <a:gd name="T13" fmla="*/ T12 w 21593"/>
                  <a:gd name="T14" fmla="+- 0 10801 14"/>
                  <a:gd name="T15" fmla="*/ 10801 h 21575"/>
                </a:gdLst>
                <a:ahLst/>
                <a:cxnLst>
                  <a:cxn ang="0">
                    <a:pos x="T1" y="T3"/>
                  </a:cxn>
                  <a:cxn ang="0">
                    <a:pos x="T5" y="T7"/>
                  </a:cxn>
                  <a:cxn ang="0">
                    <a:pos x="T9" y="T11"/>
                  </a:cxn>
                  <a:cxn ang="0">
                    <a:pos x="T13" y="T15"/>
                  </a:cxn>
                </a:cxnLst>
                <a:rect l="0" t="0" r="r" b="b"/>
                <a:pathLst>
                  <a:path w="21593" h="21575">
                    <a:moveTo>
                      <a:pt x="6655" y="7135"/>
                    </a:moveTo>
                    <a:cubicBezTo>
                      <a:pt x="6646" y="7138"/>
                      <a:pt x="6640" y="7148"/>
                      <a:pt x="6634" y="7157"/>
                    </a:cubicBezTo>
                    <a:cubicBezTo>
                      <a:pt x="6647" y="7204"/>
                      <a:pt x="6642" y="7211"/>
                      <a:pt x="6623" y="7252"/>
                    </a:cubicBezTo>
                    <a:cubicBezTo>
                      <a:pt x="6605" y="7288"/>
                      <a:pt x="6597" y="7306"/>
                      <a:pt x="6598" y="7359"/>
                    </a:cubicBezTo>
                    <a:cubicBezTo>
                      <a:pt x="6590" y="7359"/>
                      <a:pt x="6582" y="7360"/>
                      <a:pt x="6574" y="7361"/>
                    </a:cubicBezTo>
                    <a:cubicBezTo>
                      <a:pt x="6549" y="7419"/>
                      <a:pt x="6571" y="7442"/>
                      <a:pt x="6565" y="7513"/>
                    </a:cubicBezTo>
                    <a:cubicBezTo>
                      <a:pt x="6549" y="7503"/>
                      <a:pt x="6528" y="7506"/>
                      <a:pt x="6512" y="7520"/>
                    </a:cubicBezTo>
                    <a:cubicBezTo>
                      <a:pt x="6520" y="7543"/>
                      <a:pt x="6535" y="7616"/>
                      <a:pt x="6547" y="7625"/>
                    </a:cubicBezTo>
                    <a:cubicBezTo>
                      <a:pt x="6560" y="7636"/>
                      <a:pt x="6560" y="7615"/>
                      <a:pt x="6573" y="7610"/>
                    </a:cubicBezTo>
                    <a:cubicBezTo>
                      <a:pt x="6583" y="7607"/>
                      <a:pt x="6592" y="7618"/>
                      <a:pt x="6602" y="7628"/>
                    </a:cubicBezTo>
                    <a:cubicBezTo>
                      <a:pt x="6635" y="7657"/>
                      <a:pt x="6648" y="7622"/>
                      <a:pt x="6682" y="7618"/>
                    </a:cubicBezTo>
                    <a:cubicBezTo>
                      <a:pt x="6703" y="7615"/>
                      <a:pt x="6720" y="7649"/>
                      <a:pt x="6738" y="7668"/>
                    </a:cubicBezTo>
                    <a:cubicBezTo>
                      <a:pt x="6742" y="7700"/>
                      <a:pt x="6730" y="7720"/>
                      <a:pt x="6723" y="7743"/>
                    </a:cubicBezTo>
                    <a:cubicBezTo>
                      <a:pt x="6740" y="7743"/>
                      <a:pt x="6782" y="7740"/>
                      <a:pt x="6795" y="7715"/>
                    </a:cubicBezTo>
                    <a:cubicBezTo>
                      <a:pt x="6811" y="7686"/>
                      <a:pt x="6794" y="7681"/>
                      <a:pt x="6800" y="7651"/>
                    </a:cubicBezTo>
                    <a:cubicBezTo>
                      <a:pt x="6808" y="7608"/>
                      <a:pt x="6816" y="7660"/>
                      <a:pt x="6814" y="7683"/>
                    </a:cubicBezTo>
                    <a:cubicBezTo>
                      <a:pt x="6844" y="7692"/>
                      <a:pt x="6845" y="7719"/>
                      <a:pt x="6864" y="7750"/>
                    </a:cubicBezTo>
                    <a:cubicBezTo>
                      <a:pt x="6876" y="7769"/>
                      <a:pt x="6905" y="7784"/>
                      <a:pt x="6915" y="7760"/>
                    </a:cubicBezTo>
                    <a:cubicBezTo>
                      <a:pt x="6931" y="7726"/>
                      <a:pt x="6917" y="7705"/>
                      <a:pt x="6943" y="7684"/>
                    </a:cubicBezTo>
                    <a:cubicBezTo>
                      <a:pt x="6956" y="7673"/>
                      <a:pt x="6973" y="7666"/>
                      <a:pt x="6984" y="7646"/>
                    </a:cubicBezTo>
                    <a:cubicBezTo>
                      <a:pt x="6971" y="7643"/>
                      <a:pt x="6952" y="7634"/>
                      <a:pt x="6954" y="7602"/>
                    </a:cubicBezTo>
                    <a:cubicBezTo>
                      <a:pt x="6936" y="7586"/>
                      <a:pt x="6909" y="7544"/>
                      <a:pt x="6893" y="7517"/>
                    </a:cubicBezTo>
                    <a:cubicBezTo>
                      <a:pt x="6897" y="7498"/>
                      <a:pt x="6888" y="7477"/>
                      <a:pt x="6885" y="7459"/>
                    </a:cubicBezTo>
                    <a:cubicBezTo>
                      <a:pt x="6887" y="7459"/>
                      <a:pt x="6889" y="7458"/>
                      <a:pt x="6892" y="7458"/>
                    </a:cubicBezTo>
                    <a:cubicBezTo>
                      <a:pt x="6891" y="7431"/>
                      <a:pt x="6884" y="7428"/>
                      <a:pt x="6879" y="7409"/>
                    </a:cubicBezTo>
                    <a:cubicBezTo>
                      <a:pt x="6876" y="7398"/>
                      <a:pt x="6872" y="7401"/>
                      <a:pt x="6869" y="7386"/>
                    </a:cubicBezTo>
                    <a:cubicBezTo>
                      <a:pt x="6870" y="7391"/>
                      <a:pt x="6874" y="7365"/>
                      <a:pt x="6874" y="7362"/>
                    </a:cubicBezTo>
                    <a:cubicBezTo>
                      <a:pt x="6870" y="7295"/>
                      <a:pt x="6848" y="7301"/>
                      <a:pt x="6820" y="7306"/>
                    </a:cubicBezTo>
                    <a:cubicBezTo>
                      <a:pt x="6821" y="7315"/>
                      <a:pt x="6818" y="7326"/>
                      <a:pt x="6820" y="7336"/>
                    </a:cubicBezTo>
                    <a:cubicBezTo>
                      <a:pt x="6807" y="7318"/>
                      <a:pt x="6790" y="7333"/>
                      <a:pt x="6785" y="7364"/>
                    </a:cubicBezTo>
                    <a:cubicBezTo>
                      <a:pt x="6769" y="7344"/>
                      <a:pt x="6759" y="7320"/>
                      <a:pt x="6749" y="7294"/>
                    </a:cubicBezTo>
                    <a:cubicBezTo>
                      <a:pt x="6734" y="7255"/>
                      <a:pt x="6738" y="7255"/>
                      <a:pt x="6712" y="7255"/>
                    </a:cubicBezTo>
                    <a:cubicBezTo>
                      <a:pt x="6714" y="7255"/>
                      <a:pt x="6717" y="7255"/>
                      <a:pt x="6719" y="7255"/>
                    </a:cubicBezTo>
                    <a:cubicBezTo>
                      <a:pt x="6718" y="7217"/>
                      <a:pt x="6730" y="7180"/>
                      <a:pt x="6712" y="7158"/>
                    </a:cubicBezTo>
                    <a:cubicBezTo>
                      <a:pt x="6727" y="7145"/>
                      <a:pt x="6738" y="7095"/>
                      <a:pt x="6747" y="7068"/>
                    </a:cubicBezTo>
                    <a:cubicBezTo>
                      <a:pt x="6762" y="7022"/>
                      <a:pt x="6761" y="7006"/>
                      <a:pt x="6760" y="6955"/>
                    </a:cubicBezTo>
                    <a:cubicBezTo>
                      <a:pt x="6741" y="7020"/>
                      <a:pt x="6701" y="7049"/>
                      <a:pt x="6685" y="7113"/>
                    </a:cubicBezTo>
                    <a:lnTo>
                      <a:pt x="6655" y="7135"/>
                    </a:lnTo>
                    <a:close/>
                    <a:moveTo>
                      <a:pt x="5490" y="3956"/>
                    </a:moveTo>
                    <a:cubicBezTo>
                      <a:pt x="5478" y="3970"/>
                      <a:pt x="5467" y="3978"/>
                      <a:pt x="5461" y="4006"/>
                    </a:cubicBezTo>
                    <a:cubicBezTo>
                      <a:pt x="5452" y="4042"/>
                      <a:pt x="5454" y="4097"/>
                      <a:pt x="5472" y="4122"/>
                    </a:cubicBezTo>
                    <a:cubicBezTo>
                      <a:pt x="5480" y="4132"/>
                      <a:pt x="5487" y="4119"/>
                      <a:pt x="5496" y="4123"/>
                    </a:cubicBezTo>
                    <a:cubicBezTo>
                      <a:pt x="5505" y="4127"/>
                      <a:pt x="5512" y="4141"/>
                      <a:pt x="5522" y="4143"/>
                    </a:cubicBezTo>
                    <a:cubicBezTo>
                      <a:pt x="5534" y="4146"/>
                      <a:pt x="5551" y="4146"/>
                      <a:pt x="5561" y="4130"/>
                    </a:cubicBezTo>
                    <a:cubicBezTo>
                      <a:pt x="5564" y="4125"/>
                      <a:pt x="5566" y="4117"/>
                      <a:pt x="5570" y="4112"/>
                    </a:cubicBezTo>
                    <a:cubicBezTo>
                      <a:pt x="5574" y="4105"/>
                      <a:pt x="5580" y="4102"/>
                      <a:pt x="5584" y="4095"/>
                    </a:cubicBezTo>
                    <a:cubicBezTo>
                      <a:pt x="5595" y="4076"/>
                      <a:pt x="5587" y="4063"/>
                      <a:pt x="5586" y="4040"/>
                    </a:cubicBezTo>
                    <a:cubicBezTo>
                      <a:pt x="5585" y="4021"/>
                      <a:pt x="5592" y="3998"/>
                      <a:pt x="5594" y="3980"/>
                    </a:cubicBezTo>
                    <a:cubicBezTo>
                      <a:pt x="5599" y="3991"/>
                      <a:pt x="5608" y="3989"/>
                      <a:pt x="5610" y="4004"/>
                    </a:cubicBezTo>
                    <a:cubicBezTo>
                      <a:pt x="5623" y="4010"/>
                      <a:pt x="5632" y="4028"/>
                      <a:pt x="5646" y="4026"/>
                    </a:cubicBezTo>
                    <a:cubicBezTo>
                      <a:pt x="5651" y="4024"/>
                      <a:pt x="5662" y="4024"/>
                      <a:pt x="5667" y="4018"/>
                    </a:cubicBezTo>
                    <a:cubicBezTo>
                      <a:pt x="5671" y="4013"/>
                      <a:pt x="5669" y="4014"/>
                      <a:pt x="5671" y="4006"/>
                    </a:cubicBezTo>
                    <a:cubicBezTo>
                      <a:pt x="5677" y="3969"/>
                      <a:pt x="5660" y="3975"/>
                      <a:pt x="5648" y="3971"/>
                    </a:cubicBezTo>
                    <a:cubicBezTo>
                      <a:pt x="5639" y="3968"/>
                      <a:pt x="5635" y="3966"/>
                      <a:pt x="5626" y="3969"/>
                    </a:cubicBezTo>
                    <a:cubicBezTo>
                      <a:pt x="5618" y="3971"/>
                      <a:pt x="5615" y="3966"/>
                      <a:pt x="5608" y="3957"/>
                    </a:cubicBezTo>
                    <a:cubicBezTo>
                      <a:pt x="5597" y="3941"/>
                      <a:pt x="5584" y="3950"/>
                      <a:pt x="5573" y="3935"/>
                    </a:cubicBezTo>
                    <a:cubicBezTo>
                      <a:pt x="5568" y="3928"/>
                      <a:pt x="5566" y="3919"/>
                      <a:pt x="5562" y="3909"/>
                    </a:cubicBezTo>
                    <a:cubicBezTo>
                      <a:pt x="5557" y="3895"/>
                      <a:pt x="5545" y="3873"/>
                      <a:pt x="5536" y="3871"/>
                    </a:cubicBezTo>
                    <a:cubicBezTo>
                      <a:pt x="5532" y="3870"/>
                      <a:pt x="5526" y="3872"/>
                      <a:pt x="5523" y="3877"/>
                    </a:cubicBezTo>
                    <a:cubicBezTo>
                      <a:pt x="5517" y="3887"/>
                      <a:pt x="5523" y="3888"/>
                      <a:pt x="5522" y="3898"/>
                    </a:cubicBezTo>
                    <a:cubicBezTo>
                      <a:pt x="5520" y="3918"/>
                      <a:pt x="5508" y="3907"/>
                      <a:pt x="5500" y="3914"/>
                    </a:cubicBezTo>
                    <a:cubicBezTo>
                      <a:pt x="5501" y="3934"/>
                      <a:pt x="5498" y="3946"/>
                      <a:pt x="5490" y="3956"/>
                    </a:cubicBezTo>
                    <a:close/>
                    <a:moveTo>
                      <a:pt x="5526" y="4546"/>
                    </a:moveTo>
                    <a:cubicBezTo>
                      <a:pt x="5521" y="4540"/>
                      <a:pt x="5518" y="4531"/>
                      <a:pt x="5514" y="4525"/>
                    </a:cubicBezTo>
                    <a:cubicBezTo>
                      <a:pt x="5508" y="4518"/>
                      <a:pt x="5501" y="4520"/>
                      <a:pt x="5494" y="4514"/>
                    </a:cubicBezTo>
                    <a:cubicBezTo>
                      <a:pt x="5485" y="4504"/>
                      <a:pt x="5477" y="4493"/>
                      <a:pt x="5466" y="4488"/>
                    </a:cubicBezTo>
                    <a:cubicBezTo>
                      <a:pt x="5459" y="4486"/>
                      <a:pt x="5441" y="4482"/>
                      <a:pt x="5436" y="4492"/>
                    </a:cubicBezTo>
                    <a:cubicBezTo>
                      <a:pt x="5432" y="4498"/>
                      <a:pt x="5433" y="4510"/>
                      <a:pt x="5431" y="4518"/>
                    </a:cubicBezTo>
                    <a:cubicBezTo>
                      <a:pt x="5429" y="4532"/>
                      <a:pt x="5425" y="4544"/>
                      <a:pt x="5420" y="4555"/>
                    </a:cubicBezTo>
                    <a:cubicBezTo>
                      <a:pt x="5412" y="4574"/>
                      <a:pt x="5398" y="4591"/>
                      <a:pt x="5392" y="4613"/>
                    </a:cubicBezTo>
                    <a:cubicBezTo>
                      <a:pt x="5381" y="4654"/>
                      <a:pt x="5399" y="4640"/>
                      <a:pt x="5408" y="4662"/>
                    </a:cubicBezTo>
                    <a:cubicBezTo>
                      <a:pt x="5416" y="4682"/>
                      <a:pt x="5410" y="4718"/>
                      <a:pt x="5419" y="4735"/>
                    </a:cubicBezTo>
                    <a:cubicBezTo>
                      <a:pt x="5428" y="4750"/>
                      <a:pt x="5452" y="4746"/>
                      <a:pt x="5461" y="4736"/>
                    </a:cubicBezTo>
                    <a:cubicBezTo>
                      <a:pt x="5464" y="4733"/>
                      <a:pt x="5470" y="4719"/>
                      <a:pt x="5472" y="4714"/>
                    </a:cubicBezTo>
                    <a:cubicBezTo>
                      <a:pt x="5476" y="4702"/>
                      <a:pt x="5474" y="4682"/>
                      <a:pt x="5478" y="4675"/>
                    </a:cubicBezTo>
                    <a:cubicBezTo>
                      <a:pt x="5483" y="4666"/>
                      <a:pt x="5505" y="4676"/>
                      <a:pt x="5511" y="4676"/>
                    </a:cubicBezTo>
                    <a:cubicBezTo>
                      <a:pt x="5525" y="4676"/>
                      <a:pt x="5538" y="4677"/>
                      <a:pt x="5552" y="4673"/>
                    </a:cubicBezTo>
                    <a:cubicBezTo>
                      <a:pt x="5557" y="4672"/>
                      <a:pt x="5565" y="4672"/>
                      <a:pt x="5569" y="4664"/>
                    </a:cubicBezTo>
                    <a:cubicBezTo>
                      <a:pt x="5570" y="4661"/>
                      <a:pt x="5569" y="4656"/>
                      <a:pt x="5570" y="4654"/>
                    </a:cubicBezTo>
                    <a:cubicBezTo>
                      <a:pt x="5571" y="4650"/>
                      <a:pt x="5582" y="4641"/>
                      <a:pt x="5582" y="4640"/>
                    </a:cubicBezTo>
                    <a:cubicBezTo>
                      <a:pt x="5583" y="4633"/>
                      <a:pt x="5575" y="4624"/>
                      <a:pt x="5575" y="4615"/>
                    </a:cubicBezTo>
                    <a:cubicBezTo>
                      <a:pt x="5575" y="4596"/>
                      <a:pt x="5583" y="4599"/>
                      <a:pt x="5570" y="4587"/>
                    </a:cubicBezTo>
                    <a:cubicBezTo>
                      <a:pt x="5556" y="4573"/>
                      <a:pt x="5539" y="4563"/>
                      <a:pt x="5526" y="4546"/>
                    </a:cubicBezTo>
                    <a:close/>
                    <a:moveTo>
                      <a:pt x="5673" y="4696"/>
                    </a:moveTo>
                    <a:cubicBezTo>
                      <a:pt x="5679" y="4714"/>
                      <a:pt x="5692" y="4719"/>
                      <a:pt x="5699" y="4735"/>
                    </a:cubicBezTo>
                    <a:cubicBezTo>
                      <a:pt x="5704" y="4749"/>
                      <a:pt x="5702" y="4777"/>
                      <a:pt x="5708" y="4793"/>
                    </a:cubicBezTo>
                    <a:cubicBezTo>
                      <a:pt x="5721" y="4827"/>
                      <a:pt x="5739" y="4793"/>
                      <a:pt x="5755" y="4818"/>
                    </a:cubicBezTo>
                    <a:cubicBezTo>
                      <a:pt x="5760" y="4827"/>
                      <a:pt x="5760" y="4855"/>
                      <a:pt x="5764" y="4869"/>
                    </a:cubicBezTo>
                    <a:cubicBezTo>
                      <a:pt x="5770" y="4896"/>
                      <a:pt x="5780" y="4918"/>
                      <a:pt x="5793" y="4931"/>
                    </a:cubicBezTo>
                    <a:cubicBezTo>
                      <a:pt x="5804" y="4910"/>
                      <a:pt x="5822" y="4927"/>
                      <a:pt x="5832" y="4943"/>
                    </a:cubicBezTo>
                    <a:cubicBezTo>
                      <a:pt x="5847" y="4967"/>
                      <a:pt x="5842" y="4983"/>
                      <a:pt x="5850" y="5020"/>
                    </a:cubicBezTo>
                    <a:cubicBezTo>
                      <a:pt x="5874" y="5023"/>
                      <a:pt x="5899" y="5030"/>
                      <a:pt x="5922" y="5032"/>
                    </a:cubicBezTo>
                    <a:cubicBezTo>
                      <a:pt x="5931" y="5069"/>
                      <a:pt x="5934" y="5085"/>
                      <a:pt x="5952" y="5103"/>
                    </a:cubicBezTo>
                    <a:cubicBezTo>
                      <a:pt x="5962" y="5114"/>
                      <a:pt x="5977" y="5131"/>
                      <a:pt x="5989" y="5130"/>
                    </a:cubicBezTo>
                    <a:cubicBezTo>
                      <a:pt x="5997" y="5130"/>
                      <a:pt x="6000" y="5118"/>
                      <a:pt x="6010" y="5120"/>
                    </a:cubicBezTo>
                    <a:cubicBezTo>
                      <a:pt x="6036" y="5125"/>
                      <a:pt x="6061" y="5162"/>
                      <a:pt x="6087" y="5169"/>
                    </a:cubicBezTo>
                    <a:cubicBezTo>
                      <a:pt x="6103" y="5173"/>
                      <a:pt x="6117" y="5172"/>
                      <a:pt x="6128" y="5200"/>
                    </a:cubicBezTo>
                    <a:cubicBezTo>
                      <a:pt x="6129" y="5196"/>
                      <a:pt x="6128" y="5189"/>
                      <a:pt x="6129" y="5186"/>
                    </a:cubicBezTo>
                    <a:cubicBezTo>
                      <a:pt x="6171" y="5141"/>
                      <a:pt x="6099" y="5093"/>
                      <a:pt x="6088" y="5074"/>
                    </a:cubicBezTo>
                    <a:cubicBezTo>
                      <a:pt x="6073" y="5048"/>
                      <a:pt x="6065" y="5011"/>
                      <a:pt x="6049" y="4989"/>
                    </a:cubicBezTo>
                    <a:cubicBezTo>
                      <a:pt x="6034" y="4968"/>
                      <a:pt x="6022" y="4963"/>
                      <a:pt x="6011" y="4930"/>
                    </a:cubicBezTo>
                    <a:cubicBezTo>
                      <a:pt x="5999" y="4893"/>
                      <a:pt x="5963" y="4775"/>
                      <a:pt x="6014" y="4806"/>
                    </a:cubicBezTo>
                    <a:cubicBezTo>
                      <a:pt x="6043" y="4824"/>
                      <a:pt x="6043" y="4877"/>
                      <a:pt x="6060" y="4914"/>
                    </a:cubicBezTo>
                    <a:cubicBezTo>
                      <a:pt x="6072" y="4940"/>
                      <a:pt x="6086" y="4935"/>
                      <a:pt x="6103" y="4944"/>
                    </a:cubicBezTo>
                    <a:cubicBezTo>
                      <a:pt x="6142" y="4966"/>
                      <a:pt x="6160" y="5046"/>
                      <a:pt x="6203" y="5042"/>
                    </a:cubicBezTo>
                    <a:cubicBezTo>
                      <a:pt x="6207" y="5002"/>
                      <a:pt x="6195" y="4985"/>
                      <a:pt x="6185" y="4956"/>
                    </a:cubicBezTo>
                    <a:cubicBezTo>
                      <a:pt x="6194" y="4949"/>
                      <a:pt x="6217" y="4954"/>
                      <a:pt x="6222" y="4931"/>
                    </a:cubicBezTo>
                    <a:cubicBezTo>
                      <a:pt x="6227" y="4908"/>
                      <a:pt x="6210" y="4881"/>
                      <a:pt x="6206" y="4862"/>
                    </a:cubicBezTo>
                    <a:cubicBezTo>
                      <a:pt x="6201" y="4831"/>
                      <a:pt x="6209" y="4810"/>
                      <a:pt x="6210" y="4789"/>
                    </a:cubicBezTo>
                    <a:cubicBezTo>
                      <a:pt x="6210" y="4781"/>
                      <a:pt x="6218" y="4783"/>
                      <a:pt x="6216" y="4768"/>
                    </a:cubicBezTo>
                    <a:cubicBezTo>
                      <a:pt x="6214" y="4745"/>
                      <a:pt x="6192" y="4735"/>
                      <a:pt x="6185" y="4725"/>
                    </a:cubicBezTo>
                    <a:cubicBezTo>
                      <a:pt x="6169" y="4703"/>
                      <a:pt x="6174" y="4688"/>
                      <a:pt x="6163" y="4657"/>
                    </a:cubicBezTo>
                    <a:cubicBezTo>
                      <a:pt x="6148" y="4613"/>
                      <a:pt x="6142" y="4647"/>
                      <a:pt x="6125" y="4643"/>
                    </a:cubicBezTo>
                    <a:cubicBezTo>
                      <a:pt x="6109" y="4639"/>
                      <a:pt x="6064" y="4547"/>
                      <a:pt x="6055" y="4521"/>
                    </a:cubicBezTo>
                    <a:cubicBezTo>
                      <a:pt x="6046" y="4531"/>
                      <a:pt x="6036" y="4545"/>
                      <a:pt x="6026" y="4548"/>
                    </a:cubicBezTo>
                    <a:cubicBezTo>
                      <a:pt x="6021" y="4526"/>
                      <a:pt x="6028" y="4499"/>
                      <a:pt x="6022" y="4477"/>
                    </a:cubicBezTo>
                    <a:cubicBezTo>
                      <a:pt x="6020" y="4471"/>
                      <a:pt x="6020" y="4471"/>
                      <a:pt x="6019" y="4467"/>
                    </a:cubicBezTo>
                    <a:cubicBezTo>
                      <a:pt x="6017" y="4464"/>
                      <a:pt x="6015" y="4463"/>
                      <a:pt x="6014" y="4458"/>
                    </a:cubicBezTo>
                    <a:cubicBezTo>
                      <a:pt x="6013" y="4456"/>
                      <a:pt x="6013" y="4433"/>
                      <a:pt x="6013" y="4433"/>
                    </a:cubicBezTo>
                    <a:cubicBezTo>
                      <a:pt x="6012" y="4433"/>
                      <a:pt x="6010" y="4431"/>
                      <a:pt x="6008" y="4432"/>
                    </a:cubicBezTo>
                    <a:cubicBezTo>
                      <a:pt x="6007" y="4403"/>
                      <a:pt x="6014" y="4397"/>
                      <a:pt x="6027" y="4387"/>
                    </a:cubicBezTo>
                    <a:cubicBezTo>
                      <a:pt x="6037" y="4379"/>
                      <a:pt x="6049" y="4372"/>
                      <a:pt x="6060" y="4371"/>
                    </a:cubicBezTo>
                    <a:cubicBezTo>
                      <a:pt x="6036" y="4357"/>
                      <a:pt x="6036" y="4343"/>
                      <a:pt x="6037" y="4291"/>
                    </a:cubicBezTo>
                    <a:cubicBezTo>
                      <a:pt x="6050" y="4290"/>
                      <a:pt x="6063" y="4284"/>
                      <a:pt x="6076" y="4284"/>
                    </a:cubicBezTo>
                    <a:cubicBezTo>
                      <a:pt x="6081" y="4264"/>
                      <a:pt x="6091" y="4259"/>
                      <a:pt x="6101" y="4248"/>
                    </a:cubicBezTo>
                    <a:cubicBezTo>
                      <a:pt x="6109" y="4271"/>
                      <a:pt x="6109" y="4312"/>
                      <a:pt x="6110" y="4339"/>
                    </a:cubicBezTo>
                    <a:cubicBezTo>
                      <a:pt x="6120" y="4340"/>
                      <a:pt x="6130" y="4338"/>
                      <a:pt x="6138" y="4342"/>
                    </a:cubicBezTo>
                    <a:cubicBezTo>
                      <a:pt x="6141" y="4369"/>
                      <a:pt x="6135" y="4389"/>
                      <a:pt x="6137" y="4416"/>
                    </a:cubicBezTo>
                    <a:cubicBezTo>
                      <a:pt x="6147" y="4417"/>
                      <a:pt x="6157" y="4407"/>
                      <a:pt x="6168" y="4412"/>
                    </a:cubicBezTo>
                    <a:cubicBezTo>
                      <a:pt x="6168" y="4449"/>
                      <a:pt x="6173" y="4476"/>
                      <a:pt x="6188" y="4497"/>
                    </a:cubicBezTo>
                    <a:cubicBezTo>
                      <a:pt x="6195" y="4507"/>
                      <a:pt x="6205" y="4508"/>
                      <a:pt x="6211" y="4517"/>
                    </a:cubicBezTo>
                    <a:cubicBezTo>
                      <a:pt x="6219" y="4528"/>
                      <a:pt x="6220" y="4546"/>
                      <a:pt x="6227" y="4557"/>
                    </a:cubicBezTo>
                    <a:cubicBezTo>
                      <a:pt x="6238" y="4576"/>
                      <a:pt x="6269" y="4597"/>
                      <a:pt x="6282" y="4603"/>
                    </a:cubicBezTo>
                    <a:cubicBezTo>
                      <a:pt x="6314" y="4617"/>
                      <a:pt x="6333" y="4541"/>
                      <a:pt x="6301" y="4537"/>
                    </a:cubicBezTo>
                    <a:cubicBezTo>
                      <a:pt x="6305" y="4519"/>
                      <a:pt x="6316" y="4481"/>
                      <a:pt x="6325" y="4471"/>
                    </a:cubicBezTo>
                    <a:cubicBezTo>
                      <a:pt x="6333" y="4462"/>
                      <a:pt x="6349" y="4474"/>
                      <a:pt x="6356" y="4462"/>
                    </a:cubicBezTo>
                    <a:cubicBezTo>
                      <a:pt x="6367" y="4443"/>
                      <a:pt x="6360" y="4421"/>
                      <a:pt x="6363" y="4396"/>
                    </a:cubicBezTo>
                    <a:cubicBezTo>
                      <a:pt x="6366" y="4370"/>
                      <a:pt x="6375" y="4356"/>
                      <a:pt x="6380" y="4335"/>
                    </a:cubicBezTo>
                    <a:cubicBezTo>
                      <a:pt x="6398" y="4336"/>
                      <a:pt x="6409" y="4338"/>
                      <a:pt x="6419" y="4305"/>
                    </a:cubicBezTo>
                    <a:cubicBezTo>
                      <a:pt x="6424" y="4287"/>
                      <a:pt x="6434" y="4229"/>
                      <a:pt x="6433" y="4208"/>
                    </a:cubicBezTo>
                    <a:cubicBezTo>
                      <a:pt x="6428" y="4154"/>
                      <a:pt x="6414" y="4178"/>
                      <a:pt x="6401" y="4182"/>
                    </a:cubicBezTo>
                    <a:cubicBezTo>
                      <a:pt x="6386" y="4187"/>
                      <a:pt x="6376" y="4185"/>
                      <a:pt x="6362" y="4174"/>
                    </a:cubicBezTo>
                    <a:cubicBezTo>
                      <a:pt x="6349" y="4162"/>
                      <a:pt x="6338" y="4148"/>
                      <a:pt x="6331" y="4124"/>
                    </a:cubicBezTo>
                    <a:cubicBezTo>
                      <a:pt x="6322" y="4094"/>
                      <a:pt x="6328" y="4072"/>
                      <a:pt x="6305" y="4071"/>
                    </a:cubicBezTo>
                    <a:cubicBezTo>
                      <a:pt x="6283" y="4070"/>
                      <a:pt x="6271" y="4105"/>
                      <a:pt x="6252" y="4063"/>
                    </a:cubicBezTo>
                    <a:cubicBezTo>
                      <a:pt x="6241" y="4039"/>
                      <a:pt x="6243" y="3991"/>
                      <a:pt x="6233" y="3970"/>
                    </a:cubicBezTo>
                    <a:cubicBezTo>
                      <a:pt x="6224" y="3949"/>
                      <a:pt x="6202" y="3959"/>
                      <a:pt x="6187" y="3954"/>
                    </a:cubicBezTo>
                    <a:cubicBezTo>
                      <a:pt x="6166" y="3947"/>
                      <a:pt x="6146" y="3950"/>
                      <a:pt x="6125" y="3962"/>
                    </a:cubicBezTo>
                    <a:cubicBezTo>
                      <a:pt x="6117" y="3926"/>
                      <a:pt x="6128" y="3894"/>
                      <a:pt x="6133" y="3863"/>
                    </a:cubicBezTo>
                    <a:cubicBezTo>
                      <a:pt x="6120" y="3861"/>
                      <a:pt x="6106" y="3860"/>
                      <a:pt x="6093" y="3857"/>
                    </a:cubicBezTo>
                    <a:cubicBezTo>
                      <a:pt x="6075" y="3852"/>
                      <a:pt x="6073" y="3851"/>
                      <a:pt x="6053" y="3873"/>
                    </a:cubicBezTo>
                    <a:cubicBezTo>
                      <a:pt x="6021" y="3909"/>
                      <a:pt x="6017" y="3888"/>
                      <a:pt x="5988" y="3850"/>
                    </a:cubicBezTo>
                    <a:cubicBezTo>
                      <a:pt x="5996" y="3821"/>
                      <a:pt x="6008" y="3809"/>
                      <a:pt x="6003" y="3769"/>
                    </a:cubicBezTo>
                    <a:cubicBezTo>
                      <a:pt x="5993" y="3762"/>
                      <a:pt x="5982" y="3758"/>
                      <a:pt x="5972" y="3751"/>
                    </a:cubicBezTo>
                    <a:cubicBezTo>
                      <a:pt x="5971" y="3743"/>
                      <a:pt x="5971" y="3728"/>
                      <a:pt x="5972" y="3720"/>
                    </a:cubicBezTo>
                    <a:cubicBezTo>
                      <a:pt x="5982" y="3714"/>
                      <a:pt x="5994" y="3710"/>
                      <a:pt x="6004" y="3713"/>
                    </a:cubicBezTo>
                    <a:cubicBezTo>
                      <a:pt x="6019" y="3718"/>
                      <a:pt x="6033" y="3742"/>
                      <a:pt x="6049" y="3741"/>
                    </a:cubicBezTo>
                    <a:cubicBezTo>
                      <a:pt x="6072" y="3740"/>
                      <a:pt x="6076" y="3702"/>
                      <a:pt x="6076" y="3659"/>
                    </a:cubicBezTo>
                    <a:cubicBezTo>
                      <a:pt x="6044" y="3655"/>
                      <a:pt x="6010" y="3662"/>
                      <a:pt x="5977" y="3658"/>
                    </a:cubicBezTo>
                    <a:cubicBezTo>
                      <a:pt x="5973" y="3583"/>
                      <a:pt x="6049" y="3607"/>
                      <a:pt x="6068" y="3597"/>
                    </a:cubicBezTo>
                    <a:cubicBezTo>
                      <a:pt x="6072" y="3534"/>
                      <a:pt x="6049" y="3512"/>
                      <a:pt x="6021" y="3499"/>
                    </a:cubicBezTo>
                    <a:cubicBezTo>
                      <a:pt x="5989" y="3484"/>
                      <a:pt x="5982" y="3514"/>
                      <a:pt x="5959" y="3549"/>
                    </a:cubicBezTo>
                    <a:cubicBezTo>
                      <a:pt x="5947" y="3568"/>
                      <a:pt x="5907" y="3609"/>
                      <a:pt x="5893" y="3604"/>
                    </a:cubicBezTo>
                    <a:cubicBezTo>
                      <a:pt x="5882" y="3601"/>
                      <a:pt x="5873" y="3575"/>
                      <a:pt x="5874" y="3551"/>
                    </a:cubicBezTo>
                    <a:cubicBezTo>
                      <a:pt x="5875" y="3519"/>
                      <a:pt x="5881" y="3521"/>
                      <a:pt x="5895" y="3508"/>
                    </a:cubicBezTo>
                    <a:cubicBezTo>
                      <a:pt x="5929" y="3478"/>
                      <a:pt x="5950" y="3453"/>
                      <a:pt x="5969" y="3385"/>
                    </a:cubicBezTo>
                    <a:cubicBezTo>
                      <a:pt x="5940" y="3363"/>
                      <a:pt x="5871" y="3352"/>
                      <a:pt x="5850" y="3389"/>
                    </a:cubicBezTo>
                    <a:cubicBezTo>
                      <a:pt x="5830" y="3423"/>
                      <a:pt x="5799" y="3508"/>
                      <a:pt x="5767" y="3493"/>
                    </a:cubicBezTo>
                    <a:cubicBezTo>
                      <a:pt x="5756" y="3425"/>
                      <a:pt x="5847" y="3384"/>
                      <a:pt x="5836" y="3286"/>
                    </a:cubicBezTo>
                    <a:cubicBezTo>
                      <a:pt x="5808" y="3288"/>
                      <a:pt x="5799" y="3331"/>
                      <a:pt x="5777" y="3351"/>
                    </a:cubicBezTo>
                    <a:cubicBezTo>
                      <a:pt x="5765" y="3361"/>
                      <a:pt x="5739" y="3385"/>
                      <a:pt x="5726" y="3385"/>
                    </a:cubicBezTo>
                    <a:cubicBezTo>
                      <a:pt x="5681" y="3385"/>
                      <a:pt x="5716" y="3320"/>
                      <a:pt x="5738" y="3308"/>
                    </a:cubicBezTo>
                    <a:cubicBezTo>
                      <a:pt x="5769" y="3289"/>
                      <a:pt x="5773" y="3282"/>
                      <a:pt x="5777" y="3215"/>
                    </a:cubicBezTo>
                    <a:cubicBezTo>
                      <a:pt x="5764" y="3204"/>
                      <a:pt x="5748" y="3201"/>
                      <a:pt x="5734" y="3196"/>
                    </a:cubicBezTo>
                    <a:cubicBezTo>
                      <a:pt x="5710" y="3186"/>
                      <a:pt x="5705" y="3213"/>
                      <a:pt x="5684" y="3231"/>
                    </a:cubicBezTo>
                    <a:cubicBezTo>
                      <a:pt x="5675" y="3238"/>
                      <a:pt x="5649" y="3260"/>
                      <a:pt x="5639" y="3261"/>
                    </a:cubicBezTo>
                    <a:cubicBezTo>
                      <a:pt x="5614" y="3261"/>
                      <a:pt x="5624" y="3203"/>
                      <a:pt x="5602" y="3196"/>
                    </a:cubicBezTo>
                    <a:cubicBezTo>
                      <a:pt x="5621" y="3136"/>
                      <a:pt x="5645" y="3079"/>
                      <a:pt x="5593" y="3073"/>
                    </a:cubicBezTo>
                    <a:cubicBezTo>
                      <a:pt x="5562" y="3069"/>
                      <a:pt x="5538" y="3083"/>
                      <a:pt x="5507" y="3081"/>
                    </a:cubicBezTo>
                    <a:cubicBezTo>
                      <a:pt x="5506" y="3022"/>
                      <a:pt x="5553" y="3029"/>
                      <a:pt x="5547" y="2984"/>
                    </a:cubicBezTo>
                    <a:cubicBezTo>
                      <a:pt x="5526" y="2974"/>
                      <a:pt x="5503" y="2972"/>
                      <a:pt x="5481" y="2966"/>
                    </a:cubicBezTo>
                    <a:cubicBezTo>
                      <a:pt x="5464" y="2961"/>
                      <a:pt x="5436" y="2943"/>
                      <a:pt x="5419" y="2951"/>
                    </a:cubicBezTo>
                    <a:cubicBezTo>
                      <a:pt x="5398" y="2960"/>
                      <a:pt x="5395" y="3005"/>
                      <a:pt x="5397" y="3045"/>
                    </a:cubicBezTo>
                    <a:cubicBezTo>
                      <a:pt x="5399" y="3086"/>
                      <a:pt x="5410" y="3087"/>
                      <a:pt x="5421" y="3120"/>
                    </a:cubicBezTo>
                    <a:cubicBezTo>
                      <a:pt x="5415" y="3135"/>
                      <a:pt x="5406" y="3145"/>
                      <a:pt x="5397" y="3142"/>
                    </a:cubicBezTo>
                    <a:cubicBezTo>
                      <a:pt x="5390" y="3101"/>
                      <a:pt x="5378" y="3091"/>
                      <a:pt x="5362" y="3071"/>
                    </a:cubicBezTo>
                    <a:cubicBezTo>
                      <a:pt x="5354" y="3060"/>
                      <a:pt x="5342" y="3021"/>
                      <a:pt x="5335" y="3016"/>
                    </a:cubicBezTo>
                    <a:cubicBezTo>
                      <a:pt x="5309" y="2996"/>
                      <a:pt x="5262" y="3106"/>
                      <a:pt x="5240" y="3131"/>
                    </a:cubicBezTo>
                    <a:cubicBezTo>
                      <a:pt x="5212" y="3086"/>
                      <a:pt x="5218" y="3081"/>
                      <a:pt x="5243" y="3048"/>
                    </a:cubicBezTo>
                    <a:cubicBezTo>
                      <a:pt x="5255" y="3034"/>
                      <a:pt x="5275" y="2994"/>
                      <a:pt x="5277" y="2962"/>
                    </a:cubicBezTo>
                    <a:cubicBezTo>
                      <a:pt x="5237" y="2949"/>
                      <a:pt x="5235" y="2829"/>
                      <a:pt x="5229" y="2770"/>
                    </a:cubicBezTo>
                    <a:cubicBezTo>
                      <a:pt x="5266" y="2779"/>
                      <a:pt x="5270" y="2849"/>
                      <a:pt x="5295" y="2891"/>
                    </a:cubicBezTo>
                    <a:cubicBezTo>
                      <a:pt x="5315" y="2924"/>
                      <a:pt x="5346" y="2927"/>
                      <a:pt x="5370" y="2923"/>
                    </a:cubicBezTo>
                    <a:cubicBezTo>
                      <a:pt x="5396" y="2919"/>
                      <a:pt x="5420" y="2906"/>
                      <a:pt x="5445" y="2904"/>
                    </a:cubicBezTo>
                    <a:cubicBezTo>
                      <a:pt x="5478" y="2901"/>
                      <a:pt x="5490" y="2875"/>
                      <a:pt x="5469" y="2817"/>
                    </a:cubicBezTo>
                    <a:cubicBezTo>
                      <a:pt x="5450" y="2767"/>
                      <a:pt x="5427" y="2711"/>
                      <a:pt x="5396" y="2700"/>
                    </a:cubicBezTo>
                    <a:cubicBezTo>
                      <a:pt x="5351" y="2685"/>
                      <a:pt x="5304" y="2710"/>
                      <a:pt x="5259" y="2710"/>
                    </a:cubicBezTo>
                    <a:cubicBezTo>
                      <a:pt x="5233" y="2710"/>
                      <a:pt x="5208" y="2708"/>
                      <a:pt x="5182" y="2701"/>
                    </a:cubicBezTo>
                    <a:cubicBezTo>
                      <a:pt x="5160" y="2695"/>
                      <a:pt x="5141" y="2708"/>
                      <a:pt x="5119" y="2709"/>
                    </a:cubicBezTo>
                    <a:cubicBezTo>
                      <a:pt x="5106" y="2710"/>
                      <a:pt x="5090" y="2700"/>
                      <a:pt x="5078" y="2710"/>
                    </a:cubicBezTo>
                    <a:cubicBezTo>
                      <a:pt x="5066" y="2721"/>
                      <a:pt x="5063" y="2747"/>
                      <a:pt x="5053" y="2762"/>
                    </a:cubicBezTo>
                    <a:cubicBezTo>
                      <a:pt x="5032" y="2795"/>
                      <a:pt x="5003" y="2779"/>
                      <a:pt x="4980" y="2808"/>
                    </a:cubicBezTo>
                    <a:cubicBezTo>
                      <a:pt x="4988" y="2818"/>
                      <a:pt x="4998" y="2829"/>
                      <a:pt x="5005" y="2846"/>
                    </a:cubicBezTo>
                    <a:cubicBezTo>
                      <a:pt x="4985" y="2901"/>
                      <a:pt x="4951" y="2873"/>
                      <a:pt x="4968" y="2950"/>
                    </a:cubicBezTo>
                    <a:cubicBezTo>
                      <a:pt x="4977" y="2988"/>
                      <a:pt x="4985" y="3012"/>
                      <a:pt x="4998" y="3044"/>
                    </a:cubicBezTo>
                    <a:cubicBezTo>
                      <a:pt x="4984" y="3068"/>
                      <a:pt x="4960" y="3100"/>
                      <a:pt x="4950" y="3048"/>
                    </a:cubicBezTo>
                    <a:cubicBezTo>
                      <a:pt x="4943" y="3062"/>
                      <a:pt x="4940" y="3109"/>
                      <a:pt x="4943" y="3131"/>
                    </a:cubicBezTo>
                    <a:cubicBezTo>
                      <a:pt x="4967" y="3154"/>
                      <a:pt x="4991" y="3179"/>
                      <a:pt x="4993" y="3241"/>
                    </a:cubicBezTo>
                    <a:cubicBezTo>
                      <a:pt x="4975" y="3249"/>
                      <a:pt x="4970" y="3244"/>
                      <a:pt x="4957" y="3218"/>
                    </a:cubicBezTo>
                    <a:cubicBezTo>
                      <a:pt x="4952" y="3210"/>
                      <a:pt x="4948" y="3198"/>
                      <a:pt x="4942" y="3191"/>
                    </a:cubicBezTo>
                    <a:cubicBezTo>
                      <a:pt x="4935" y="3181"/>
                      <a:pt x="4930" y="3183"/>
                      <a:pt x="4924" y="3176"/>
                    </a:cubicBezTo>
                    <a:cubicBezTo>
                      <a:pt x="4898" y="3148"/>
                      <a:pt x="4892" y="3075"/>
                      <a:pt x="4894" y="3017"/>
                    </a:cubicBezTo>
                    <a:cubicBezTo>
                      <a:pt x="4923" y="3004"/>
                      <a:pt x="4892" y="2966"/>
                      <a:pt x="4885" y="2947"/>
                    </a:cubicBezTo>
                    <a:cubicBezTo>
                      <a:pt x="4867" y="2896"/>
                      <a:pt x="4887" y="2890"/>
                      <a:pt x="4906" y="2859"/>
                    </a:cubicBezTo>
                    <a:cubicBezTo>
                      <a:pt x="4926" y="2825"/>
                      <a:pt x="4917" y="2801"/>
                      <a:pt x="4927" y="2760"/>
                    </a:cubicBezTo>
                    <a:cubicBezTo>
                      <a:pt x="4936" y="2723"/>
                      <a:pt x="4963" y="2727"/>
                      <a:pt x="4971" y="2695"/>
                    </a:cubicBezTo>
                    <a:cubicBezTo>
                      <a:pt x="4987" y="2630"/>
                      <a:pt x="4886" y="2679"/>
                      <a:pt x="4867" y="2676"/>
                    </a:cubicBezTo>
                    <a:cubicBezTo>
                      <a:pt x="4813" y="2668"/>
                      <a:pt x="4788" y="2724"/>
                      <a:pt x="4755" y="2802"/>
                    </a:cubicBezTo>
                    <a:cubicBezTo>
                      <a:pt x="4723" y="2875"/>
                      <a:pt x="4716" y="2971"/>
                      <a:pt x="4686" y="3048"/>
                    </a:cubicBezTo>
                    <a:cubicBezTo>
                      <a:pt x="4707" y="3061"/>
                      <a:pt x="4710" y="3134"/>
                      <a:pt x="4707" y="3167"/>
                    </a:cubicBezTo>
                    <a:cubicBezTo>
                      <a:pt x="4703" y="3214"/>
                      <a:pt x="4704" y="3249"/>
                      <a:pt x="4702" y="3295"/>
                    </a:cubicBezTo>
                    <a:cubicBezTo>
                      <a:pt x="4720" y="3312"/>
                      <a:pt x="4745" y="3301"/>
                      <a:pt x="4762" y="3294"/>
                    </a:cubicBezTo>
                    <a:cubicBezTo>
                      <a:pt x="4776" y="3287"/>
                      <a:pt x="4839" y="3240"/>
                      <a:pt x="4828" y="3312"/>
                    </a:cubicBezTo>
                    <a:cubicBezTo>
                      <a:pt x="4800" y="3328"/>
                      <a:pt x="4740" y="3324"/>
                      <a:pt x="4727" y="3390"/>
                    </a:cubicBezTo>
                    <a:cubicBezTo>
                      <a:pt x="4738" y="3410"/>
                      <a:pt x="4752" y="3425"/>
                      <a:pt x="4764" y="3444"/>
                    </a:cubicBezTo>
                    <a:cubicBezTo>
                      <a:pt x="4779" y="3467"/>
                      <a:pt x="4787" y="3491"/>
                      <a:pt x="4805" y="3494"/>
                    </a:cubicBezTo>
                    <a:cubicBezTo>
                      <a:pt x="4822" y="3496"/>
                      <a:pt x="4836" y="3471"/>
                      <a:pt x="4854" y="3478"/>
                    </a:cubicBezTo>
                    <a:cubicBezTo>
                      <a:pt x="4876" y="3486"/>
                      <a:pt x="4881" y="3505"/>
                      <a:pt x="4904" y="3484"/>
                    </a:cubicBezTo>
                    <a:cubicBezTo>
                      <a:pt x="4929" y="3600"/>
                      <a:pt x="5047" y="3465"/>
                      <a:pt x="5075" y="3559"/>
                    </a:cubicBezTo>
                    <a:cubicBezTo>
                      <a:pt x="5085" y="3552"/>
                      <a:pt x="5089" y="3539"/>
                      <a:pt x="5096" y="3525"/>
                    </a:cubicBezTo>
                    <a:cubicBezTo>
                      <a:pt x="5109" y="3498"/>
                      <a:pt x="5106" y="3498"/>
                      <a:pt x="5124" y="3505"/>
                    </a:cubicBezTo>
                    <a:cubicBezTo>
                      <a:pt x="5151" y="3515"/>
                      <a:pt x="5172" y="3565"/>
                      <a:pt x="5201" y="3559"/>
                    </a:cubicBezTo>
                    <a:cubicBezTo>
                      <a:pt x="5200" y="3552"/>
                      <a:pt x="5201" y="3546"/>
                      <a:pt x="5199" y="3539"/>
                    </a:cubicBezTo>
                    <a:cubicBezTo>
                      <a:pt x="5213" y="3536"/>
                      <a:pt x="5279" y="3582"/>
                      <a:pt x="5277" y="3614"/>
                    </a:cubicBezTo>
                    <a:cubicBezTo>
                      <a:pt x="5271" y="3616"/>
                      <a:pt x="5269" y="3624"/>
                      <a:pt x="5264" y="3627"/>
                    </a:cubicBezTo>
                    <a:cubicBezTo>
                      <a:pt x="5270" y="3647"/>
                      <a:pt x="5294" y="3657"/>
                      <a:pt x="5307" y="3652"/>
                    </a:cubicBezTo>
                    <a:cubicBezTo>
                      <a:pt x="5308" y="3630"/>
                      <a:pt x="5318" y="3609"/>
                      <a:pt x="5312" y="3592"/>
                    </a:cubicBezTo>
                    <a:cubicBezTo>
                      <a:pt x="5328" y="3579"/>
                      <a:pt x="5351" y="3580"/>
                      <a:pt x="5364" y="3560"/>
                    </a:cubicBezTo>
                    <a:cubicBezTo>
                      <a:pt x="5352" y="3539"/>
                      <a:pt x="5332" y="3516"/>
                      <a:pt x="5331" y="3481"/>
                    </a:cubicBezTo>
                    <a:cubicBezTo>
                      <a:pt x="5331" y="3469"/>
                      <a:pt x="5341" y="3415"/>
                      <a:pt x="5345" y="3409"/>
                    </a:cubicBezTo>
                    <a:cubicBezTo>
                      <a:pt x="5383" y="3360"/>
                      <a:pt x="5400" y="3507"/>
                      <a:pt x="5400" y="3544"/>
                    </a:cubicBezTo>
                    <a:cubicBezTo>
                      <a:pt x="5409" y="3544"/>
                      <a:pt x="5436" y="3547"/>
                      <a:pt x="5439" y="3565"/>
                    </a:cubicBezTo>
                    <a:cubicBezTo>
                      <a:pt x="5445" y="3594"/>
                      <a:pt x="5425" y="3595"/>
                      <a:pt x="5427" y="3621"/>
                    </a:cubicBezTo>
                    <a:cubicBezTo>
                      <a:pt x="5432" y="3691"/>
                      <a:pt x="5504" y="3631"/>
                      <a:pt x="5501" y="3685"/>
                    </a:cubicBezTo>
                    <a:cubicBezTo>
                      <a:pt x="5460" y="3711"/>
                      <a:pt x="5477" y="3770"/>
                      <a:pt x="5491" y="3822"/>
                    </a:cubicBezTo>
                    <a:cubicBezTo>
                      <a:pt x="5516" y="3829"/>
                      <a:pt x="5506" y="3733"/>
                      <a:pt x="5525" y="3719"/>
                    </a:cubicBezTo>
                    <a:cubicBezTo>
                      <a:pt x="5551" y="3701"/>
                      <a:pt x="5565" y="3754"/>
                      <a:pt x="5574" y="3789"/>
                    </a:cubicBezTo>
                    <a:cubicBezTo>
                      <a:pt x="5568" y="3794"/>
                      <a:pt x="5563" y="3801"/>
                      <a:pt x="5556" y="3803"/>
                    </a:cubicBezTo>
                    <a:cubicBezTo>
                      <a:pt x="5573" y="3823"/>
                      <a:pt x="5598" y="3826"/>
                      <a:pt x="5617" y="3836"/>
                    </a:cubicBezTo>
                    <a:cubicBezTo>
                      <a:pt x="5646" y="3851"/>
                      <a:pt x="5644" y="3858"/>
                      <a:pt x="5660" y="3903"/>
                    </a:cubicBezTo>
                    <a:cubicBezTo>
                      <a:pt x="5673" y="3939"/>
                      <a:pt x="5675" y="3965"/>
                      <a:pt x="5701" y="3980"/>
                    </a:cubicBezTo>
                    <a:cubicBezTo>
                      <a:pt x="5708" y="3984"/>
                      <a:pt x="5728" y="3984"/>
                      <a:pt x="5732" y="3994"/>
                    </a:cubicBezTo>
                    <a:cubicBezTo>
                      <a:pt x="5739" y="4011"/>
                      <a:pt x="5737" y="4029"/>
                      <a:pt x="5723" y="4027"/>
                    </a:cubicBezTo>
                    <a:cubicBezTo>
                      <a:pt x="5716" y="4058"/>
                      <a:pt x="5714" y="4153"/>
                      <a:pt x="5731" y="4169"/>
                    </a:cubicBezTo>
                    <a:cubicBezTo>
                      <a:pt x="5727" y="4194"/>
                      <a:pt x="5720" y="4216"/>
                      <a:pt x="5710" y="4234"/>
                    </a:cubicBezTo>
                    <a:cubicBezTo>
                      <a:pt x="5697" y="4254"/>
                      <a:pt x="5684" y="4244"/>
                      <a:pt x="5673" y="4257"/>
                    </a:cubicBezTo>
                    <a:cubicBezTo>
                      <a:pt x="5651" y="4283"/>
                      <a:pt x="5662" y="4431"/>
                      <a:pt x="5626" y="4402"/>
                    </a:cubicBezTo>
                    <a:cubicBezTo>
                      <a:pt x="5627" y="4402"/>
                      <a:pt x="5631" y="4427"/>
                      <a:pt x="5632" y="4430"/>
                    </a:cubicBezTo>
                    <a:cubicBezTo>
                      <a:pt x="5635" y="4440"/>
                      <a:pt x="5638" y="4448"/>
                      <a:pt x="5640" y="4458"/>
                    </a:cubicBezTo>
                    <a:cubicBezTo>
                      <a:pt x="5643" y="4470"/>
                      <a:pt x="5642" y="4478"/>
                      <a:pt x="5642" y="4490"/>
                    </a:cubicBezTo>
                    <a:cubicBezTo>
                      <a:pt x="5641" y="4501"/>
                      <a:pt x="5644" y="4516"/>
                      <a:pt x="5643" y="4526"/>
                    </a:cubicBezTo>
                    <a:cubicBezTo>
                      <a:pt x="5642" y="4536"/>
                      <a:pt x="5636" y="4538"/>
                      <a:pt x="5631" y="4542"/>
                    </a:cubicBezTo>
                    <a:cubicBezTo>
                      <a:pt x="5626" y="4545"/>
                      <a:pt x="5621" y="4551"/>
                      <a:pt x="5616" y="4550"/>
                    </a:cubicBezTo>
                    <a:cubicBezTo>
                      <a:pt x="5606" y="4548"/>
                      <a:pt x="5598" y="4528"/>
                      <a:pt x="5587" y="4531"/>
                    </a:cubicBezTo>
                    <a:cubicBezTo>
                      <a:pt x="5586" y="4551"/>
                      <a:pt x="5589" y="4552"/>
                      <a:pt x="5597" y="4562"/>
                    </a:cubicBezTo>
                    <a:cubicBezTo>
                      <a:pt x="5604" y="4573"/>
                      <a:pt x="5613" y="4584"/>
                      <a:pt x="5622" y="4587"/>
                    </a:cubicBezTo>
                    <a:cubicBezTo>
                      <a:pt x="5626" y="4588"/>
                      <a:pt x="5629" y="4587"/>
                      <a:pt x="5632" y="4586"/>
                    </a:cubicBezTo>
                    <a:cubicBezTo>
                      <a:pt x="5639" y="4585"/>
                      <a:pt x="5636" y="4582"/>
                      <a:pt x="5643" y="4588"/>
                    </a:cubicBezTo>
                    <a:cubicBezTo>
                      <a:pt x="5663" y="4604"/>
                      <a:pt x="5660" y="4663"/>
                      <a:pt x="5673" y="4696"/>
                    </a:cubicBezTo>
                    <a:close/>
                    <a:moveTo>
                      <a:pt x="6158" y="659"/>
                    </a:moveTo>
                    <a:cubicBezTo>
                      <a:pt x="6152" y="663"/>
                      <a:pt x="6148" y="673"/>
                      <a:pt x="6141" y="674"/>
                    </a:cubicBezTo>
                    <a:cubicBezTo>
                      <a:pt x="6132" y="676"/>
                      <a:pt x="6128" y="667"/>
                      <a:pt x="6118" y="671"/>
                    </a:cubicBezTo>
                    <a:cubicBezTo>
                      <a:pt x="6102" y="678"/>
                      <a:pt x="6096" y="709"/>
                      <a:pt x="6080" y="715"/>
                    </a:cubicBezTo>
                    <a:cubicBezTo>
                      <a:pt x="6069" y="719"/>
                      <a:pt x="6045" y="700"/>
                      <a:pt x="6038" y="683"/>
                    </a:cubicBezTo>
                    <a:cubicBezTo>
                      <a:pt x="6032" y="669"/>
                      <a:pt x="6035" y="652"/>
                      <a:pt x="6022" y="658"/>
                    </a:cubicBezTo>
                    <a:cubicBezTo>
                      <a:pt x="6014" y="661"/>
                      <a:pt x="6009" y="668"/>
                      <a:pt x="6000" y="669"/>
                    </a:cubicBezTo>
                    <a:cubicBezTo>
                      <a:pt x="5999" y="697"/>
                      <a:pt x="6001" y="723"/>
                      <a:pt x="5985" y="729"/>
                    </a:cubicBezTo>
                    <a:cubicBezTo>
                      <a:pt x="5974" y="734"/>
                      <a:pt x="5964" y="733"/>
                      <a:pt x="5953" y="739"/>
                    </a:cubicBezTo>
                    <a:cubicBezTo>
                      <a:pt x="5941" y="745"/>
                      <a:pt x="5935" y="757"/>
                      <a:pt x="5922" y="759"/>
                    </a:cubicBezTo>
                    <a:cubicBezTo>
                      <a:pt x="5911" y="761"/>
                      <a:pt x="5901" y="762"/>
                      <a:pt x="5891" y="773"/>
                    </a:cubicBezTo>
                    <a:cubicBezTo>
                      <a:pt x="5889" y="766"/>
                      <a:pt x="5887" y="760"/>
                      <a:pt x="5884" y="754"/>
                    </a:cubicBezTo>
                    <a:cubicBezTo>
                      <a:pt x="5906" y="751"/>
                      <a:pt x="5922" y="731"/>
                      <a:pt x="5942" y="723"/>
                    </a:cubicBezTo>
                    <a:cubicBezTo>
                      <a:pt x="5952" y="719"/>
                      <a:pt x="5961" y="720"/>
                      <a:pt x="5969" y="707"/>
                    </a:cubicBezTo>
                    <a:cubicBezTo>
                      <a:pt x="5971" y="705"/>
                      <a:pt x="5980" y="687"/>
                      <a:pt x="5981" y="683"/>
                    </a:cubicBezTo>
                    <a:cubicBezTo>
                      <a:pt x="5986" y="658"/>
                      <a:pt x="5963" y="650"/>
                      <a:pt x="5956" y="638"/>
                    </a:cubicBezTo>
                    <a:cubicBezTo>
                      <a:pt x="5950" y="629"/>
                      <a:pt x="5944" y="620"/>
                      <a:pt x="5943" y="605"/>
                    </a:cubicBezTo>
                    <a:cubicBezTo>
                      <a:pt x="5941" y="585"/>
                      <a:pt x="5948" y="574"/>
                      <a:pt x="5957" y="586"/>
                    </a:cubicBezTo>
                    <a:cubicBezTo>
                      <a:pt x="5963" y="595"/>
                      <a:pt x="5961" y="609"/>
                      <a:pt x="5965" y="619"/>
                    </a:cubicBezTo>
                    <a:cubicBezTo>
                      <a:pt x="5971" y="636"/>
                      <a:pt x="5984" y="634"/>
                      <a:pt x="5993" y="636"/>
                    </a:cubicBezTo>
                    <a:cubicBezTo>
                      <a:pt x="6006" y="639"/>
                      <a:pt x="6018" y="645"/>
                      <a:pt x="6031" y="647"/>
                    </a:cubicBezTo>
                    <a:cubicBezTo>
                      <a:pt x="6047" y="649"/>
                      <a:pt x="6061" y="653"/>
                      <a:pt x="6076" y="657"/>
                    </a:cubicBezTo>
                    <a:cubicBezTo>
                      <a:pt x="6098" y="663"/>
                      <a:pt x="6111" y="642"/>
                      <a:pt x="6131" y="629"/>
                    </a:cubicBezTo>
                    <a:cubicBezTo>
                      <a:pt x="6149" y="619"/>
                      <a:pt x="6165" y="648"/>
                      <a:pt x="6183" y="633"/>
                    </a:cubicBezTo>
                    <a:cubicBezTo>
                      <a:pt x="6200" y="620"/>
                      <a:pt x="6216" y="591"/>
                      <a:pt x="6236" y="592"/>
                    </a:cubicBezTo>
                    <a:cubicBezTo>
                      <a:pt x="6237" y="595"/>
                      <a:pt x="6238" y="597"/>
                      <a:pt x="6239" y="600"/>
                    </a:cubicBezTo>
                    <a:cubicBezTo>
                      <a:pt x="6248" y="589"/>
                      <a:pt x="6243" y="566"/>
                      <a:pt x="6258" y="562"/>
                    </a:cubicBezTo>
                    <a:cubicBezTo>
                      <a:pt x="6268" y="558"/>
                      <a:pt x="6279" y="567"/>
                      <a:pt x="6289" y="562"/>
                    </a:cubicBezTo>
                    <a:cubicBezTo>
                      <a:pt x="6303" y="555"/>
                      <a:pt x="6314" y="555"/>
                      <a:pt x="6325" y="536"/>
                    </a:cubicBezTo>
                    <a:cubicBezTo>
                      <a:pt x="6337" y="513"/>
                      <a:pt x="6350" y="523"/>
                      <a:pt x="6367" y="520"/>
                    </a:cubicBezTo>
                    <a:cubicBezTo>
                      <a:pt x="6370" y="502"/>
                      <a:pt x="6377" y="495"/>
                      <a:pt x="6386" y="491"/>
                    </a:cubicBezTo>
                    <a:cubicBezTo>
                      <a:pt x="6398" y="484"/>
                      <a:pt x="6400" y="483"/>
                      <a:pt x="6407" y="459"/>
                    </a:cubicBezTo>
                    <a:cubicBezTo>
                      <a:pt x="6414" y="433"/>
                      <a:pt x="6425" y="425"/>
                      <a:pt x="6434" y="403"/>
                    </a:cubicBezTo>
                    <a:cubicBezTo>
                      <a:pt x="6445" y="378"/>
                      <a:pt x="6437" y="380"/>
                      <a:pt x="6426" y="374"/>
                    </a:cubicBezTo>
                    <a:cubicBezTo>
                      <a:pt x="6406" y="363"/>
                      <a:pt x="6386" y="372"/>
                      <a:pt x="6364" y="371"/>
                    </a:cubicBezTo>
                    <a:cubicBezTo>
                      <a:pt x="6353" y="370"/>
                      <a:pt x="6345" y="354"/>
                      <a:pt x="6334" y="354"/>
                    </a:cubicBezTo>
                    <a:cubicBezTo>
                      <a:pt x="6326" y="355"/>
                      <a:pt x="6281" y="403"/>
                      <a:pt x="6278" y="382"/>
                    </a:cubicBezTo>
                    <a:cubicBezTo>
                      <a:pt x="6277" y="373"/>
                      <a:pt x="6288" y="359"/>
                      <a:pt x="6289" y="350"/>
                    </a:cubicBezTo>
                    <a:cubicBezTo>
                      <a:pt x="6292" y="332"/>
                      <a:pt x="6286" y="327"/>
                      <a:pt x="6279" y="318"/>
                    </a:cubicBezTo>
                    <a:cubicBezTo>
                      <a:pt x="6266" y="301"/>
                      <a:pt x="6257" y="289"/>
                      <a:pt x="6247" y="267"/>
                    </a:cubicBezTo>
                    <a:cubicBezTo>
                      <a:pt x="6241" y="254"/>
                      <a:pt x="6242" y="252"/>
                      <a:pt x="6234" y="254"/>
                    </a:cubicBezTo>
                    <a:cubicBezTo>
                      <a:pt x="6227" y="256"/>
                      <a:pt x="6216" y="263"/>
                      <a:pt x="6210" y="270"/>
                    </a:cubicBezTo>
                    <a:cubicBezTo>
                      <a:pt x="6202" y="280"/>
                      <a:pt x="6198" y="298"/>
                      <a:pt x="6187" y="296"/>
                    </a:cubicBezTo>
                    <a:cubicBezTo>
                      <a:pt x="6178" y="295"/>
                      <a:pt x="6172" y="276"/>
                      <a:pt x="6165" y="265"/>
                    </a:cubicBezTo>
                    <a:cubicBezTo>
                      <a:pt x="6152" y="244"/>
                      <a:pt x="6133" y="263"/>
                      <a:pt x="6117" y="268"/>
                    </a:cubicBezTo>
                    <a:cubicBezTo>
                      <a:pt x="6097" y="273"/>
                      <a:pt x="6076" y="281"/>
                      <a:pt x="6059" y="301"/>
                    </a:cubicBezTo>
                    <a:cubicBezTo>
                      <a:pt x="6043" y="320"/>
                      <a:pt x="6030" y="320"/>
                      <a:pt x="6013" y="324"/>
                    </a:cubicBezTo>
                    <a:cubicBezTo>
                      <a:pt x="6004" y="326"/>
                      <a:pt x="5996" y="332"/>
                      <a:pt x="5986" y="333"/>
                    </a:cubicBezTo>
                    <a:cubicBezTo>
                      <a:pt x="5989" y="315"/>
                      <a:pt x="6008" y="290"/>
                      <a:pt x="6016" y="283"/>
                    </a:cubicBezTo>
                    <a:cubicBezTo>
                      <a:pt x="6022" y="278"/>
                      <a:pt x="6026" y="281"/>
                      <a:pt x="6034" y="279"/>
                    </a:cubicBezTo>
                    <a:cubicBezTo>
                      <a:pt x="6039" y="277"/>
                      <a:pt x="6042" y="276"/>
                      <a:pt x="6046" y="270"/>
                    </a:cubicBezTo>
                    <a:cubicBezTo>
                      <a:pt x="6059" y="248"/>
                      <a:pt x="6045" y="249"/>
                      <a:pt x="6034" y="248"/>
                    </a:cubicBezTo>
                    <a:cubicBezTo>
                      <a:pt x="6023" y="247"/>
                      <a:pt x="6003" y="255"/>
                      <a:pt x="5994" y="243"/>
                    </a:cubicBezTo>
                    <a:cubicBezTo>
                      <a:pt x="5990" y="238"/>
                      <a:pt x="5986" y="220"/>
                      <a:pt x="5984" y="212"/>
                    </a:cubicBezTo>
                    <a:cubicBezTo>
                      <a:pt x="5980" y="199"/>
                      <a:pt x="5981" y="193"/>
                      <a:pt x="5973" y="188"/>
                    </a:cubicBezTo>
                    <a:cubicBezTo>
                      <a:pt x="5965" y="184"/>
                      <a:pt x="5951" y="187"/>
                      <a:pt x="5943" y="191"/>
                    </a:cubicBezTo>
                    <a:cubicBezTo>
                      <a:pt x="5925" y="201"/>
                      <a:pt x="5911" y="230"/>
                      <a:pt x="5894" y="204"/>
                    </a:cubicBezTo>
                    <a:cubicBezTo>
                      <a:pt x="5880" y="184"/>
                      <a:pt x="5876" y="174"/>
                      <a:pt x="5859" y="172"/>
                    </a:cubicBezTo>
                    <a:cubicBezTo>
                      <a:pt x="5850" y="171"/>
                      <a:pt x="5834" y="157"/>
                      <a:pt x="5826" y="161"/>
                    </a:cubicBezTo>
                    <a:cubicBezTo>
                      <a:pt x="5808" y="169"/>
                      <a:pt x="5822" y="205"/>
                      <a:pt x="5827" y="222"/>
                    </a:cubicBezTo>
                    <a:cubicBezTo>
                      <a:pt x="5836" y="254"/>
                      <a:pt x="5822" y="263"/>
                      <a:pt x="5810" y="243"/>
                    </a:cubicBezTo>
                    <a:cubicBezTo>
                      <a:pt x="5801" y="229"/>
                      <a:pt x="5796" y="211"/>
                      <a:pt x="5789" y="195"/>
                    </a:cubicBezTo>
                    <a:cubicBezTo>
                      <a:pt x="5783" y="183"/>
                      <a:pt x="5777" y="179"/>
                      <a:pt x="5774" y="161"/>
                    </a:cubicBezTo>
                    <a:cubicBezTo>
                      <a:pt x="5766" y="160"/>
                      <a:pt x="5758" y="160"/>
                      <a:pt x="5750" y="163"/>
                    </a:cubicBezTo>
                    <a:cubicBezTo>
                      <a:pt x="5737" y="170"/>
                      <a:pt x="5728" y="191"/>
                      <a:pt x="5717" y="204"/>
                    </a:cubicBezTo>
                    <a:cubicBezTo>
                      <a:pt x="5711" y="210"/>
                      <a:pt x="5715" y="212"/>
                      <a:pt x="5706" y="207"/>
                    </a:cubicBezTo>
                    <a:cubicBezTo>
                      <a:pt x="5701" y="205"/>
                      <a:pt x="5699" y="195"/>
                      <a:pt x="5693" y="197"/>
                    </a:cubicBezTo>
                    <a:cubicBezTo>
                      <a:pt x="5686" y="198"/>
                      <a:pt x="5675" y="219"/>
                      <a:pt x="5671" y="227"/>
                    </a:cubicBezTo>
                    <a:cubicBezTo>
                      <a:pt x="5680" y="238"/>
                      <a:pt x="5690" y="241"/>
                      <a:pt x="5699" y="253"/>
                    </a:cubicBezTo>
                    <a:cubicBezTo>
                      <a:pt x="5704" y="259"/>
                      <a:pt x="5717" y="269"/>
                      <a:pt x="5720" y="279"/>
                    </a:cubicBezTo>
                    <a:cubicBezTo>
                      <a:pt x="5723" y="291"/>
                      <a:pt x="5716" y="297"/>
                      <a:pt x="5718" y="311"/>
                    </a:cubicBezTo>
                    <a:cubicBezTo>
                      <a:pt x="5719" y="312"/>
                      <a:pt x="5719" y="312"/>
                      <a:pt x="5720" y="312"/>
                    </a:cubicBezTo>
                    <a:cubicBezTo>
                      <a:pt x="5719" y="335"/>
                      <a:pt x="5705" y="341"/>
                      <a:pt x="5695" y="340"/>
                    </a:cubicBezTo>
                    <a:cubicBezTo>
                      <a:pt x="5682" y="337"/>
                      <a:pt x="5686" y="328"/>
                      <a:pt x="5684" y="305"/>
                    </a:cubicBezTo>
                    <a:cubicBezTo>
                      <a:pt x="5681" y="271"/>
                      <a:pt x="5656" y="255"/>
                      <a:pt x="5644" y="233"/>
                    </a:cubicBezTo>
                    <a:cubicBezTo>
                      <a:pt x="5630" y="208"/>
                      <a:pt x="5611" y="212"/>
                      <a:pt x="5593" y="203"/>
                    </a:cubicBezTo>
                    <a:cubicBezTo>
                      <a:pt x="5583" y="198"/>
                      <a:pt x="5574" y="190"/>
                      <a:pt x="5563" y="190"/>
                    </a:cubicBezTo>
                    <a:cubicBezTo>
                      <a:pt x="5551" y="191"/>
                      <a:pt x="5538" y="200"/>
                      <a:pt x="5526" y="200"/>
                    </a:cubicBezTo>
                    <a:cubicBezTo>
                      <a:pt x="5513" y="198"/>
                      <a:pt x="5471" y="189"/>
                      <a:pt x="5491" y="241"/>
                    </a:cubicBezTo>
                    <a:cubicBezTo>
                      <a:pt x="5503" y="270"/>
                      <a:pt x="5523" y="283"/>
                      <a:pt x="5534" y="316"/>
                    </a:cubicBezTo>
                    <a:cubicBezTo>
                      <a:pt x="5550" y="361"/>
                      <a:pt x="5520" y="401"/>
                      <a:pt x="5500" y="374"/>
                    </a:cubicBezTo>
                    <a:cubicBezTo>
                      <a:pt x="5489" y="360"/>
                      <a:pt x="5492" y="346"/>
                      <a:pt x="5486" y="326"/>
                    </a:cubicBezTo>
                    <a:cubicBezTo>
                      <a:pt x="5481" y="306"/>
                      <a:pt x="5467" y="292"/>
                      <a:pt x="5458" y="279"/>
                    </a:cubicBezTo>
                    <a:cubicBezTo>
                      <a:pt x="5449" y="267"/>
                      <a:pt x="5440" y="248"/>
                      <a:pt x="5430" y="239"/>
                    </a:cubicBezTo>
                    <a:cubicBezTo>
                      <a:pt x="5415" y="226"/>
                      <a:pt x="5403" y="250"/>
                      <a:pt x="5388" y="250"/>
                    </a:cubicBezTo>
                    <a:cubicBezTo>
                      <a:pt x="5377" y="249"/>
                      <a:pt x="5365" y="241"/>
                      <a:pt x="5354" y="236"/>
                    </a:cubicBezTo>
                    <a:cubicBezTo>
                      <a:pt x="5340" y="229"/>
                      <a:pt x="5326" y="233"/>
                      <a:pt x="5312" y="232"/>
                    </a:cubicBezTo>
                    <a:cubicBezTo>
                      <a:pt x="5299" y="231"/>
                      <a:pt x="5286" y="218"/>
                      <a:pt x="5273" y="222"/>
                    </a:cubicBezTo>
                    <a:cubicBezTo>
                      <a:pt x="5274" y="230"/>
                      <a:pt x="5273" y="237"/>
                      <a:pt x="5272" y="243"/>
                    </a:cubicBezTo>
                    <a:cubicBezTo>
                      <a:pt x="5280" y="252"/>
                      <a:pt x="5291" y="251"/>
                      <a:pt x="5300" y="258"/>
                    </a:cubicBezTo>
                    <a:cubicBezTo>
                      <a:pt x="5310" y="265"/>
                      <a:pt x="5318" y="280"/>
                      <a:pt x="5328" y="284"/>
                    </a:cubicBezTo>
                    <a:cubicBezTo>
                      <a:pt x="5338" y="288"/>
                      <a:pt x="5382" y="272"/>
                      <a:pt x="5376" y="314"/>
                    </a:cubicBezTo>
                    <a:cubicBezTo>
                      <a:pt x="5364" y="323"/>
                      <a:pt x="5351" y="313"/>
                      <a:pt x="5339" y="309"/>
                    </a:cubicBezTo>
                    <a:cubicBezTo>
                      <a:pt x="5322" y="303"/>
                      <a:pt x="5303" y="298"/>
                      <a:pt x="5286" y="293"/>
                    </a:cubicBezTo>
                    <a:cubicBezTo>
                      <a:pt x="5275" y="289"/>
                      <a:pt x="5260" y="289"/>
                      <a:pt x="5250" y="279"/>
                    </a:cubicBezTo>
                    <a:cubicBezTo>
                      <a:pt x="5243" y="273"/>
                      <a:pt x="5245" y="266"/>
                      <a:pt x="5237" y="262"/>
                    </a:cubicBezTo>
                    <a:cubicBezTo>
                      <a:pt x="5228" y="256"/>
                      <a:pt x="5216" y="259"/>
                      <a:pt x="5206" y="260"/>
                    </a:cubicBezTo>
                    <a:cubicBezTo>
                      <a:pt x="5194" y="305"/>
                      <a:pt x="5165" y="303"/>
                      <a:pt x="5145" y="318"/>
                    </a:cubicBezTo>
                    <a:cubicBezTo>
                      <a:pt x="5145" y="334"/>
                      <a:pt x="5151" y="346"/>
                      <a:pt x="5153" y="361"/>
                    </a:cubicBezTo>
                    <a:cubicBezTo>
                      <a:pt x="5155" y="376"/>
                      <a:pt x="5153" y="395"/>
                      <a:pt x="5153" y="410"/>
                    </a:cubicBezTo>
                    <a:cubicBezTo>
                      <a:pt x="5166" y="425"/>
                      <a:pt x="5185" y="431"/>
                      <a:pt x="5200" y="435"/>
                    </a:cubicBezTo>
                    <a:cubicBezTo>
                      <a:pt x="5210" y="438"/>
                      <a:pt x="5216" y="443"/>
                      <a:pt x="5225" y="448"/>
                    </a:cubicBezTo>
                    <a:cubicBezTo>
                      <a:pt x="5232" y="453"/>
                      <a:pt x="5237" y="450"/>
                      <a:pt x="5243" y="458"/>
                    </a:cubicBezTo>
                    <a:cubicBezTo>
                      <a:pt x="5248" y="464"/>
                      <a:pt x="5251" y="475"/>
                      <a:pt x="5255" y="482"/>
                    </a:cubicBezTo>
                    <a:cubicBezTo>
                      <a:pt x="5265" y="496"/>
                      <a:pt x="5275" y="510"/>
                      <a:pt x="5286" y="519"/>
                    </a:cubicBezTo>
                    <a:cubicBezTo>
                      <a:pt x="5294" y="526"/>
                      <a:pt x="5301" y="534"/>
                      <a:pt x="5306" y="548"/>
                    </a:cubicBezTo>
                    <a:cubicBezTo>
                      <a:pt x="5285" y="568"/>
                      <a:pt x="5274" y="518"/>
                      <a:pt x="5256" y="510"/>
                    </a:cubicBezTo>
                    <a:cubicBezTo>
                      <a:pt x="5245" y="505"/>
                      <a:pt x="5235" y="507"/>
                      <a:pt x="5225" y="498"/>
                    </a:cubicBezTo>
                    <a:cubicBezTo>
                      <a:pt x="5216" y="491"/>
                      <a:pt x="5209" y="476"/>
                      <a:pt x="5200" y="467"/>
                    </a:cubicBezTo>
                    <a:cubicBezTo>
                      <a:pt x="5182" y="449"/>
                      <a:pt x="5161" y="448"/>
                      <a:pt x="5141" y="441"/>
                    </a:cubicBezTo>
                    <a:cubicBezTo>
                      <a:pt x="5130" y="437"/>
                      <a:pt x="5126" y="422"/>
                      <a:pt x="5114" y="422"/>
                    </a:cubicBezTo>
                    <a:cubicBezTo>
                      <a:pt x="5106" y="421"/>
                      <a:pt x="5095" y="433"/>
                      <a:pt x="5087" y="425"/>
                    </a:cubicBezTo>
                    <a:cubicBezTo>
                      <a:pt x="5083" y="421"/>
                      <a:pt x="5079" y="407"/>
                      <a:pt x="5075" y="401"/>
                    </a:cubicBezTo>
                    <a:cubicBezTo>
                      <a:pt x="5070" y="392"/>
                      <a:pt x="5064" y="387"/>
                      <a:pt x="5058" y="380"/>
                    </a:cubicBezTo>
                    <a:cubicBezTo>
                      <a:pt x="5054" y="375"/>
                      <a:pt x="5044" y="358"/>
                      <a:pt x="5039" y="358"/>
                    </a:cubicBezTo>
                    <a:cubicBezTo>
                      <a:pt x="5030" y="358"/>
                      <a:pt x="5020" y="386"/>
                      <a:pt x="5013" y="397"/>
                    </a:cubicBezTo>
                    <a:cubicBezTo>
                      <a:pt x="5010" y="384"/>
                      <a:pt x="5004" y="359"/>
                      <a:pt x="4998" y="350"/>
                    </a:cubicBezTo>
                    <a:cubicBezTo>
                      <a:pt x="4989" y="336"/>
                      <a:pt x="4972" y="341"/>
                      <a:pt x="4961" y="342"/>
                    </a:cubicBezTo>
                    <a:cubicBezTo>
                      <a:pt x="4960" y="359"/>
                      <a:pt x="4965" y="370"/>
                      <a:pt x="4962" y="384"/>
                    </a:cubicBezTo>
                    <a:cubicBezTo>
                      <a:pt x="4958" y="395"/>
                      <a:pt x="4947" y="402"/>
                      <a:pt x="4942" y="407"/>
                    </a:cubicBezTo>
                    <a:cubicBezTo>
                      <a:pt x="4923" y="424"/>
                      <a:pt x="4908" y="430"/>
                      <a:pt x="4887" y="433"/>
                    </a:cubicBezTo>
                    <a:cubicBezTo>
                      <a:pt x="4884" y="446"/>
                      <a:pt x="4888" y="453"/>
                      <a:pt x="4889" y="465"/>
                    </a:cubicBezTo>
                    <a:cubicBezTo>
                      <a:pt x="4889" y="483"/>
                      <a:pt x="4887" y="485"/>
                      <a:pt x="4880" y="497"/>
                    </a:cubicBezTo>
                    <a:cubicBezTo>
                      <a:pt x="4867" y="521"/>
                      <a:pt x="4864" y="524"/>
                      <a:pt x="4847" y="505"/>
                    </a:cubicBezTo>
                    <a:cubicBezTo>
                      <a:pt x="4828" y="483"/>
                      <a:pt x="4809" y="492"/>
                      <a:pt x="4788" y="506"/>
                    </a:cubicBezTo>
                    <a:cubicBezTo>
                      <a:pt x="4783" y="509"/>
                      <a:pt x="4779" y="515"/>
                      <a:pt x="4774" y="517"/>
                    </a:cubicBezTo>
                    <a:cubicBezTo>
                      <a:pt x="4763" y="522"/>
                      <a:pt x="4753" y="510"/>
                      <a:pt x="4742" y="511"/>
                    </a:cubicBezTo>
                    <a:cubicBezTo>
                      <a:pt x="4734" y="511"/>
                      <a:pt x="4731" y="517"/>
                      <a:pt x="4725" y="524"/>
                    </a:cubicBezTo>
                    <a:cubicBezTo>
                      <a:pt x="4714" y="534"/>
                      <a:pt x="4704" y="536"/>
                      <a:pt x="4693" y="542"/>
                    </a:cubicBezTo>
                    <a:cubicBezTo>
                      <a:pt x="4685" y="546"/>
                      <a:pt x="4678" y="551"/>
                      <a:pt x="4670" y="551"/>
                    </a:cubicBezTo>
                    <a:cubicBezTo>
                      <a:pt x="4660" y="550"/>
                      <a:pt x="4650" y="542"/>
                      <a:pt x="4639" y="547"/>
                    </a:cubicBezTo>
                    <a:cubicBezTo>
                      <a:pt x="4622" y="554"/>
                      <a:pt x="4616" y="591"/>
                      <a:pt x="4599" y="599"/>
                    </a:cubicBezTo>
                    <a:cubicBezTo>
                      <a:pt x="4588" y="605"/>
                      <a:pt x="4576" y="599"/>
                      <a:pt x="4566" y="612"/>
                    </a:cubicBezTo>
                    <a:cubicBezTo>
                      <a:pt x="4554" y="627"/>
                      <a:pt x="4560" y="648"/>
                      <a:pt x="4571" y="655"/>
                    </a:cubicBezTo>
                    <a:cubicBezTo>
                      <a:pt x="4592" y="667"/>
                      <a:pt x="4605" y="652"/>
                      <a:pt x="4620" y="690"/>
                    </a:cubicBezTo>
                    <a:cubicBezTo>
                      <a:pt x="4623" y="656"/>
                      <a:pt x="4623" y="640"/>
                      <a:pt x="4642" y="629"/>
                    </a:cubicBezTo>
                    <a:cubicBezTo>
                      <a:pt x="4654" y="623"/>
                      <a:pt x="4671" y="628"/>
                      <a:pt x="4680" y="614"/>
                    </a:cubicBezTo>
                    <a:cubicBezTo>
                      <a:pt x="4682" y="659"/>
                      <a:pt x="4665" y="672"/>
                      <a:pt x="4645" y="672"/>
                    </a:cubicBezTo>
                    <a:cubicBezTo>
                      <a:pt x="4634" y="710"/>
                      <a:pt x="4677" y="730"/>
                      <a:pt x="4689" y="724"/>
                    </a:cubicBezTo>
                    <a:cubicBezTo>
                      <a:pt x="4697" y="720"/>
                      <a:pt x="4701" y="707"/>
                      <a:pt x="4711" y="703"/>
                    </a:cubicBezTo>
                    <a:cubicBezTo>
                      <a:pt x="4727" y="696"/>
                      <a:pt x="4726" y="694"/>
                      <a:pt x="4733" y="666"/>
                    </a:cubicBezTo>
                    <a:cubicBezTo>
                      <a:pt x="4738" y="667"/>
                      <a:pt x="4742" y="668"/>
                      <a:pt x="4746" y="672"/>
                    </a:cubicBezTo>
                    <a:cubicBezTo>
                      <a:pt x="4740" y="694"/>
                      <a:pt x="4722" y="734"/>
                      <a:pt x="4711" y="743"/>
                    </a:cubicBezTo>
                    <a:cubicBezTo>
                      <a:pt x="4698" y="754"/>
                      <a:pt x="4669" y="746"/>
                      <a:pt x="4680" y="791"/>
                    </a:cubicBezTo>
                    <a:cubicBezTo>
                      <a:pt x="4690" y="835"/>
                      <a:pt x="4717" y="807"/>
                      <a:pt x="4731" y="843"/>
                    </a:cubicBezTo>
                    <a:cubicBezTo>
                      <a:pt x="4737" y="856"/>
                      <a:pt x="4741" y="874"/>
                      <a:pt x="4749" y="882"/>
                    </a:cubicBezTo>
                    <a:cubicBezTo>
                      <a:pt x="4759" y="891"/>
                      <a:pt x="4766" y="880"/>
                      <a:pt x="4775" y="881"/>
                    </a:cubicBezTo>
                    <a:cubicBezTo>
                      <a:pt x="4804" y="884"/>
                      <a:pt x="4838" y="947"/>
                      <a:pt x="4868" y="911"/>
                    </a:cubicBezTo>
                    <a:cubicBezTo>
                      <a:pt x="4877" y="902"/>
                      <a:pt x="4878" y="878"/>
                      <a:pt x="4883" y="864"/>
                    </a:cubicBezTo>
                    <a:cubicBezTo>
                      <a:pt x="4890" y="848"/>
                      <a:pt x="4901" y="843"/>
                      <a:pt x="4907" y="829"/>
                    </a:cubicBezTo>
                    <a:cubicBezTo>
                      <a:pt x="4920" y="801"/>
                      <a:pt x="4922" y="782"/>
                      <a:pt x="4941" y="768"/>
                    </a:cubicBezTo>
                    <a:cubicBezTo>
                      <a:pt x="4935" y="797"/>
                      <a:pt x="4924" y="831"/>
                      <a:pt x="4914" y="852"/>
                    </a:cubicBezTo>
                    <a:cubicBezTo>
                      <a:pt x="4907" y="865"/>
                      <a:pt x="4901" y="876"/>
                      <a:pt x="4896" y="891"/>
                    </a:cubicBezTo>
                    <a:cubicBezTo>
                      <a:pt x="4894" y="900"/>
                      <a:pt x="4886" y="917"/>
                      <a:pt x="4886" y="926"/>
                    </a:cubicBezTo>
                    <a:cubicBezTo>
                      <a:pt x="4897" y="926"/>
                      <a:pt x="4907" y="937"/>
                      <a:pt x="4918" y="938"/>
                    </a:cubicBezTo>
                    <a:cubicBezTo>
                      <a:pt x="4930" y="940"/>
                      <a:pt x="4944" y="941"/>
                      <a:pt x="4956" y="932"/>
                    </a:cubicBezTo>
                    <a:cubicBezTo>
                      <a:pt x="4962" y="927"/>
                      <a:pt x="4968" y="919"/>
                      <a:pt x="4974" y="916"/>
                    </a:cubicBezTo>
                    <a:cubicBezTo>
                      <a:pt x="4986" y="950"/>
                      <a:pt x="5024" y="929"/>
                      <a:pt x="5040" y="939"/>
                    </a:cubicBezTo>
                    <a:cubicBezTo>
                      <a:pt x="5046" y="943"/>
                      <a:pt x="5044" y="945"/>
                      <a:pt x="5052" y="941"/>
                    </a:cubicBezTo>
                    <a:cubicBezTo>
                      <a:pt x="5057" y="938"/>
                      <a:pt x="5061" y="935"/>
                      <a:pt x="5065" y="930"/>
                    </a:cubicBezTo>
                    <a:cubicBezTo>
                      <a:pt x="5074" y="918"/>
                      <a:pt x="5077" y="900"/>
                      <a:pt x="5077" y="878"/>
                    </a:cubicBezTo>
                    <a:cubicBezTo>
                      <a:pt x="5085" y="877"/>
                      <a:pt x="5095" y="875"/>
                      <a:pt x="5102" y="886"/>
                    </a:cubicBezTo>
                    <a:cubicBezTo>
                      <a:pt x="5108" y="898"/>
                      <a:pt x="5106" y="921"/>
                      <a:pt x="5113" y="930"/>
                    </a:cubicBezTo>
                    <a:cubicBezTo>
                      <a:pt x="5116" y="933"/>
                      <a:pt x="5129" y="932"/>
                      <a:pt x="5132" y="932"/>
                    </a:cubicBezTo>
                    <a:cubicBezTo>
                      <a:pt x="5142" y="934"/>
                      <a:pt x="5154" y="933"/>
                      <a:pt x="5165" y="935"/>
                    </a:cubicBezTo>
                    <a:cubicBezTo>
                      <a:pt x="5174" y="937"/>
                      <a:pt x="5182" y="941"/>
                      <a:pt x="5192" y="940"/>
                    </a:cubicBezTo>
                    <a:cubicBezTo>
                      <a:pt x="5190" y="886"/>
                      <a:pt x="5233" y="919"/>
                      <a:pt x="5250" y="913"/>
                    </a:cubicBezTo>
                    <a:cubicBezTo>
                      <a:pt x="5259" y="910"/>
                      <a:pt x="5264" y="895"/>
                      <a:pt x="5272" y="888"/>
                    </a:cubicBezTo>
                    <a:cubicBezTo>
                      <a:pt x="5283" y="877"/>
                      <a:pt x="5292" y="880"/>
                      <a:pt x="5303" y="880"/>
                    </a:cubicBezTo>
                    <a:cubicBezTo>
                      <a:pt x="5319" y="880"/>
                      <a:pt x="5312" y="862"/>
                      <a:pt x="5315" y="837"/>
                    </a:cubicBezTo>
                    <a:cubicBezTo>
                      <a:pt x="5317" y="815"/>
                      <a:pt x="5323" y="813"/>
                      <a:pt x="5333" y="806"/>
                    </a:cubicBezTo>
                    <a:cubicBezTo>
                      <a:pt x="5345" y="797"/>
                      <a:pt x="5344" y="781"/>
                      <a:pt x="5352" y="765"/>
                    </a:cubicBezTo>
                    <a:cubicBezTo>
                      <a:pt x="5359" y="750"/>
                      <a:pt x="5371" y="757"/>
                      <a:pt x="5381" y="754"/>
                    </a:cubicBezTo>
                    <a:cubicBezTo>
                      <a:pt x="5408" y="747"/>
                      <a:pt x="5434" y="704"/>
                      <a:pt x="5458" y="684"/>
                    </a:cubicBezTo>
                    <a:cubicBezTo>
                      <a:pt x="5461" y="699"/>
                      <a:pt x="5458" y="717"/>
                      <a:pt x="5461" y="732"/>
                    </a:cubicBezTo>
                    <a:cubicBezTo>
                      <a:pt x="5436" y="734"/>
                      <a:pt x="5423" y="746"/>
                      <a:pt x="5401" y="764"/>
                    </a:cubicBezTo>
                    <a:cubicBezTo>
                      <a:pt x="5389" y="774"/>
                      <a:pt x="5330" y="790"/>
                      <a:pt x="5367" y="828"/>
                    </a:cubicBezTo>
                    <a:cubicBezTo>
                      <a:pt x="5390" y="852"/>
                      <a:pt x="5423" y="845"/>
                      <a:pt x="5448" y="841"/>
                    </a:cubicBezTo>
                    <a:cubicBezTo>
                      <a:pt x="5457" y="839"/>
                      <a:pt x="5460" y="830"/>
                      <a:pt x="5467" y="825"/>
                    </a:cubicBezTo>
                    <a:cubicBezTo>
                      <a:pt x="5477" y="819"/>
                      <a:pt x="5489" y="831"/>
                      <a:pt x="5498" y="836"/>
                    </a:cubicBezTo>
                    <a:cubicBezTo>
                      <a:pt x="5491" y="858"/>
                      <a:pt x="5476" y="857"/>
                      <a:pt x="5465" y="861"/>
                    </a:cubicBezTo>
                    <a:cubicBezTo>
                      <a:pt x="5451" y="867"/>
                      <a:pt x="5438" y="872"/>
                      <a:pt x="5423" y="872"/>
                    </a:cubicBezTo>
                    <a:cubicBezTo>
                      <a:pt x="5398" y="872"/>
                      <a:pt x="5373" y="880"/>
                      <a:pt x="5348" y="883"/>
                    </a:cubicBezTo>
                    <a:cubicBezTo>
                      <a:pt x="5345" y="918"/>
                      <a:pt x="5376" y="922"/>
                      <a:pt x="5386" y="924"/>
                    </a:cubicBezTo>
                    <a:cubicBezTo>
                      <a:pt x="5398" y="927"/>
                      <a:pt x="5419" y="919"/>
                      <a:pt x="5424" y="948"/>
                    </a:cubicBezTo>
                    <a:cubicBezTo>
                      <a:pt x="5417" y="966"/>
                      <a:pt x="5395" y="954"/>
                      <a:pt x="5386" y="954"/>
                    </a:cubicBezTo>
                    <a:cubicBezTo>
                      <a:pt x="5375" y="954"/>
                      <a:pt x="5362" y="958"/>
                      <a:pt x="5352" y="947"/>
                    </a:cubicBezTo>
                    <a:cubicBezTo>
                      <a:pt x="5340" y="933"/>
                      <a:pt x="5322" y="908"/>
                      <a:pt x="5307" y="912"/>
                    </a:cubicBezTo>
                    <a:cubicBezTo>
                      <a:pt x="5290" y="917"/>
                      <a:pt x="5275" y="942"/>
                      <a:pt x="5257" y="946"/>
                    </a:cubicBezTo>
                    <a:cubicBezTo>
                      <a:pt x="5246" y="949"/>
                      <a:pt x="5233" y="943"/>
                      <a:pt x="5223" y="949"/>
                    </a:cubicBezTo>
                    <a:cubicBezTo>
                      <a:pt x="5215" y="954"/>
                      <a:pt x="5209" y="966"/>
                      <a:pt x="5199" y="968"/>
                    </a:cubicBezTo>
                    <a:cubicBezTo>
                      <a:pt x="5188" y="970"/>
                      <a:pt x="5179" y="961"/>
                      <a:pt x="5168" y="967"/>
                    </a:cubicBezTo>
                    <a:cubicBezTo>
                      <a:pt x="5154" y="972"/>
                      <a:pt x="5137" y="978"/>
                      <a:pt x="5126" y="993"/>
                    </a:cubicBezTo>
                    <a:cubicBezTo>
                      <a:pt x="5129" y="1001"/>
                      <a:pt x="5130" y="1013"/>
                      <a:pt x="5128" y="1022"/>
                    </a:cubicBezTo>
                    <a:cubicBezTo>
                      <a:pt x="5141" y="1045"/>
                      <a:pt x="5160" y="1050"/>
                      <a:pt x="5173" y="1074"/>
                    </a:cubicBezTo>
                    <a:cubicBezTo>
                      <a:pt x="5178" y="1082"/>
                      <a:pt x="5180" y="1091"/>
                      <a:pt x="5183" y="1099"/>
                    </a:cubicBezTo>
                    <a:cubicBezTo>
                      <a:pt x="5188" y="1113"/>
                      <a:pt x="5193" y="1118"/>
                      <a:pt x="5201" y="1127"/>
                    </a:cubicBezTo>
                    <a:cubicBezTo>
                      <a:pt x="5207" y="1134"/>
                      <a:pt x="5210" y="1146"/>
                      <a:pt x="5217" y="1154"/>
                    </a:cubicBezTo>
                    <a:cubicBezTo>
                      <a:pt x="5225" y="1165"/>
                      <a:pt x="5237" y="1158"/>
                      <a:pt x="5248" y="1163"/>
                    </a:cubicBezTo>
                    <a:cubicBezTo>
                      <a:pt x="5255" y="1166"/>
                      <a:pt x="5266" y="1169"/>
                      <a:pt x="5273" y="1175"/>
                    </a:cubicBezTo>
                    <a:cubicBezTo>
                      <a:pt x="5279" y="1179"/>
                      <a:pt x="5283" y="1190"/>
                      <a:pt x="5289" y="1194"/>
                    </a:cubicBezTo>
                    <a:cubicBezTo>
                      <a:pt x="5295" y="1224"/>
                      <a:pt x="5264" y="1206"/>
                      <a:pt x="5257" y="1204"/>
                    </a:cubicBezTo>
                    <a:cubicBezTo>
                      <a:pt x="5239" y="1197"/>
                      <a:pt x="5223" y="1194"/>
                      <a:pt x="5205" y="1193"/>
                    </a:cubicBezTo>
                    <a:cubicBezTo>
                      <a:pt x="5182" y="1192"/>
                      <a:pt x="5173" y="1182"/>
                      <a:pt x="5158" y="1150"/>
                    </a:cubicBezTo>
                    <a:cubicBezTo>
                      <a:pt x="5153" y="1139"/>
                      <a:pt x="5149" y="1125"/>
                      <a:pt x="5143" y="1114"/>
                    </a:cubicBezTo>
                    <a:cubicBezTo>
                      <a:pt x="5134" y="1098"/>
                      <a:pt x="5121" y="1092"/>
                      <a:pt x="5111" y="1080"/>
                    </a:cubicBezTo>
                    <a:cubicBezTo>
                      <a:pt x="5105" y="1072"/>
                      <a:pt x="5100" y="1064"/>
                      <a:pt x="5093" y="1061"/>
                    </a:cubicBezTo>
                    <a:cubicBezTo>
                      <a:pt x="5084" y="1056"/>
                      <a:pt x="5078" y="1062"/>
                      <a:pt x="5071" y="1044"/>
                    </a:cubicBezTo>
                    <a:cubicBezTo>
                      <a:pt x="5065" y="1027"/>
                      <a:pt x="5068" y="1021"/>
                      <a:pt x="5054" y="1018"/>
                    </a:cubicBezTo>
                    <a:cubicBezTo>
                      <a:pt x="5044" y="1016"/>
                      <a:pt x="5033" y="1020"/>
                      <a:pt x="5022" y="1018"/>
                    </a:cubicBezTo>
                    <a:cubicBezTo>
                      <a:pt x="5011" y="1016"/>
                      <a:pt x="5000" y="1017"/>
                      <a:pt x="4989" y="1012"/>
                    </a:cubicBezTo>
                    <a:cubicBezTo>
                      <a:pt x="4979" y="1007"/>
                      <a:pt x="4971" y="995"/>
                      <a:pt x="4960" y="992"/>
                    </a:cubicBezTo>
                    <a:cubicBezTo>
                      <a:pt x="4946" y="988"/>
                      <a:pt x="4929" y="996"/>
                      <a:pt x="4915" y="998"/>
                    </a:cubicBezTo>
                    <a:cubicBezTo>
                      <a:pt x="4900" y="999"/>
                      <a:pt x="4893" y="1014"/>
                      <a:pt x="4891" y="1045"/>
                    </a:cubicBezTo>
                    <a:cubicBezTo>
                      <a:pt x="4888" y="1089"/>
                      <a:pt x="4907" y="1088"/>
                      <a:pt x="4925" y="1103"/>
                    </a:cubicBezTo>
                    <a:cubicBezTo>
                      <a:pt x="4926" y="1125"/>
                      <a:pt x="4920" y="1136"/>
                      <a:pt x="4926" y="1158"/>
                    </a:cubicBezTo>
                    <a:cubicBezTo>
                      <a:pt x="4930" y="1171"/>
                      <a:pt x="4933" y="1176"/>
                      <a:pt x="4940" y="1180"/>
                    </a:cubicBezTo>
                    <a:cubicBezTo>
                      <a:pt x="4949" y="1185"/>
                      <a:pt x="4956" y="1191"/>
                      <a:pt x="4965" y="1195"/>
                    </a:cubicBezTo>
                    <a:cubicBezTo>
                      <a:pt x="4974" y="1199"/>
                      <a:pt x="4975" y="1196"/>
                      <a:pt x="4983" y="1208"/>
                    </a:cubicBezTo>
                    <a:cubicBezTo>
                      <a:pt x="4990" y="1217"/>
                      <a:pt x="4996" y="1223"/>
                      <a:pt x="5003" y="1232"/>
                    </a:cubicBezTo>
                    <a:cubicBezTo>
                      <a:pt x="5008" y="1238"/>
                      <a:pt x="5019" y="1252"/>
                      <a:pt x="5022" y="1262"/>
                    </a:cubicBezTo>
                    <a:cubicBezTo>
                      <a:pt x="5026" y="1276"/>
                      <a:pt x="5022" y="1295"/>
                      <a:pt x="5024" y="1311"/>
                    </a:cubicBezTo>
                    <a:cubicBezTo>
                      <a:pt x="5034" y="1313"/>
                      <a:pt x="5044" y="1299"/>
                      <a:pt x="5054" y="1303"/>
                    </a:cubicBezTo>
                    <a:cubicBezTo>
                      <a:pt x="5059" y="1305"/>
                      <a:pt x="5059" y="1308"/>
                      <a:pt x="5063" y="1312"/>
                    </a:cubicBezTo>
                    <a:cubicBezTo>
                      <a:pt x="5070" y="1319"/>
                      <a:pt x="5079" y="1328"/>
                      <a:pt x="5086" y="1336"/>
                    </a:cubicBezTo>
                    <a:cubicBezTo>
                      <a:pt x="5099" y="1351"/>
                      <a:pt x="5106" y="1366"/>
                      <a:pt x="5121" y="1372"/>
                    </a:cubicBezTo>
                    <a:cubicBezTo>
                      <a:pt x="5129" y="1374"/>
                      <a:pt x="5137" y="1382"/>
                      <a:pt x="5146" y="1379"/>
                    </a:cubicBezTo>
                    <a:cubicBezTo>
                      <a:pt x="5149" y="1362"/>
                      <a:pt x="5179" y="1352"/>
                      <a:pt x="5186" y="1363"/>
                    </a:cubicBezTo>
                    <a:cubicBezTo>
                      <a:pt x="5201" y="1385"/>
                      <a:pt x="5174" y="1393"/>
                      <a:pt x="5167" y="1395"/>
                    </a:cubicBezTo>
                    <a:cubicBezTo>
                      <a:pt x="5158" y="1397"/>
                      <a:pt x="5152" y="1398"/>
                      <a:pt x="5147" y="1416"/>
                    </a:cubicBezTo>
                    <a:cubicBezTo>
                      <a:pt x="5140" y="1441"/>
                      <a:pt x="5145" y="1466"/>
                      <a:pt x="5160" y="1474"/>
                    </a:cubicBezTo>
                    <a:cubicBezTo>
                      <a:pt x="5161" y="1491"/>
                      <a:pt x="5157" y="1505"/>
                      <a:pt x="5149" y="1512"/>
                    </a:cubicBezTo>
                    <a:cubicBezTo>
                      <a:pt x="5145" y="1496"/>
                      <a:pt x="5142" y="1481"/>
                      <a:pt x="5136" y="1470"/>
                    </a:cubicBezTo>
                    <a:cubicBezTo>
                      <a:pt x="5129" y="1457"/>
                      <a:pt x="5129" y="1464"/>
                      <a:pt x="5126" y="1442"/>
                    </a:cubicBezTo>
                    <a:cubicBezTo>
                      <a:pt x="5121" y="1412"/>
                      <a:pt x="5107" y="1398"/>
                      <a:pt x="5093" y="1385"/>
                    </a:cubicBezTo>
                    <a:cubicBezTo>
                      <a:pt x="5079" y="1371"/>
                      <a:pt x="5064" y="1387"/>
                      <a:pt x="5051" y="1373"/>
                    </a:cubicBezTo>
                    <a:cubicBezTo>
                      <a:pt x="5043" y="1365"/>
                      <a:pt x="5041" y="1364"/>
                      <a:pt x="5032" y="1360"/>
                    </a:cubicBezTo>
                    <a:cubicBezTo>
                      <a:pt x="5021" y="1356"/>
                      <a:pt x="5011" y="1339"/>
                      <a:pt x="5000" y="1334"/>
                    </a:cubicBezTo>
                    <a:cubicBezTo>
                      <a:pt x="4976" y="1323"/>
                      <a:pt x="4967" y="1362"/>
                      <a:pt x="4956" y="1393"/>
                    </a:cubicBezTo>
                    <a:cubicBezTo>
                      <a:pt x="4942" y="1381"/>
                      <a:pt x="4913" y="1381"/>
                      <a:pt x="4903" y="1408"/>
                    </a:cubicBezTo>
                    <a:cubicBezTo>
                      <a:pt x="4896" y="1427"/>
                      <a:pt x="4900" y="1435"/>
                      <a:pt x="4887" y="1445"/>
                    </a:cubicBezTo>
                    <a:cubicBezTo>
                      <a:pt x="4873" y="1456"/>
                      <a:pt x="4873" y="1456"/>
                      <a:pt x="4868" y="1484"/>
                    </a:cubicBezTo>
                    <a:cubicBezTo>
                      <a:pt x="4864" y="1505"/>
                      <a:pt x="4858" y="1514"/>
                      <a:pt x="4849" y="1525"/>
                    </a:cubicBezTo>
                    <a:cubicBezTo>
                      <a:pt x="4838" y="1538"/>
                      <a:pt x="4830" y="1539"/>
                      <a:pt x="4840" y="1561"/>
                    </a:cubicBezTo>
                    <a:cubicBezTo>
                      <a:pt x="4858" y="1603"/>
                      <a:pt x="4882" y="1620"/>
                      <a:pt x="4909" y="1612"/>
                    </a:cubicBezTo>
                    <a:cubicBezTo>
                      <a:pt x="4928" y="1606"/>
                      <a:pt x="4952" y="1610"/>
                      <a:pt x="4963" y="1651"/>
                    </a:cubicBezTo>
                    <a:cubicBezTo>
                      <a:pt x="4977" y="1643"/>
                      <a:pt x="5000" y="1625"/>
                      <a:pt x="4994" y="1589"/>
                    </a:cubicBezTo>
                    <a:cubicBezTo>
                      <a:pt x="5004" y="1586"/>
                      <a:pt x="5012" y="1571"/>
                      <a:pt x="5023" y="1576"/>
                    </a:cubicBezTo>
                    <a:cubicBezTo>
                      <a:pt x="5024" y="1596"/>
                      <a:pt x="5023" y="1615"/>
                      <a:pt x="5022" y="1635"/>
                    </a:cubicBezTo>
                    <a:cubicBezTo>
                      <a:pt x="5013" y="1640"/>
                      <a:pt x="5002" y="1648"/>
                      <a:pt x="4995" y="1658"/>
                    </a:cubicBezTo>
                    <a:cubicBezTo>
                      <a:pt x="4986" y="1669"/>
                      <a:pt x="4986" y="1679"/>
                      <a:pt x="4981" y="1696"/>
                    </a:cubicBezTo>
                    <a:cubicBezTo>
                      <a:pt x="4978" y="1707"/>
                      <a:pt x="4969" y="1721"/>
                      <a:pt x="4971" y="1733"/>
                    </a:cubicBezTo>
                    <a:cubicBezTo>
                      <a:pt x="4972" y="1741"/>
                      <a:pt x="4984" y="1755"/>
                      <a:pt x="4987" y="1757"/>
                    </a:cubicBezTo>
                    <a:cubicBezTo>
                      <a:pt x="5000" y="1764"/>
                      <a:pt x="5013" y="1741"/>
                      <a:pt x="5025" y="1734"/>
                    </a:cubicBezTo>
                    <a:cubicBezTo>
                      <a:pt x="5032" y="1730"/>
                      <a:pt x="5039" y="1732"/>
                      <a:pt x="5047" y="1732"/>
                    </a:cubicBezTo>
                    <a:cubicBezTo>
                      <a:pt x="5058" y="1731"/>
                      <a:pt x="5074" y="1735"/>
                      <a:pt x="5083" y="1723"/>
                    </a:cubicBezTo>
                    <a:cubicBezTo>
                      <a:pt x="5092" y="1713"/>
                      <a:pt x="5096" y="1689"/>
                      <a:pt x="5101" y="1672"/>
                    </a:cubicBezTo>
                    <a:cubicBezTo>
                      <a:pt x="5113" y="1637"/>
                      <a:pt x="5137" y="1616"/>
                      <a:pt x="5154" y="1592"/>
                    </a:cubicBezTo>
                    <a:cubicBezTo>
                      <a:pt x="5154" y="1607"/>
                      <a:pt x="5157" y="1626"/>
                      <a:pt x="5151" y="1638"/>
                    </a:cubicBezTo>
                    <a:cubicBezTo>
                      <a:pt x="5147" y="1647"/>
                      <a:pt x="5139" y="1648"/>
                      <a:pt x="5134" y="1659"/>
                    </a:cubicBezTo>
                    <a:cubicBezTo>
                      <a:pt x="5123" y="1686"/>
                      <a:pt x="5117" y="1725"/>
                      <a:pt x="5104" y="1749"/>
                    </a:cubicBezTo>
                    <a:cubicBezTo>
                      <a:pt x="5078" y="1800"/>
                      <a:pt x="5037" y="1807"/>
                      <a:pt x="5003" y="1802"/>
                    </a:cubicBezTo>
                    <a:cubicBezTo>
                      <a:pt x="4993" y="1801"/>
                      <a:pt x="4969" y="1807"/>
                      <a:pt x="4963" y="1791"/>
                    </a:cubicBezTo>
                    <a:cubicBezTo>
                      <a:pt x="4958" y="1777"/>
                      <a:pt x="4964" y="1760"/>
                      <a:pt x="4955" y="1749"/>
                    </a:cubicBezTo>
                    <a:cubicBezTo>
                      <a:pt x="4946" y="1739"/>
                      <a:pt x="4936" y="1746"/>
                      <a:pt x="4928" y="1730"/>
                    </a:cubicBezTo>
                    <a:cubicBezTo>
                      <a:pt x="4916" y="1705"/>
                      <a:pt x="4907" y="1674"/>
                      <a:pt x="4890" y="1660"/>
                    </a:cubicBezTo>
                    <a:cubicBezTo>
                      <a:pt x="4884" y="1655"/>
                      <a:pt x="4876" y="1652"/>
                      <a:pt x="4869" y="1649"/>
                    </a:cubicBezTo>
                    <a:cubicBezTo>
                      <a:pt x="4857" y="1643"/>
                      <a:pt x="4855" y="1649"/>
                      <a:pt x="4844" y="1659"/>
                    </a:cubicBezTo>
                    <a:cubicBezTo>
                      <a:pt x="4830" y="1673"/>
                      <a:pt x="4813" y="1639"/>
                      <a:pt x="4802" y="1671"/>
                    </a:cubicBezTo>
                    <a:cubicBezTo>
                      <a:pt x="4781" y="1731"/>
                      <a:pt x="4831" y="1736"/>
                      <a:pt x="4846" y="1743"/>
                    </a:cubicBezTo>
                    <a:cubicBezTo>
                      <a:pt x="4847" y="1757"/>
                      <a:pt x="4847" y="1771"/>
                      <a:pt x="4847" y="1785"/>
                    </a:cubicBezTo>
                    <a:cubicBezTo>
                      <a:pt x="4847" y="1812"/>
                      <a:pt x="4849" y="1798"/>
                      <a:pt x="4858" y="1816"/>
                    </a:cubicBezTo>
                    <a:cubicBezTo>
                      <a:pt x="4868" y="1839"/>
                      <a:pt x="4841" y="1861"/>
                      <a:pt x="4830" y="1864"/>
                    </a:cubicBezTo>
                    <a:cubicBezTo>
                      <a:pt x="4815" y="1867"/>
                      <a:pt x="4800" y="1858"/>
                      <a:pt x="4786" y="1869"/>
                    </a:cubicBezTo>
                    <a:cubicBezTo>
                      <a:pt x="4777" y="1876"/>
                      <a:pt x="4777" y="1883"/>
                      <a:pt x="4769" y="1896"/>
                    </a:cubicBezTo>
                    <a:cubicBezTo>
                      <a:pt x="4757" y="1916"/>
                      <a:pt x="4709" y="1928"/>
                      <a:pt x="4709" y="1967"/>
                    </a:cubicBezTo>
                    <a:cubicBezTo>
                      <a:pt x="4697" y="1958"/>
                      <a:pt x="4686" y="1933"/>
                      <a:pt x="4674" y="1927"/>
                    </a:cubicBezTo>
                    <a:cubicBezTo>
                      <a:pt x="4664" y="1923"/>
                      <a:pt x="4654" y="1944"/>
                      <a:pt x="4653" y="1965"/>
                    </a:cubicBezTo>
                    <a:cubicBezTo>
                      <a:pt x="4652" y="1983"/>
                      <a:pt x="4657" y="1989"/>
                      <a:pt x="4665" y="1999"/>
                    </a:cubicBezTo>
                    <a:cubicBezTo>
                      <a:pt x="4676" y="2012"/>
                      <a:pt x="4689" y="2011"/>
                      <a:pt x="4701" y="2026"/>
                    </a:cubicBezTo>
                    <a:cubicBezTo>
                      <a:pt x="4711" y="2039"/>
                      <a:pt x="4718" y="2061"/>
                      <a:pt x="4727" y="2077"/>
                    </a:cubicBezTo>
                    <a:cubicBezTo>
                      <a:pt x="4728" y="2061"/>
                      <a:pt x="4727" y="2044"/>
                      <a:pt x="4728" y="2028"/>
                    </a:cubicBezTo>
                    <a:cubicBezTo>
                      <a:pt x="4747" y="2022"/>
                      <a:pt x="4766" y="2073"/>
                      <a:pt x="4787" y="2062"/>
                    </a:cubicBezTo>
                    <a:cubicBezTo>
                      <a:pt x="4786" y="2057"/>
                      <a:pt x="4788" y="2050"/>
                      <a:pt x="4787" y="2045"/>
                    </a:cubicBezTo>
                    <a:cubicBezTo>
                      <a:pt x="4806" y="2039"/>
                      <a:pt x="4830" y="2055"/>
                      <a:pt x="4849" y="2058"/>
                    </a:cubicBezTo>
                    <a:cubicBezTo>
                      <a:pt x="4860" y="2060"/>
                      <a:pt x="4865" y="2064"/>
                      <a:pt x="4874" y="2049"/>
                    </a:cubicBezTo>
                    <a:cubicBezTo>
                      <a:pt x="4885" y="2033"/>
                      <a:pt x="4883" y="2035"/>
                      <a:pt x="4896" y="2050"/>
                    </a:cubicBezTo>
                    <a:cubicBezTo>
                      <a:pt x="4918" y="2075"/>
                      <a:pt x="4940" y="2034"/>
                      <a:pt x="4962" y="2051"/>
                    </a:cubicBezTo>
                    <a:cubicBezTo>
                      <a:pt x="4970" y="2058"/>
                      <a:pt x="5004" y="2115"/>
                      <a:pt x="5009" y="2078"/>
                    </a:cubicBezTo>
                    <a:cubicBezTo>
                      <a:pt x="5019" y="2073"/>
                      <a:pt x="5031" y="2069"/>
                      <a:pt x="5040" y="2059"/>
                    </a:cubicBezTo>
                    <a:cubicBezTo>
                      <a:pt x="5053" y="2045"/>
                      <a:pt x="5051" y="2034"/>
                      <a:pt x="5052" y="2007"/>
                    </a:cubicBezTo>
                    <a:cubicBezTo>
                      <a:pt x="5051" y="2020"/>
                      <a:pt x="5053" y="2028"/>
                      <a:pt x="5058" y="2035"/>
                    </a:cubicBezTo>
                    <a:cubicBezTo>
                      <a:pt x="5065" y="2042"/>
                      <a:pt x="5092" y="2045"/>
                      <a:pt x="5096" y="2034"/>
                    </a:cubicBezTo>
                    <a:cubicBezTo>
                      <a:pt x="5095" y="2039"/>
                      <a:pt x="5095" y="2052"/>
                      <a:pt x="5096" y="2058"/>
                    </a:cubicBezTo>
                    <a:cubicBezTo>
                      <a:pt x="5100" y="2073"/>
                      <a:pt x="5097" y="2064"/>
                      <a:pt x="5104" y="2069"/>
                    </a:cubicBezTo>
                    <a:cubicBezTo>
                      <a:pt x="5116" y="2077"/>
                      <a:pt x="5130" y="2070"/>
                      <a:pt x="5142" y="2072"/>
                    </a:cubicBezTo>
                    <a:cubicBezTo>
                      <a:pt x="5145" y="2094"/>
                      <a:pt x="5153" y="2103"/>
                      <a:pt x="5163" y="2088"/>
                    </a:cubicBezTo>
                    <a:cubicBezTo>
                      <a:pt x="5170" y="2079"/>
                      <a:pt x="5172" y="2057"/>
                      <a:pt x="5177" y="2046"/>
                    </a:cubicBezTo>
                    <a:cubicBezTo>
                      <a:pt x="5189" y="2021"/>
                      <a:pt x="5215" y="2038"/>
                      <a:pt x="5231" y="2036"/>
                    </a:cubicBezTo>
                    <a:cubicBezTo>
                      <a:pt x="5234" y="2057"/>
                      <a:pt x="5221" y="2092"/>
                      <a:pt x="5232" y="2109"/>
                    </a:cubicBezTo>
                    <a:cubicBezTo>
                      <a:pt x="5247" y="2132"/>
                      <a:pt x="5255" y="2090"/>
                      <a:pt x="5265" y="2083"/>
                    </a:cubicBezTo>
                    <a:cubicBezTo>
                      <a:pt x="5276" y="2075"/>
                      <a:pt x="5272" y="2087"/>
                      <a:pt x="5279" y="2097"/>
                    </a:cubicBezTo>
                    <a:cubicBezTo>
                      <a:pt x="5284" y="2104"/>
                      <a:pt x="5293" y="2103"/>
                      <a:pt x="5300" y="2102"/>
                    </a:cubicBezTo>
                    <a:cubicBezTo>
                      <a:pt x="5313" y="2101"/>
                      <a:pt x="5321" y="2088"/>
                      <a:pt x="5334" y="2084"/>
                    </a:cubicBezTo>
                    <a:cubicBezTo>
                      <a:pt x="5335" y="2101"/>
                      <a:pt x="5336" y="2120"/>
                      <a:pt x="5331" y="2135"/>
                    </a:cubicBezTo>
                    <a:cubicBezTo>
                      <a:pt x="5327" y="2144"/>
                      <a:pt x="5322" y="2145"/>
                      <a:pt x="5320" y="2157"/>
                    </a:cubicBezTo>
                    <a:cubicBezTo>
                      <a:pt x="5314" y="2185"/>
                      <a:pt x="5322" y="2189"/>
                      <a:pt x="5333" y="2190"/>
                    </a:cubicBezTo>
                    <a:cubicBezTo>
                      <a:pt x="5350" y="2192"/>
                      <a:pt x="5352" y="2184"/>
                      <a:pt x="5353" y="2151"/>
                    </a:cubicBezTo>
                    <a:cubicBezTo>
                      <a:pt x="5354" y="2126"/>
                      <a:pt x="5353" y="2096"/>
                      <a:pt x="5360" y="2074"/>
                    </a:cubicBezTo>
                    <a:cubicBezTo>
                      <a:pt x="5365" y="2057"/>
                      <a:pt x="5375" y="2031"/>
                      <a:pt x="5385" y="2022"/>
                    </a:cubicBezTo>
                    <a:cubicBezTo>
                      <a:pt x="5396" y="2011"/>
                      <a:pt x="5409" y="2016"/>
                      <a:pt x="5420" y="1999"/>
                    </a:cubicBezTo>
                    <a:cubicBezTo>
                      <a:pt x="5434" y="1977"/>
                      <a:pt x="5439" y="1919"/>
                      <a:pt x="5427" y="1891"/>
                    </a:cubicBezTo>
                    <a:cubicBezTo>
                      <a:pt x="5419" y="1875"/>
                      <a:pt x="5409" y="1856"/>
                      <a:pt x="5398" y="1859"/>
                    </a:cubicBezTo>
                    <a:cubicBezTo>
                      <a:pt x="5382" y="1863"/>
                      <a:pt x="5370" y="1887"/>
                      <a:pt x="5362" y="1915"/>
                    </a:cubicBezTo>
                    <a:cubicBezTo>
                      <a:pt x="5357" y="1913"/>
                      <a:pt x="5345" y="1887"/>
                      <a:pt x="5343" y="1876"/>
                    </a:cubicBezTo>
                    <a:cubicBezTo>
                      <a:pt x="5342" y="1868"/>
                      <a:pt x="5348" y="1855"/>
                      <a:pt x="5344" y="1847"/>
                    </a:cubicBezTo>
                    <a:cubicBezTo>
                      <a:pt x="5340" y="1841"/>
                      <a:pt x="5332" y="1850"/>
                      <a:pt x="5328" y="1851"/>
                    </a:cubicBezTo>
                    <a:cubicBezTo>
                      <a:pt x="5298" y="1863"/>
                      <a:pt x="5271" y="1840"/>
                      <a:pt x="5244" y="1821"/>
                    </a:cubicBezTo>
                    <a:cubicBezTo>
                      <a:pt x="5244" y="1818"/>
                      <a:pt x="5244" y="1817"/>
                      <a:pt x="5244" y="1814"/>
                    </a:cubicBezTo>
                    <a:cubicBezTo>
                      <a:pt x="5268" y="1813"/>
                      <a:pt x="5289" y="1822"/>
                      <a:pt x="5313" y="1828"/>
                    </a:cubicBezTo>
                    <a:cubicBezTo>
                      <a:pt x="5327" y="1831"/>
                      <a:pt x="5352" y="1842"/>
                      <a:pt x="5366" y="1832"/>
                    </a:cubicBezTo>
                    <a:cubicBezTo>
                      <a:pt x="5371" y="1828"/>
                      <a:pt x="5374" y="1819"/>
                      <a:pt x="5378" y="1814"/>
                    </a:cubicBezTo>
                    <a:cubicBezTo>
                      <a:pt x="5394" y="1796"/>
                      <a:pt x="5414" y="1825"/>
                      <a:pt x="5419" y="1782"/>
                    </a:cubicBezTo>
                    <a:cubicBezTo>
                      <a:pt x="5424" y="1746"/>
                      <a:pt x="5427" y="1720"/>
                      <a:pt x="5417" y="1686"/>
                    </a:cubicBezTo>
                    <a:cubicBezTo>
                      <a:pt x="5409" y="1657"/>
                      <a:pt x="5401" y="1641"/>
                      <a:pt x="5396" y="1605"/>
                    </a:cubicBezTo>
                    <a:cubicBezTo>
                      <a:pt x="5406" y="1602"/>
                      <a:pt x="5419" y="1614"/>
                      <a:pt x="5425" y="1630"/>
                    </a:cubicBezTo>
                    <a:cubicBezTo>
                      <a:pt x="5428" y="1638"/>
                      <a:pt x="5427" y="1651"/>
                      <a:pt x="5431" y="1657"/>
                    </a:cubicBezTo>
                    <a:cubicBezTo>
                      <a:pt x="5435" y="1666"/>
                      <a:pt x="5447" y="1665"/>
                      <a:pt x="5453" y="1665"/>
                    </a:cubicBezTo>
                    <a:cubicBezTo>
                      <a:pt x="5466" y="1667"/>
                      <a:pt x="5481" y="1665"/>
                      <a:pt x="5493" y="1654"/>
                    </a:cubicBezTo>
                    <a:cubicBezTo>
                      <a:pt x="5504" y="1644"/>
                      <a:pt x="5512" y="1617"/>
                      <a:pt x="5525" y="1622"/>
                    </a:cubicBezTo>
                    <a:cubicBezTo>
                      <a:pt x="5530" y="1623"/>
                      <a:pt x="5532" y="1633"/>
                      <a:pt x="5537" y="1635"/>
                    </a:cubicBezTo>
                    <a:cubicBezTo>
                      <a:pt x="5546" y="1640"/>
                      <a:pt x="5574" y="1618"/>
                      <a:pt x="5570" y="1592"/>
                    </a:cubicBezTo>
                    <a:cubicBezTo>
                      <a:pt x="5566" y="1567"/>
                      <a:pt x="5542" y="1588"/>
                      <a:pt x="5535" y="1591"/>
                    </a:cubicBezTo>
                    <a:cubicBezTo>
                      <a:pt x="5521" y="1597"/>
                      <a:pt x="5506" y="1573"/>
                      <a:pt x="5499" y="1549"/>
                    </a:cubicBezTo>
                    <a:cubicBezTo>
                      <a:pt x="5514" y="1540"/>
                      <a:pt x="5534" y="1536"/>
                      <a:pt x="5550" y="1536"/>
                    </a:cubicBezTo>
                    <a:cubicBezTo>
                      <a:pt x="5554" y="1504"/>
                      <a:pt x="5531" y="1505"/>
                      <a:pt x="5521" y="1499"/>
                    </a:cubicBezTo>
                    <a:cubicBezTo>
                      <a:pt x="5508" y="1492"/>
                      <a:pt x="5507" y="1485"/>
                      <a:pt x="5509" y="1457"/>
                    </a:cubicBezTo>
                    <a:cubicBezTo>
                      <a:pt x="5526" y="1454"/>
                      <a:pt x="5543" y="1461"/>
                      <a:pt x="5560" y="1454"/>
                    </a:cubicBezTo>
                    <a:cubicBezTo>
                      <a:pt x="5570" y="1450"/>
                      <a:pt x="5575" y="1446"/>
                      <a:pt x="5585" y="1453"/>
                    </a:cubicBezTo>
                    <a:cubicBezTo>
                      <a:pt x="5595" y="1459"/>
                      <a:pt x="5604" y="1468"/>
                      <a:pt x="5614" y="1451"/>
                    </a:cubicBezTo>
                    <a:cubicBezTo>
                      <a:pt x="5613" y="1454"/>
                      <a:pt x="5620" y="1429"/>
                      <a:pt x="5620" y="1434"/>
                    </a:cubicBezTo>
                    <a:cubicBezTo>
                      <a:pt x="5622" y="1410"/>
                      <a:pt x="5595" y="1407"/>
                      <a:pt x="5584" y="1403"/>
                    </a:cubicBezTo>
                    <a:cubicBezTo>
                      <a:pt x="5567" y="1398"/>
                      <a:pt x="5545" y="1402"/>
                      <a:pt x="5529" y="1388"/>
                    </a:cubicBezTo>
                    <a:cubicBezTo>
                      <a:pt x="5519" y="1379"/>
                      <a:pt x="5512" y="1362"/>
                      <a:pt x="5502" y="1354"/>
                    </a:cubicBezTo>
                    <a:cubicBezTo>
                      <a:pt x="5487" y="1342"/>
                      <a:pt x="5472" y="1355"/>
                      <a:pt x="5457" y="1346"/>
                    </a:cubicBezTo>
                    <a:cubicBezTo>
                      <a:pt x="5454" y="1344"/>
                      <a:pt x="5436" y="1333"/>
                      <a:pt x="5435" y="1330"/>
                    </a:cubicBezTo>
                    <a:cubicBezTo>
                      <a:pt x="5426" y="1306"/>
                      <a:pt x="5451" y="1304"/>
                      <a:pt x="5456" y="1302"/>
                    </a:cubicBezTo>
                    <a:cubicBezTo>
                      <a:pt x="5478" y="1294"/>
                      <a:pt x="5500" y="1317"/>
                      <a:pt x="5523" y="1319"/>
                    </a:cubicBezTo>
                    <a:cubicBezTo>
                      <a:pt x="5538" y="1321"/>
                      <a:pt x="5553" y="1319"/>
                      <a:pt x="5568" y="1316"/>
                    </a:cubicBezTo>
                    <a:cubicBezTo>
                      <a:pt x="5565" y="1293"/>
                      <a:pt x="5518" y="1284"/>
                      <a:pt x="5505" y="1281"/>
                    </a:cubicBezTo>
                    <a:cubicBezTo>
                      <a:pt x="5486" y="1277"/>
                      <a:pt x="5467" y="1268"/>
                      <a:pt x="5448" y="1259"/>
                    </a:cubicBezTo>
                    <a:cubicBezTo>
                      <a:pt x="5449" y="1241"/>
                      <a:pt x="5471" y="1218"/>
                      <a:pt x="5480" y="1218"/>
                    </a:cubicBezTo>
                    <a:cubicBezTo>
                      <a:pt x="5490" y="1217"/>
                      <a:pt x="5500" y="1234"/>
                      <a:pt x="5510" y="1242"/>
                    </a:cubicBezTo>
                    <a:cubicBezTo>
                      <a:pt x="5521" y="1252"/>
                      <a:pt x="5533" y="1259"/>
                      <a:pt x="5544" y="1261"/>
                    </a:cubicBezTo>
                    <a:cubicBezTo>
                      <a:pt x="5560" y="1264"/>
                      <a:pt x="5578" y="1267"/>
                      <a:pt x="5592" y="1265"/>
                    </a:cubicBezTo>
                    <a:cubicBezTo>
                      <a:pt x="5600" y="1264"/>
                      <a:pt x="5612" y="1249"/>
                      <a:pt x="5619" y="1257"/>
                    </a:cubicBezTo>
                    <a:cubicBezTo>
                      <a:pt x="5627" y="1265"/>
                      <a:pt x="5625" y="1282"/>
                      <a:pt x="5636" y="1281"/>
                    </a:cubicBezTo>
                    <a:cubicBezTo>
                      <a:pt x="5653" y="1280"/>
                      <a:pt x="5664" y="1251"/>
                      <a:pt x="5676" y="1230"/>
                    </a:cubicBezTo>
                    <a:cubicBezTo>
                      <a:pt x="5683" y="1218"/>
                      <a:pt x="5701" y="1203"/>
                      <a:pt x="5704" y="1185"/>
                    </a:cubicBezTo>
                    <a:cubicBezTo>
                      <a:pt x="5705" y="1180"/>
                      <a:pt x="5700" y="1165"/>
                      <a:pt x="5699" y="1158"/>
                    </a:cubicBezTo>
                    <a:cubicBezTo>
                      <a:pt x="5706" y="1146"/>
                      <a:pt x="5710" y="1149"/>
                      <a:pt x="5716" y="1163"/>
                    </a:cubicBezTo>
                    <a:cubicBezTo>
                      <a:pt x="5727" y="1188"/>
                      <a:pt x="5727" y="1200"/>
                      <a:pt x="5745" y="1203"/>
                    </a:cubicBezTo>
                    <a:cubicBezTo>
                      <a:pt x="5775" y="1209"/>
                      <a:pt x="5791" y="1181"/>
                      <a:pt x="5816" y="1154"/>
                    </a:cubicBezTo>
                    <a:cubicBezTo>
                      <a:pt x="5819" y="1161"/>
                      <a:pt x="5820" y="1170"/>
                      <a:pt x="5821" y="1178"/>
                    </a:cubicBezTo>
                    <a:cubicBezTo>
                      <a:pt x="5831" y="1165"/>
                      <a:pt x="5842" y="1140"/>
                      <a:pt x="5850" y="1122"/>
                    </a:cubicBezTo>
                    <a:cubicBezTo>
                      <a:pt x="5861" y="1095"/>
                      <a:pt x="5848" y="1086"/>
                      <a:pt x="5836" y="1076"/>
                    </a:cubicBezTo>
                    <a:cubicBezTo>
                      <a:pt x="5826" y="1069"/>
                      <a:pt x="5819" y="1063"/>
                      <a:pt x="5810" y="1050"/>
                    </a:cubicBezTo>
                    <a:cubicBezTo>
                      <a:pt x="5797" y="1032"/>
                      <a:pt x="5793" y="1037"/>
                      <a:pt x="5778" y="1033"/>
                    </a:cubicBezTo>
                    <a:cubicBezTo>
                      <a:pt x="5789" y="979"/>
                      <a:pt x="5808" y="1032"/>
                      <a:pt x="5820" y="1049"/>
                    </a:cubicBezTo>
                    <a:cubicBezTo>
                      <a:pt x="5833" y="1069"/>
                      <a:pt x="5859" y="1066"/>
                      <a:pt x="5875" y="1061"/>
                    </a:cubicBezTo>
                    <a:cubicBezTo>
                      <a:pt x="5883" y="1057"/>
                      <a:pt x="5894" y="1048"/>
                      <a:pt x="5893" y="1026"/>
                    </a:cubicBezTo>
                    <a:cubicBezTo>
                      <a:pt x="5892" y="1013"/>
                      <a:pt x="5883" y="1008"/>
                      <a:pt x="5883" y="996"/>
                    </a:cubicBezTo>
                    <a:cubicBezTo>
                      <a:pt x="5882" y="966"/>
                      <a:pt x="5915" y="986"/>
                      <a:pt x="5923" y="984"/>
                    </a:cubicBezTo>
                    <a:cubicBezTo>
                      <a:pt x="5936" y="980"/>
                      <a:pt x="5947" y="971"/>
                      <a:pt x="5957" y="954"/>
                    </a:cubicBezTo>
                    <a:cubicBezTo>
                      <a:pt x="5966" y="938"/>
                      <a:pt x="5964" y="910"/>
                      <a:pt x="5971" y="895"/>
                    </a:cubicBezTo>
                    <a:cubicBezTo>
                      <a:pt x="5980" y="876"/>
                      <a:pt x="5994" y="896"/>
                      <a:pt x="6005" y="891"/>
                    </a:cubicBezTo>
                    <a:cubicBezTo>
                      <a:pt x="6019" y="885"/>
                      <a:pt x="6016" y="859"/>
                      <a:pt x="6024" y="846"/>
                    </a:cubicBezTo>
                    <a:cubicBezTo>
                      <a:pt x="6029" y="836"/>
                      <a:pt x="6046" y="829"/>
                      <a:pt x="6053" y="825"/>
                    </a:cubicBezTo>
                    <a:cubicBezTo>
                      <a:pt x="6062" y="821"/>
                      <a:pt x="6075" y="819"/>
                      <a:pt x="6083" y="825"/>
                    </a:cubicBezTo>
                    <a:cubicBezTo>
                      <a:pt x="6085" y="794"/>
                      <a:pt x="6084" y="780"/>
                      <a:pt x="6099" y="772"/>
                    </a:cubicBezTo>
                    <a:cubicBezTo>
                      <a:pt x="6107" y="768"/>
                      <a:pt x="6113" y="769"/>
                      <a:pt x="6121" y="768"/>
                    </a:cubicBezTo>
                    <a:cubicBezTo>
                      <a:pt x="6133" y="766"/>
                      <a:pt x="6136" y="761"/>
                      <a:pt x="6138" y="739"/>
                    </a:cubicBezTo>
                    <a:cubicBezTo>
                      <a:pt x="6139" y="714"/>
                      <a:pt x="6137" y="715"/>
                      <a:pt x="6149" y="715"/>
                    </a:cubicBezTo>
                    <a:cubicBezTo>
                      <a:pt x="6166" y="715"/>
                      <a:pt x="6179" y="701"/>
                      <a:pt x="6196" y="699"/>
                    </a:cubicBezTo>
                    <a:cubicBezTo>
                      <a:pt x="6204" y="698"/>
                      <a:pt x="6231" y="698"/>
                      <a:pt x="6217" y="673"/>
                    </a:cubicBezTo>
                    <a:cubicBezTo>
                      <a:pt x="6206" y="652"/>
                      <a:pt x="6171" y="650"/>
                      <a:pt x="6158" y="659"/>
                    </a:cubicBezTo>
                    <a:close/>
                    <a:moveTo>
                      <a:pt x="4616" y="1781"/>
                    </a:moveTo>
                    <a:cubicBezTo>
                      <a:pt x="4628" y="1792"/>
                      <a:pt x="4632" y="1863"/>
                      <a:pt x="4616" y="1874"/>
                    </a:cubicBezTo>
                    <a:cubicBezTo>
                      <a:pt x="4625" y="1911"/>
                      <a:pt x="4635" y="1893"/>
                      <a:pt x="4642" y="1866"/>
                    </a:cubicBezTo>
                    <a:cubicBezTo>
                      <a:pt x="4651" y="1835"/>
                      <a:pt x="4653" y="1827"/>
                      <a:pt x="4672" y="1836"/>
                    </a:cubicBezTo>
                    <a:cubicBezTo>
                      <a:pt x="4682" y="1841"/>
                      <a:pt x="4696" y="1862"/>
                      <a:pt x="4706" y="1842"/>
                    </a:cubicBezTo>
                    <a:cubicBezTo>
                      <a:pt x="4712" y="1828"/>
                      <a:pt x="4710" y="1762"/>
                      <a:pt x="4706" y="1745"/>
                    </a:cubicBezTo>
                    <a:cubicBezTo>
                      <a:pt x="4697" y="1745"/>
                      <a:pt x="4687" y="1747"/>
                      <a:pt x="4678" y="1742"/>
                    </a:cubicBezTo>
                    <a:cubicBezTo>
                      <a:pt x="4666" y="1735"/>
                      <a:pt x="4672" y="1727"/>
                      <a:pt x="4664" y="1718"/>
                    </a:cubicBezTo>
                    <a:cubicBezTo>
                      <a:pt x="4644" y="1695"/>
                      <a:pt x="4612" y="1732"/>
                      <a:pt x="4616" y="1781"/>
                    </a:cubicBezTo>
                    <a:close/>
                    <a:moveTo>
                      <a:pt x="4968" y="1263"/>
                    </a:moveTo>
                    <a:cubicBezTo>
                      <a:pt x="4969" y="1261"/>
                      <a:pt x="4954" y="1245"/>
                      <a:pt x="4953" y="1244"/>
                    </a:cubicBezTo>
                    <a:cubicBezTo>
                      <a:pt x="4940" y="1234"/>
                      <a:pt x="4927" y="1228"/>
                      <a:pt x="4914" y="1226"/>
                    </a:cubicBezTo>
                    <a:cubicBezTo>
                      <a:pt x="4912" y="1226"/>
                      <a:pt x="4907" y="1227"/>
                      <a:pt x="4906" y="1225"/>
                    </a:cubicBezTo>
                    <a:cubicBezTo>
                      <a:pt x="4904" y="1223"/>
                      <a:pt x="4904" y="1213"/>
                      <a:pt x="4902" y="1209"/>
                    </a:cubicBezTo>
                    <a:cubicBezTo>
                      <a:pt x="4897" y="1201"/>
                      <a:pt x="4890" y="1206"/>
                      <a:pt x="4885" y="1200"/>
                    </a:cubicBezTo>
                    <a:cubicBezTo>
                      <a:pt x="4883" y="1199"/>
                      <a:pt x="4881" y="1194"/>
                      <a:pt x="4879" y="1193"/>
                    </a:cubicBezTo>
                    <a:cubicBezTo>
                      <a:pt x="4878" y="1192"/>
                      <a:pt x="4877" y="1192"/>
                      <a:pt x="4876" y="1191"/>
                    </a:cubicBezTo>
                    <a:cubicBezTo>
                      <a:pt x="4873" y="1188"/>
                      <a:pt x="4872" y="1183"/>
                      <a:pt x="4869" y="1178"/>
                    </a:cubicBezTo>
                    <a:cubicBezTo>
                      <a:pt x="4868" y="1182"/>
                      <a:pt x="4862" y="1182"/>
                      <a:pt x="4860" y="1182"/>
                    </a:cubicBezTo>
                    <a:cubicBezTo>
                      <a:pt x="4857" y="1169"/>
                      <a:pt x="4852" y="1166"/>
                      <a:pt x="4852" y="1152"/>
                    </a:cubicBezTo>
                    <a:cubicBezTo>
                      <a:pt x="4851" y="1136"/>
                      <a:pt x="4852" y="1119"/>
                      <a:pt x="4850" y="1103"/>
                    </a:cubicBezTo>
                    <a:cubicBezTo>
                      <a:pt x="4847" y="1072"/>
                      <a:pt x="4845" y="1083"/>
                      <a:pt x="4835" y="1057"/>
                    </a:cubicBezTo>
                    <a:cubicBezTo>
                      <a:pt x="4823" y="1029"/>
                      <a:pt x="4823" y="956"/>
                      <a:pt x="4799" y="958"/>
                    </a:cubicBezTo>
                    <a:cubicBezTo>
                      <a:pt x="4783" y="960"/>
                      <a:pt x="4776" y="1000"/>
                      <a:pt x="4760" y="1004"/>
                    </a:cubicBezTo>
                    <a:cubicBezTo>
                      <a:pt x="4767" y="1036"/>
                      <a:pt x="4754" y="1055"/>
                      <a:pt x="4737" y="1048"/>
                    </a:cubicBezTo>
                    <a:cubicBezTo>
                      <a:pt x="4733" y="1020"/>
                      <a:pt x="4724" y="986"/>
                      <a:pt x="4727" y="955"/>
                    </a:cubicBezTo>
                    <a:cubicBezTo>
                      <a:pt x="4730" y="954"/>
                      <a:pt x="4732" y="951"/>
                      <a:pt x="4734" y="950"/>
                    </a:cubicBezTo>
                    <a:cubicBezTo>
                      <a:pt x="4717" y="937"/>
                      <a:pt x="4703" y="930"/>
                      <a:pt x="4686" y="937"/>
                    </a:cubicBezTo>
                    <a:cubicBezTo>
                      <a:pt x="4665" y="945"/>
                      <a:pt x="4639" y="963"/>
                      <a:pt x="4622" y="922"/>
                    </a:cubicBezTo>
                    <a:cubicBezTo>
                      <a:pt x="4623" y="922"/>
                      <a:pt x="4624" y="921"/>
                      <a:pt x="4625" y="921"/>
                    </a:cubicBezTo>
                    <a:cubicBezTo>
                      <a:pt x="4628" y="896"/>
                      <a:pt x="4621" y="881"/>
                      <a:pt x="4612" y="867"/>
                    </a:cubicBezTo>
                    <a:cubicBezTo>
                      <a:pt x="4599" y="847"/>
                      <a:pt x="4596" y="845"/>
                      <a:pt x="4588" y="814"/>
                    </a:cubicBezTo>
                    <a:cubicBezTo>
                      <a:pt x="4576" y="766"/>
                      <a:pt x="4558" y="762"/>
                      <a:pt x="4540" y="729"/>
                    </a:cubicBezTo>
                    <a:cubicBezTo>
                      <a:pt x="4523" y="698"/>
                      <a:pt x="4510" y="695"/>
                      <a:pt x="4488" y="682"/>
                    </a:cubicBezTo>
                    <a:cubicBezTo>
                      <a:pt x="4470" y="671"/>
                      <a:pt x="4436" y="664"/>
                      <a:pt x="4421" y="694"/>
                    </a:cubicBezTo>
                    <a:cubicBezTo>
                      <a:pt x="4436" y="714"/>
                      <a:pt x="4454" y="714"/>
                      <a:pt x="4468" y="733"/>
                    </a:cubicBezTo>
                    <a:cubicBezTo>
                      <a:pt x="4485" y="755"/>
                      <a:pt x="4482" y="794"/>
                      <a:pt x="4460" y="789"/>
                    </a:cubicBezTo>
                    <a:cubicBezTo>
                      <a:pt x="4442" y="785"/>
                      <a:pt x="4378" y="735"/>
                      <a:pt x="4379" y="809"/>
                    </a:cubicBezTo>
                    <a:cubicBezTo>
                      <a:pt x="4383" y="810"/>
                      <a:pt x="4386" y="816"/>
                      <a:pt x="4390" y="815"/>
                    </a:cubicBezTo>
                    <a:cubicBezTo>
                      <a:pt x="4396" y="832"/>
                      <a:pt x="4398" y="850"/>
                      <a:pt x="4397" y="871"/>
                    </a:cubicBezTo>
                    <a:cubicBezTo>
                      <a:pt x="4411" y="886"/>
                      <a:pt x="4431" y="921"/>
                      <a:pt x="4406" y="938"/>
                    </a:cubicBezTo>
                    <a:cubicBezTo>
                      <a:pt x="4388" y="950"/>
                      <a:pt x="4377" y="907"/>
                      <a:pt x="4362" y="896"/>
                    </a:cubicBezTo>
                    <a:cubicBezTo>
                      <a:pt x="4359" y="894"/>
                      <a:pt x="4340" y="881"/>
                      <a:pt x="4337" y="884"/>
                    </a:cubicBezTo>
                    <a:cubicBezTo>
                      <a:pt x="4324" y="892"/>
                      <a:pt x="4333" y="913"/>
                      <a:pt x="4333" y="927"/>
                    </a:cubicBezTo>
                    <a:cubicBezTo>
                      <a:pt x="4334" y="970"/>
                      <a:pt x="4318" y="973"/>
                      <a:pt x="4298" y="975"/>
                    </a:cubicBezTo>
                    <a:cubicBezTo>
                      <a:pt x="4297" y="981"/>
                      <a:pt x="4297" y="986"/>
                      <a:pt x="4298" y="991"/>
                    </a:cubicBezTo>
                    <a:cubicBezTo>
                      <a:pt x="4324" y="1005"/>
                      <a:pt x="4345" y="1033"/>
                      <a:pt x="4374" y="1033"/>
                    </a:cubicBezTo>
                    <a:cubicBezTo>
                      <a:pt x="4397" y="1033"/>
                      <a:pt x="4432" y="1030"/>
                      <a:pt x="4453" y="1050"/>
                    </a:cubicBezTo>
                    <a:cubicBezTo>
                      <a:pt x="4441" y="1097"/>
                      <a:pt x="4392" y="1070"/>
                      <a:pt x="4373" y="1063"/>
                    </a:cubicBezTo>
                    <a:cubicBezTo>
                      <a:pt x="4357" y="1057"/>
                      <a:pt x="4342" y="1059"/>
                      <a:pt x="4327" y="1061"/>
                    </a:cubicBezTo>
                    <a:cubicBezTo>
                      <a:pt x="4307" y="1063"/>
                      <a:pt x="4292" y="1051"/>
                      <a:pt x="4271" y="1054"/>
                    </a:cubicBezTo>
                    <a:cubicBezTo>
                      <a:pt x="4271" y="1057"/>
                      <a:pt x="4271" y="1061"/>
                      <a:pt x="4271" y="1065"/>
                    </a:cubicBezTo>
                    <a:cubicBezTo>
                      <a:pt x="4283" y="1071"/>
                      <a:pt x="4293" y="1091"/>
                      <a:pt x="4298" y="1109"/>
                    </a:cubicBezTo>
                    <a:cubicBezTo>
                      <a:pt x="4308" y="1136"/>
                      <a:pt x="4298" y="1172"/>
                      <a:pt x="4305" y="1200"/>
                    </a:cubicBezTo>
                    <a:cubicBezTo>
                      <a:pt x="4310" y="1218"/>
                      <a:pt x="4328" y="1220"/>
                      <a:pt x="4338" y="1226"/>
                    </a:cubicBezTo>
                    <a:cubicBezTo>
                      <a:pt x="4355" y="1237"/>
                      <a:pt x="4357" y="1242"/>
                      <a:pt x="4370" y="1268"/>
                    </a:cubicBezTo>
                    <a:cubicBezTo>
                      <a:pt x="4368" y="1277"/>
                      <a:pt x="4370" y="1283"/>
                      <a:pt x="4369" y="1291"/>
                    </a:cubicBezTo>
                    <a:cubicBezTo>
                      <a:pt x="4379" y="1299"/>
                      <a:pt x="4402" y="1303"/>
                      <a:pt x="4407" y="1276"/>
                    </a:cubicBezTo>
                    <a:cubicBezTo>
                      <a:pt x="4427" y="1271"/>
                      <a:pt x="4443" y="1295"/>
                      <a:pt x="4461" y="1295"/>
                    </a:cubicBezTo>
                    <a:cubicBezTo>
                      <a:pt x="4479" y="1295"/>
                      <a:pt x="4468" y="1284"/>
                      <a:pt x="4476" y="1269"/>
                    </a:cubicBezTo>
                    <a:cubicBezTo>
                      <a:pt x="4480" y="1260"/>
                      <a:pt x="4490" y="1257"/>
                      <a:pt x="4497" y="1255"/>
                    </a:cubicBezTo>
                    <a:cubicBezTo>
                      <a:pt x="4521" y="1249"/>
                      <a:pt x="4530" y="1265"/>
                      <a:pt x="4551" y="1283"/>
                    </a:cubicBezTo>
                    <a:cubicBezTo>
                      <a:pt x="4565" y="1295"/>
                      <a:pt x="4579" y="1281"/>
                      <a:pt x="4595" y="1284"/>
                    </a:cubicBezTo>
                    <a:cubicBezTo>
                      <a:pt x="4587" y="1285"/>
                      <a:pt x="4583" y="1296"/>
                      <a:pt x="4577" y="1301"/>
                    </a:cubicBezTo>
                    <a:cubicBezTo>
                      <a:pt x="4569" y="1308"/>
                      <a:pt x="4563" y="1306"/>
                      <a:pt x="4554" y="1308"/>
                    </a:cubicBezTo>
                    <a:cubicBezTo>
                      <a:pt x="4540" y="1313"/>
                      <a:pt x="4528" y="1326"/>
                      <a:pt x="4513" y="1329"/>
                    </a:cubicBezTo>
                    <a:cubicBezTo>
                      <a:pt x="4499" y="1332"/>
                      <a:pt x="4484" y="1323"/>
                      <a:pt x="4471" y="1332"/>
                    </a:cubicBezTo>
                    <a:cubicBezTo>
                      <a:pt x="4466" y="1336"/>
                      <a:pt x="4462" y="1347"/>
                      <a:pt x="4455" y="1350"/>
                    </a:cubicBezTo>
                    <a:cubicBezTo>
                      <a:pt x="4447" y="1354"/>
                      <a:pt x="4440" y="1344"/>
                      <a:pt x="4433" y="1358"/>
                    </a:cubicBezTo>
                    <a:cubicBezTo>
                      <a:pt x="4439" y="1380"/>
                      <a:pt x="4452" y="1375"/>
                      <a:pt x="4458" y="1392"/>
                    </a:cubicBezTo>
                    <a:cubicBezTo>
                      <a:pt x="4464" y="1410"/>
                      <a:pt x="4455" y="1422"/>
                      <a:pt x="4459" y="1438"/>
                    </a:cubicBezTo>
                    <a:cubicBezTo>
                      <a:pt x="4467" y="1473"/>
                      <a:pt x="4504" y="1462"/>
                      <a:pt x="4518" y="1488"/>
                    </a:cubicBezTo>
                    <a:cubicBezTo>
                      <a:pt x="4529" y="1509"/>
                      <a:pt x="4524" y="1536"/>
                      <a:pt x="4530" y="1558"/>
                    </a:cubicBezTo>
                    <a:cubicBezTo>
                      <a:pt x="4537" y="1581"/>
                      <a:pt x="4561" y="1584"/>
                      <a:pt x="4574" y="1587"/>
                    </a:cubicBezTo>
                    <a:cubicBezTo>
                      <a:pt x="4586" y="1590"/>
                      <a:pt x="4597" y="1583"/>
                      <a:pt x="4609" y="1584"/>
                    </a:cubicBezTo>
                    <a:cubicBezTo>
                      <a:pt x="4623" y="1585"/>
                      <a:pt x="4627" y="1604"/>
                      <a:pt x="4638" y="1611"/>
                    </a:cubicBezTo>
                    <a:cubicBezTo>
                      <a:pt x="4652" y="1620"/>
                      <a:pt x="4661" y="1597"/>
                      <a:pt x="4674" y="1593"/>
                    </a:cubicBezTo>
                    <a:cubicBezTo>
                      <a:pt x="4696" y="1585"/>
                      <a:pt x="4718" y="1617"/>
                      <a:pt x="4741" y="1609"/>
                    </a:cubicBezTo>
                    <a:cubicBezTo>
                      <a:pt x="4742" y="1571"/>
                      <a:pt x="4745" y="1547"/>
                      <a:pt x="4767" y="1543"/>
                    </a:cubicBezTo>
                    <a:cubicBezTo>
                      <a:pt x="4768" y="1515"/>
                      <a:pt x="4766" y="1498"/>
                      <a:pt x="4779" y="1490"/>
                    </a:cubicBezTo>
                    <a:cubicBezTo>
                      <a:pt x="4785" y="1510"/>
                      <a:pt x="4781" y="1531"/>
                      <a:pt x="4786" y="1551"/>
                    </a:cubicBezTo>
                    <a:cubicBezTo>
                      <a:pt x="4794" y="1540"/>
                      <a:pt x="4804" y="1520"/>
                      <a:pt x="4810" y="1506"/>
                    </a:cubicBezTo>
                    <a:cubicBezTo>
                      <a:pt x="4819" y="1484"/>
                      <a:pt x="4819" y="1450"/>
                      <a:pt x="4832" y="1434"/>
                    </a:cubicBezTo>
                    <a:cubicBezTo>
                      <a:pt x="4840" y="1424"/>
                      <a:pt x="4851" y="1424"/>
                      <a:pt x="4860" y="1410"/>
                    </a:cubicBezTo>
                    <a:cubicBezTo>
                      <a:pt x="4871" y="1393"/>
                      <a:pt x="4878" y="1378"/>
                      <a:pt x="4877" y="1346"/>
                    </a:cubicBezTo>
                    <a:cubicBezTo>
                      <a:pt x="4889" y="1344"/>
                      <a:pt x="4903" y="1343"/>
                      <a:pt x="4915" y="1346"/>
                    </a:cubicBezTo>
                    <a:cubicBezTo>
                      <a:pt x="4926" y="1348"/>
                      <a:pt x="4937" y="1360"/>
                      <a:pt x="4946" y="1354"/>
                    </a:cubicBezTo>
                    <a:cubicBezTo>
                      <a:pt x="4942" y="1324"/>
                      <a:pt x="4961" y="1285"/>
                      <a:pt x="4968" y="1263"/>
                    </a:cubicBezTo>
                    <a:close/>
                    <a:moveTo>
                      <a:pt x="133" y="5473"/>
                    </a:moveTo>
                    <a:cubicBezTo>
                      <a:pt x="125" y="5472"/>
                      <a:pt x="117" y="5471"/>
                      <a:pt x="109" y="5471"/>
                    </a:cubicBezTo>
                    <a:cubicBezTo>
                      <a:pt x="102" y="5471"/>
                      <a:pt x="95" y="5470"/>
                      <a:pt x="88" y="5473"/>
                    </a:cubicBezTo>
                    <a:cubicBezTo>
                      <a:pt x="82" y="5474"/>
                      <a:pt x="75" y="5469"/>
                      <a:pt x="70" y="5473"/>
                    </a:cubicBezTo>
                    <a:cubicBezTo>
                      <a:pt x="65" y="5477"/>
                      <a:pt x="57" y="5484"/>
                      <a:pt x="54" y="5494"/>
                    </a:cubicBezTo>
                    <a:cubicBezTo>
                      <a:pt x="53" y="5497"/>
                      <a:pt x="53" y="5504"/>
                      <a:pt x="51" y="5507"/>
                    </a:cubicBezTo>
                    <a:cubicBezTo>
                      <a:pt x="48" y="5512"/>
                      <a:pt x="47" y="5509"/>
                      <a:pt x="42" y="5508"/>
                    </a:cubicBezTo>
                    <a:cubicBezTo>
                      <a:pt x="30" y="5505"/>
                      <a:pt x="25" y="5529"/>
                      <a:pt x="26" y="5549"/>
                    </a:cubicBezTo>
                    <a:cubicBezTo>
                      <a:pt x="34" y="5552"/>
                      <a:pt x="44" y="5544"/>
                      <a:pt x="51" y="5561"/>
                    </a:cubicBezTo>
                    <a:cubicBezTo>
                      <a:pt x="54" y="5569"/>
                      <a:pt x="54" y="5582"/>
                      <a:pt x="57" y="5590"/>
                    </a:cubicBezTo>
                    <a:cubicBezTo>
                      <a:pt x="61" y="5597"/>
                      <a:pt x="70" y="5599"/>
                      <a:pt x="75" y="5602"/>
                    </a:cubicBezTo>
                    <a:cubicBezTo>
                      <a:pt x="79" y="5604"/>
                      <a:pt x="78" y="5598"/>
                      <a:pt x="81" y="5606"/>
                    </a:cubicBezTo>
                    <a:cubicBezTo>
                      <a:pt x="85" y="5614"/>
                      <a:pt x="84" y="5621"/>
                      <a:pt x="90" y="5624"/>
                    </a:cubicBezTo>
                    <a:cubicBezTo>
                      <a:pt x="104" y="5629"/>
                      <a:pt x="111" y="5619"/>
                      <a:pt x="122" y="5605"/>
                    </a:cubicBezTo>
                    <a:cubicBezTo>
                      <a:pt x="135" y="5586"/>
                      <a:pt x="151" y="5576"/>
                      <a:pt x="164" y="5557"/>
                    </a:cubicBezTo>
                    <a:cubicBezTo>
                      <a:pt x="164" y="5533"/>
                      <a:pt x="166" y="5515"/>
                      <a:pt x="155" y="5500"/>
                    </a:cubicBezTo>
                    <a:cubicBezTo>
                      <a:pt x="152" y="5496"/>
                      <a:pt x="148" y="5493"/>
                      <a:pt x="150" y="5483"/>
                    </a:cubicBezTo>
                    <a:cubicBezTo>
                      <a:pt x="151" y="5479"/>
                      <a:pt x="154" y="5478"/>
                      <a:pt x="156" y="5475"/>
                    </a:cubicBezTo>
                    <a:cubicBezTo>
                      <a:pt x="153" y="5480"/>
                      <a:pt x="137" y="5473"/>
                      <a:pt x="133" y="5473"/>
                    </a:cubicBezTo>
                    <a:close/>
                    <a:moveTo>
                      <a:pt x="3811" y="2287"/>
                    </a:moveTo>
                    <a:cubicBezTo>
                      <a:pt x="3798" y="2307"/>
                      <a:pt x="3794" y="2337"/>
                      <a:pt x="3792" y="2370"/>
                    </a:cubicBezTo>
                    <a:cubicBezTo>
                      <a:pt x="3790" y="2388"/>
                      <a:pt x="3793" y="2401"/>
                      <a:pt x="3794" y="2418"/>
                    </a:cubicBezTo>
                    <a:cubicBezTo>
                      <a:pt x="3803" y="2422"/>
                      <a:pt x="3809" y="2412"/>
                      <a:pt x="3817" y="2407"/>
                    </a:cubicBezTo>
                    <a:cubicBezTo>
                      <a:pt x="3823" y="2403"/>
                      <a:pt x="3827" y="2404"/>
                      <a:pt x="3833" y="2406"/>
                    </a:cubicBezTo>
                    <a:cubicBezTo>
                      <a:pt x="3841" y="2407"/>
                      <a:pt x="3849" y="2403"/>
                      <a:pt x="3856" y="2407"/>
                    </a:cubicBezTo>
                    <a:cubicBezTo>
                      <a:pt x="3858" y="2408"/>
                      <a:pt x="3858" y="2414"/>
                      <a:pt x="3862" y="2415"/>
                    </a:cubicBezTo>
                    <a:cubicBezTo>
                      <a:pt x="3867" y="2417"/>
                      <a:pt x="3875" y="2404"/>
                      <a:pt x="3879" y="2398"/>
                    </a:cubicBezTo>
                    <a:cubicBezTo>
                      <a:pt x="3894" y="2377"/>
                      <a:pt x="3899" y="2356"/>
                      <a:pt x="3887" y="2326"/>
                    </a:cubicBezTo>
                    <a:cubicBezTo>
                      <a:pt x="3881" y="2312"/>
                      <a:pt x="3875" y="2301"/>
                      <a:pt x="3866" y="2294"/>
                    </a:cubicBezTo>
                    <a:cubicBezTo>
                      <a:pt x="3857" y="2287"/>
                      <a:pt x="3858" y="2285"/>
                      <a:pt x="3853" y="2270"/>
                    </a:cubicBezTo>
                    <a:cubicBezTo>
                      <a:pt x="3840" y="2231"/>
                      <a:pt x="3824" y="2268"/>
                      <a:pt x="3811" y="2287"/>
                    </a:cubicBezTo>
                    <a:close/>
                    <a:moveTo>
                      <a:pt x="3819" y="2007"/>
                    </a:moveTo>
                    <a:cubicBezTo>
                      <a:pt x="3820" y="2024"/>
                      <a:pt x="3824" y="2044"/>
                      <a:pt x="3819" y="2060"/>
                    </a:cubicBezTo>
                    <a:cubicBezTo>
                      <a:pt x="3825" y="2062"/>
                      <a:pt x="3826" y="2091"/>
                      <a:pt x="3823" y="2099"/>
                    </a:cubicBezTo>
                    <a:cubicBezTo>
                      <a:pt x="3820" y="2105"/>
                      <a:pt x="3815" y="2103"/>
                      <a:pt x="3813" y="2110"/>
                    </a:cubicBezTo>
                    <a:cubicBezTo>
                      <a:pt x="3810" y="2122"/>
                      <a:pt x="3814" y="2135"/>
                      <a:pt x="3819" y="2141"/>
                    </a:cubicBezTo>
                    <a:cubicBezTo>
                      <a:pt x="3828" y="2155"/>
                      <a:pt x="3838" y="2159"/>
                      <a:pt x="3848" y="2165"/>
                    </a:cubicBezTo>
                    <a:cubicBezTo>
                      <a:pt x="3864" y="2175"/>
                      <a:pt x="3869" y="2221"/>
                      <a:pt x="3885" y="2230"/>
                    </a:cubicBezTo>
                    <a:cubicBezTo>
                      <a:pt x="3884" y="2250"/>
                      <a:pt x="3889" y="2251"/>
                      <a:pt x="3898" y="2252"/>
                    </a:cubicBezTo>
                    <a:cubicBezTo>
                      <a:pt x="3930" y="2253"/>
                      <a:pt x="3962" y="2232"/>
                      <a:pt x="3994" y="2233"/>
                    </a:cubicBezTo>
                    <a:cubicBezTo>
                      <a:pt x="3992" y="2235"/>
                      <a:pt x="3992" y="2236"/>
                      <a:pt x="3990" y="2237"/>
                    </a:cubicBezTo>
                    <a:cubicBezTo>
                      <a:pt x="3997" y="2237"/>
                      <a:pt x="4004" y="2252"/>
                      <a:pt x="4011" y="2258"/>
                    </a:cubicBezTo>
                    <a:cubicBezTo>
                      <a:pt x="4016" y="2263"/>
                      <a:pt x="4020" y="2271"/>
                      <a:pt x="4025" y="2276"/>
                    </a:cubicBezTo>
                    <a:cubicBezTo>
                      <a:pt x="4028" y="2279"/>
                      <a:pt x="4039" y="2282"/>
                      <a:pt x="4035" y="2287"/>
                    </a:cubicBezTo>
                    <a:cubicBezTo>
                      <a:pt x="4043" y="2281"/>
                      <a:pt x="4049" y="2279"/>
                      <a:pt x="4054" y="2292"/>
                    </a:cubicBezTo>
                    <a:cubicBezTo>
                      <a:pt x="4058" y="2303"/>
                      <a:pt x="4057" y="2321"/>
                      <a:pt x="4058" y="2334"/>
                    </a:cubicBezTo>
                    <a:cubicBezTo>
                      <a:pt x="4059" y="2351"/>
                      <a:pt x="4061" y="2367"/>
                      <a:pt x="4063" y="2383"/>
                    </a:cubicBezTo>
                    <a:cubicBezTo>
                      <a:pt x="4082" y="2385"/>
                      <a:pt x="4102" y="2378"/>
                      <a:pt x="4121" y="2385"/>
                    </a:cubicBezTo>
                    <a:cubicBezTo>
                      <a:pt x="4126" y="2387"/>
                      <a:pt x="4130" y="2389"/>
                      <a:pt x="4136" y="2388"/>
                    </a:cubicBezTo>
                    <a:cubicBezTo>
                      <a:pt x="4149" y="2386"/>
                      <a:pt x="4163" y="2386"/>
                      <a:pt x="4177" y="2388"/>
                    </a:cubicBezTo>
                    <a:cubicBezTo>
                      <a:pt x="4183" y="2389"/>
                      <a:pt x="4186" y="2395"/>
                      <a:pt x="4192" y="2399"/>
                    </a:cubicBezTo>
                    <a:cubicBezTo>
                      <a:pt x="4199" y="2404"/>
                      <a:pt x="4200" y="2397"/>
                      <a:pt x="4205" y="2388"/>
                    </a:cubicBezTo>
                    <a:cubicBezTo>
                      <a:pt x="4211" y="2378"/>
                      <a:pt x="4219" y="2373"/>
                      <a:pt x="4223" y="2361"/>
                    </a:cubicBezTo>
                    <a:cubicBezTo>
                      <a:pt x="4232" y="2335"/>
                      <a:pt x="4213" y="2336"/>
                      <a:pt x="4206" y="2322"/>
                    </a:cubicBezTo>
                    <a:cubicBezTo>
                      <a:pt x="4222" y="2300"/>
                      <a:pt x="4254" y="2249"/>
                      <a:pt x="4240" y="2205"/>
                    </a:cubicBezTo>
                    <a:cubicBezTo>
                      <a:pt x="4233" y="2183"/>
                      <a:pt x="4231" y="2177"/>
                      <a:pt x="4233" y="2151"/>
                    </a:cubicBezTo>
                    <a:cubicBezTo>
                      <a:pt x="4235" y="2126"/>
                      <a:pt x="4232" y="2098"/>
                      <a:pt x="4233" y="2073"/>
                    </a:cubicBezTo>
                    <a:cubicBezTo>
                      <a:pt x="4233" y="2048"/>
                      <a:pt x="4227" y="2038"/>
                      <a:pt x="4220" y="2020"/>
                    </a:cubicBezTo>
                    <a:cubicBezTo>
                      <a:pt x="4216" y="2010"/>
                      <a:pt x="4214" y="1996"/>
                      <a:pt x="4208" y="1988"/>
                    </a:cubicBezTo>
                    <a:cubicBezTo>
                      <a:pt x="4205" y="1982"/>
                      <a:pt x="4200" y="1982"/>
                      <a:pt x="4196" y="1976"/>
                    </a:cubicBezTo>
                    <a:cubicBezTo>
                      <a:pt x="4192" y="1968"/>
                      <a:pt x="4195" y="1961"/>
                      <a:pt x="4188" y="1963"/>
                    </a:cubicBezTo>
                    <a:cubicBezTo>
                      <a:pt x="4178" y="1966"/>
                      <a:pt x="4173" y="2003"/>
                      <a:pt x="4162" y="2003"/>
                    </a:cubicBezTo>
                    <a:cubicBezTo>
                      <a:pt x="4153" y="2003"/>
                      <a:pt x="4152" y="1984"/>
                      <a:pt x="4145" y="1980"/>
                    </a:cubicBezTo>
                    <a:cubicBezTo>
                      <a:pt x="4135" y="1974"/>
                      <a:pt x="4124" y="2000"/>
                      <a:pt x="4114" y="2002"/>
                    </a:cubicBezTo>
                    <a:cubicBezTo>
                      <a:pt x="4104" y="2004"/>
                      <a:pt x="4099" y="1974"/>
                      <a:pt x="4090" y="1963"/>
                    </a:cubicBezTo>
                    <a:cubicBezTo>
                      <a:pt x="4077" y="1948"/>
                      <a:pt x="4054" y="1927"/>
                      <a:pt x="4043" y="1959"/>
                    </a:cubicBezTo>
                    <a:cubicBezTo>
                      <a:pt x="4044" y="1916"/>
                      <a:pt x="4013" y="1947"/>
                      <a:pt x="4014" y="1967"/>
                    </a:cubicBezTo>
                    <a:cubicBezTo>
                      <a:pt x="4024" y="1981"/>
                      <a:pt x="4031" y="1977"/>
                      <a:pt x="4038" y="2004"/>
                    </a:cubicBezTo>
                    <a:cubicBezTo>
                      <a:pt x="4043" y="2025"/>
                      <a:pt x="4041" y="2035"/>
                      <a:pt x="4052" y="2049"/>
                    </a:cubicBezTo>
                    <a:cubicBezTo>
                      <a:pt x="4061" y="2062"/>
                      <a:pt x="4061" y="2073"/>
                      <a:pt x="4065" y="2095"/>
                    </a:cubicBezTo>
                    <a:cubicBezTo>
                      <a:pt x="4066" y="2107"/>
                      <a:pt x="4066" y="2145"/>
                      <a:pt x="4072" y="2144"/>
                    </a:cubicBezTo>
                    <a:cubicBezTo>
                      <a:pt x="4055" y="2149"/>
                      <a:pt x="4044" y="2156"/>
                      <a:pt x="4037" y="2117"/>
                    </a:cubicBezTo>
                    <a:cubicBezTo>
                      <a:pt x="4034" y="2105"/>
                      <a:pt x="4034" y="2095"/>
                      <a:pt x="4034" y="2083"/>
                    </a:cubicBezTo>
                    <a:cubicBezTo>
                      <a:pt x="4034" y="2067"/>
                      <a:pt x="4035" y="2066"/>
                      <a:pt x="4028" y="2061"/>
                    </a:cubicBezTo>
                    <a:cubicBezTo>
                      <a:pt x="4023" y="2057"/>
                      <a:pt x="4016" y="2055"/>
                      <a:pt x="4011" y="2052"/>
                    </a:cubicBezTo>
                    <a:cubicBezTo>
                      <a:pt x="4006" y="2050"/>
                      <a:pt x="3993" y="2049"/>
                      <a:pt x="3990" y="2042"/>
                    </a:cubicBezTo>
                    <a:cubicBezTo>
                      <a:pt x="3988" y="2036"/>
                      <a:pt x="3992" y="2016"/>
                      <a:pt x="3989" y="2012"/>
                    </a:cubicBezTo>
                    <a:cubicBezTo>
                      <a:pt x="3983" y="2005"/>
                      <a:pt x="3971" y="2038"/>
                      <a:pt x="3970" y="2046"/>
                    </a:cubicBezTo>
                    <a:cubicBezTo>
                      <a:pt x="3967" y="2076"/>
                      <a:pt x="3973" y="2102"/>
                      <a:pt x="3973" y="2130"/>
                    </a:cubicBezTo>
                    <a:cubicBezTo>
                      <a:pt x="3960" y="2131"/>
                      <a:pt x="3947" y="2132"/>
                      <a:pt x="3934" y="2130"/>
                    </a:cubicBezTo>
                    <a:cubicBezTo>
                      <a:pt x="3924" y="2128"/>
                      <a:pt x="3925" y="2128"/>
                      <a:pt x="3928" y="2113"/>
                    </a:cubicBezTo>
                    <a:cubicBezTo>
                      <a:pt x="3932" y="2092"/>
                      <a:pt x="3933" y="2075"/>
                      <a:pt x="3921" y="2065"/>
                    </a:cubicBezTo>
                    <a:cubicBezTo>
                      <a:pt x="3912" y="2058"/>
                      <a:pt x="3906" y="2056"/>
                      <a:pt x="3898" y="2042"/>
                    </a:cubicBezTo>
                    <a:cubicBezTo>
                      <a:pt x="3894" y="2037"/>
                      <a:pt x="3891" y="2029"/>
                      <a:pt x="3888" y="2025"/>
                    </a:cubicBezTo>
                    <a:cubicBezTo>
                      <a:pt x="3878" y="2015"/>
                      <a:pt x="3852" y="2015"/>
                      <a:pt x="3851" y="1984"/>
                    </a:cubicBezTo>
                    <a:cubicBezTo>
                      <a:pt x="3851" y="1978"/>
                      <a:pt x="3818" y="1969"/>
                      <a:pt x="3819" y="2007"/>
                    </a:cubicBezTo>
                    <a:close/>
                    <a:moveTo>
                      <a:pt x="4279" y="1983"/>
                    </a:moveTo>
                    <a:cubicBezTo>
                      <a:pt x="4285" y="1991"/>
                      <a:pt x="4282" y="1990"/>
                      <a:pt x="4285" y="2002"/>
                    </a:cubicBezTo>
                    <a:cubicBezTo>
                      <a:pt x="4290" y="2027"/>
                      <a:pt x="4297" y="2009"/>
                      <a:pt x="4308" y="2011"/>
                    </a:cubicBezTo>
                    <a:cubicBezTo>
                      <a:pt x="4319" y="2011"/>
                      <a:pt x="4335" y="2026"/>
                      <a:pt x="4344" y="2037"/>
                    </a:cubicBezTo>
                    <a:cubicBezTo>
                      <a:pt x="4349" y="2042"/>
                      <a:pt x="4354" y="2045"/>
                      <a:pt x="4358" y="2051"/>
                    </a:cubicBezTo>
                    <a:cubicBezTo>
                      <a:pt x="4363" y="2057"/>
                      <a:pt x="4366" y="2068"/>
                      <a:pt x="4371" y="2075"/>
                    </a:cubicBezTo>
                    <a:cubicBezTo>
                      <a:pt x="4378" y="2084"/>
                      <a:pt x="4382" y="2078"/>
                      <a:pt x="4390" y="2073"/>
                    </a:cubicBezTo>
                    <a:cubicBezTo>
                      <a:pt x="4408" y="2060"/>
                      <a:pt x="4419" y="2066"/>
                      <a:pt x="4434" y="2087"/>
                    </a:cubicBezTo>
                    <a:cubicBezTo>
                      <a:pt x="4442" y="2096"/>
                      <a:pt x="4443" y="2102"/>
                      <a:pt x="4452" y="2103"/>
                    </a:cubicBezTo>
                    <a:cubicBezTo>
                      <a:pt x="4469" y="2105"/>
                      <a:pt x="4482" y="2080"/>
                      <a:pt x="4498" y="2079"/>
                    </a:cubicBezTo>
                    <a:cubicBezTo>
                      <a:pt x="4507" y="2078"/>
                      <a:pt x="4517" y="2075"/>
                      <a:pt x="4518" y="2091"/>
                    </a:cubicBezTo>
                    <a:cubicBezTo>
                      <a:pt x="4519" y="2101"/>
                      <a:pt x="4515" y="2111"/>
                      <a:pt x="4517" y="2122"/>
                    </a:cubicBezTo>
                    <a:cubicBezTo>
                      <a:pt x="4518" y="2130"/>
                      <a:pt x="4521" y="2137"/>
                      <a:pt x="4524" y="2143"/>
                    </a:cubicBezTo>
                    <a:cubicBezTo>
                      <a:pt x="4531" y="2159"/>
                      <a:pt x="4542" y="2164"/>
                      <a:pt x="4550" y="2178"/>
                    </a:cubicBezTo>
                    <a:cubicBezTo>
                      <a:pt x="4562" y="2197"/>
                      <a:pt x="4555" y="2212"/>
                      <a:pt x="4555" y="2243"/>
                    </a:cubicBezTo>
                    <a:cubicBezTo>
                      <a:pt x="4554" y="2269"/>
                      <a:pt x="4561" y="2275"/>
                      <a:pt x="4565" y="2299"/>
                    </a:cubicBezTo>
                    <a:cubicBezTo>
                      <a:pt x="4567" y="2309"/>
                      <a:pt x="4567" y="2315"/>
                      <a:pt x="4567" y="2326"/>
                    </a:cubicBezTo>
                    <a:cubicBezTo>
                      <a:pt x="4567" y="2342"/>
                      <a:pt x="4562" y="2348"/>
                      <a:pt x="4560" y="2361"/>
                    </a:cubicBezTo>
                    <a:cubicBezTo>
                      <a:pt x="4557" y="2382"/>
                      <a:pt x="4562" y="2396"/>
                      <a:pt x="4571" y="2399"/>
                    </a:cubicBezTo>
                    <a:cubicBezTo>
                      <a:pt x="4574" y="2400"/>
                      <a:pt x="4582" y="2396"/>
                      <a:pt x="4585" y="2399"/>
                    </a:cubicBezTo>
                    <a:cubicBezTo>
                      <a:pt x="4589" y="2404"/>
                      <a:pt x="4589" y="2421"/>
                      <a:pt x="4589" y="2430"/>
                    </a:cubicBezTo>
                    <a:cubicBezTo>
                      <a:pt x="4589" y="2443"/>
                      <a:pt x="4589" y="2451"/>
                      <a:pt x="4591" y="2463"/>
                    </a:cubicBezTo>
                    <a:cubicBezTo>
                      <a:pt x="4593" y="2472"/>
                      <a:pt x="4595" y="2478"/>
                      <a:pt x="4595" y="2488"/>
                    </a:cubicBezTo>
                    <a:cubicBezTo>
                      <a:pt x="4602" y="2489"/>
                      <a:pt x="4608" y="2489"/>
                      <a:pt x="4615" y="2489"/>
                    </a:cubicBezTo>
                    <a:cubicBezTo>
                      <a:pt x="4640" y="2489"/>
                      <a:pt x="4662" y="2514"/>
                      <a:pt x="4686" y="2520"/>
                    </a:cubicBezTo>
                    <a:cubicBezTo>
                      <a:pt x="4699" y="2523"/>
                      <a:pt x="4712" y="2518"/>
                      <a:pt x="4723" y="2504"/>
                    </a:cubicBezTo>
                    <a:cubicBezTo>
                      <a:pt x="4729" y="2497"/>
                      <a:pt x="4735" y="2483"/>
                      <a:pt x="4742" y="2480"/>
                    </a:cubicBezTo>
                    <a:cubicBezTo>
                      <a:pt x="4747" y="2479"/>
                      <a:pt x="4751" y="2483"/>
                      <a:pt x="4756" y="2483"/>
                    </a:cubicBezTo>
                    <a:cubicBezTo>
                      <a:pt x="4760" y="2483"/>
                      <a:pt x="4765" y="2476"/>
                      <a:pt x="4769" y="2477"/>
                    </a:cubicBezTo>
                    <a:cubicBezTo>
                      <a:pt x="4780" y="2480"/>
                      <a:pt x="4781" y="2516"/>
                      <a:pt x="4795" y="2520"/>
                    </a:cubicBezTo>
                    <a:cubicBezTo>
                      <a:pt x="4813" y="2524"/>
                      <a:pt x="4820" y="2504"/>
                      <a:pt x="4829" y="2546"/>
                    </a:cubicBezTo>
                    <a:cubicBezTo>
                      <a:pt x="4840" y="2593"/>
                      <a:pt x="4875" y="2552"/>
                      <a:pt x="4894" y="2546"/>
                    </a:cubicBezTo>
                    <a:cubicBezTo>
                      <a:pt x="4915" y="2540"/>
                      <a:pt x="4936" y="2543"/>
                      <a:pt x="4957" y="2551"/>
                    </a:cubicBezTo>
                    <a:cubicBezTo>
                      <a:pt x="4971" y="2556"/>
                      <a:pt x="4986" y="2566"/>
                      <a:pt x="5000" y="2567"/>
                    </a:cubicBezTo>
                    <a:cubicBezTo>
                      <a:pt x="5018" y="2569"/>
                      <a:pt x="5038" y="2555"/>
                      <a:pt x="5056" y="2549"/>
                    </a:cubicBezTo>
                    <a:cubicBezTo>
                      <a:pt x="5077" y="2542"/>
                      <a:pt x="5081" y="2522"/>
                      <a:pt x="5091" y="2486"/>
                    </a:cubicBezTo>
                    <a:cubicBezTo>
                      <a:pt x="5098" y="2456"/>
                      <a:pt x="5108" y="2456"/>
                      <a:pt x="5117" y="2483"/>
                    </a:cubicBezTo>
                    <a:cubicBezTo>
                      <a:pt x="5126" y="2509"/>
                      <a:pt x="5135" y="2504"/>
                      <a:pt x="5149" y="2514"/>
                    </a:cubicBezTo>
                    <a:cubicBezTo>
                      <a:pt x="5155" y="2518"/>
                      <a:pt x="5158" y="2526"/>
                      <a:pt x="5163" y="2532"/>
                    </a:cubicBezTo>
                    <a:cubicBezTo>
                      <a:pt x="5168" y="2539"/>
                      <a:pt x="5172" y="2538"/>
                      <a:pt x="5179" y="2538"/>
                    </a:cubicBezTo>
                    <a:cubicBezTo>
                      <a:pt x="5197" y="2538"/>
                      <a:pt x="5215" y="2540"/>
                      <a:pt x="5234" y="2540"/>
                    </a:cubicBezTo>
                    <a:cubicBezTo>
                      <a:pt x="5246" y="2541"/>
                      <a:pt x="5269" y="2547"/>
                      <a:pt x="5279" y="2527"/>
                    </a:cubicBezTo>
                    <a:cubicBezTo>
                      <a:pt x="5285" y="2514"/>
                      <a:pt x="5281" y="2500"/>
                      <a:pt x="5283" y="2485"/>
                    </a:cubicBezTo>
                    <a:cubicBezTo>
                      <a:pt x="5287" y="2467"/>
                      <a:pt x="5297" y="2466"/>
                      <a:pt x="5305" y="2462"/>
                    </a:cubicBezTo>
                    <a:cubicBezTo>
                      <a:pt x="5328" y="2451"/>
                      <a:pt x="5348" y="2414"/>
                      <a:pt x="5325" y="2370"/>
                    </a:cubicBezTo>
                    <a:cubicBezTo>
                      <a:pt x="5319" y="2357"/>
                      <a:pt x="5310" y="2354"/>
                      <a:pt x="5303" y="2343"/>
                    </a:cubicBezTo>
                    <a:cubicBezTo>
                      <a:pt x="5296" y="2331"/>
                      <a:pt x="5294" y="2314"/>
                      <a:pt x="5291" y="2297"/>
                    </a:cubicBezTo>
                    <a:cubicBezTo>
                      <a:pt x="5281" y="2247"/>
                      <a:pt x="5271" y="2231"/>
                      <a:pt x="5245" y="2234"/>
                    </a:cubicBezTo>
                    <a:cubicBezTo>
                      <a:pt x="5222" y="2236"/>
                      <a:pt x="5214" y="2219"/>
                      <a:pt x="5198" y="2190"/>
                    </a:cubicBezTo>
                    <a:cubicBezTo>
                      <a:pt x="5178" y="2152"/>
                      <a:pt x="5151" y="2155"/>
                      <a:pt x="5128" y="2184"/>
                    </a:cubicBezTo>
                    <a:cubicBezTo>
                      <a:pt x="5120" y="2194"/>
                      <a:pt x="5109" y="2220"/>
                      <a:pt x="5099" y="2220"/>
                    </a:cubicBezTo>
                    <a:cubicBezTo>
                      <a:pt x="5089" y="2220"/>
                      <a:pt x="5083" y="2194"/>
                      <a:pt x="5078" y="2179"/>
                    </a:cubicBezTo>
                    <a:cubicBezTo>
                      <a:pt x="5074" y="2189"/>
                      <a:pt x="5065" y="2187"/>
                      <a:pt x="5059" y="2192"/>
                    </a:cubicBezTo>
                    <a:cubicBezTo>
                      <a:pt x="5050" y="2201"/>
                      <a:pt x="5049" y="2220"/>
                      <a:pt x="5043" y="2234"/>
                    </a:cubicBezTo>
                    <a:cubicBezTo>
                      <a:pt x="5041" y="2223"/>
                      <a:pt x="5039" y="2214"/>
                      <a:pt x="5033" y="2212"/>
                    </a:cubicBezTo>
                    <a:cubicBezTo>
                      <a:pt x="5027" y="2210"/>
                      <a:pt x="5016" y="2228"/>
                      <a:pt x="5010" y="2232"/>
                    </a:cubicBezTo>
                    <a:cubicBezTo>
                      <a:pt x="4998" y="2244"/>
                      <a:pt x="4983" y="2260"/>
                      <a:pt x="4970" y="2260"/>
                    </a:cubicBezTo>
                    <a:cubicBezTo>
                      <a:pt x="4973" y="2233"/>
                      <a:pt x="4945" y="2266"/>
                      <a:pt x="4942" y="2269"/>
                    </a:cubicBezTo>
                    <a:cubicBezTo>
                      <a:pt x="4936" y="2274"/>
                      <a:pt x="4928" y="2284"/>
                      <a:pt x="4922" y="2283"/>
                    </a:cubicBezTo>
                    <a:cubicBezTo>
                      <a:pt x="4918" y="2282"/>
                      <a:pt x="4916" y="2277"/>
                      <a:pt x="4913" y="2276"/>
                    </a:cubicBezTo>
                    <a:cubicBezTo>
                      <a:pt x="4906" y="2272"/>
                      <a:pt x="4897" y="2284"/>
                      <a:pt x="4890" y="2280"/>
                    </a:cubicBezTo>
                    <a:cubicBezTo>
                      <a:pt x="4886" y="2277"/>
                      <a:pt x="4884" y="2268"/>
                      <a:pt x="4879" y="2265"/>
                    </a:cubicBezTo>
                    <a:cubicBezTo>
                      <a:pt x="4866" y="2259"/>
                      <a:pt x="4858" y="2275"/>
                      <a:pt x="4847" y="2278"/>
                    </a:cubicBezTo>
                    <a:cubicBezTo>
                      <a:pt x="4837" y="2280"/>
                      <a:pt x="4836" y="2261"/>
                      <a:pt x="4827" y="2258"/>
                    </a:cubicBezTo>
                    <a:cubicBezTo>
                      <a:pt x="4822" y="2257"/>
                      <a:pt x="4816" y="2261"/>
                      <a:pt x="4811" y="2262"/>
                    </a:cubicBezTo>
                    <a:cubicBezTo>
                      <a:pt x="4797" y="2265"/>
                      <a:pt x="4783" y="2267"/>
                      <a:pt x="4769" y="2264"/>
                    </a:cubicBezTo>
                    <a:cubicBezTo>
                      <a:pt x="4753" y="2260"/>
                      <a:pt x="4754" y="2252"/>
                      <a:pt x="4750" y="2227"/>
                    </a:cubicBezTo>
                    <a:cubicBezTo>
                      <a:pt x="4748" y="2209"/>
                      <a:pt x="4740" y="2180"/>
                      <a:pt x="4730" y="2175"/>
                    </a:cubicBezTo>
                    <a:cubicBezTo>
                      <a:pt x="4718" y="2168"/>
                      <a:pt x="4703" y="2177"/>
                      <a:pt x="4690" y="2170"/>
                    </a:cubicBezTo>
                    <a:cubicBezTo>
                      <a:pt x="4670" y="2159"/>
                      <a:pt x="4694" y="2156"/>
                      <a:pt x="4698" y="2151"/>
                    </a:cubicBezTo>
                    <a:cubicBezTo>
                      <a:pt x="4704" y="2144"/>
                      <a:pt x="4706" y="2118"/>
                      <a:pt x="4704" y="2106"/>
                    </a:cubicBezTo>
                    <a:cubicBezTo>
                      <a:pt x="4692" y="2120"/>
                      <a:pt x="4679" y="2079"/>
                      <a:pt x="4673" y="2063"/>
                    </a:cubicBezTo>
                    <a:cubicBezTo>
                      <a:pt x="4663" y="2037"/>
                      <a:pt x="4653" y="2021"/>
                      <a:pt x="4639" y="2004"/>
                    </a:cubicBezTo>
                    <a:cubicBezTo>
                      <a:pt x="4631" y="1995"/>
                      <a:pt x="4624" y="1980"/>
                      <a:pt x="4618" y="1970"/>
                    </a:cubicBezTo>
                    <a:cubicBezTo>
                      <a:pt x="4622" y="2015"/>
                      <a:pt x="4587" y="1980"/>
                      <a:pt x="4579" y="1975"/>
                    </a:cubicBezTo>
                    <a:cubicBezTo>
                      <a:pt x="4553" y="1956"/>
                      <a:pt x="4524" y="1991"/>
                      <a:pt x="4497" y="1984"/>
                    </a:cubicBezTo>
                    <a:cubicBezTo>
                      <a:pt x="4493" y="1944"/>
                      <a:pt x="4477" y="1937"/>
                      <a:pt x="4459" y="1934"/>
                    </a:cubicBezTo>
                    <a:cubicBezTo>
                      <a:pt x="4444" y="1931"/>
                      <a:pt x="4437" y="1906"/>
                      <a:pt x="4425" y="1891"/>
                    </a:cubicBezTo>
                    <a:cubicBezTo>
                      <a:pt x="4408" y="1871"/>
                      <a:pt x="4385" y="1877"/>
                      <a:pt x="4366" y="1881"/>
                    </a:cubicBezTo>
                    <a:cubicBezTo>
                      <a:pt x="4359" y="1883"/>
                      <a:pt x="4355" y="1886"/>
                      <a:pt x="4349" y="1883"/>
                    </a:cubicBezTo>
                    <a:cubicBezTo>
                      <a:pt x="4337" y="1876"/>
                      <a:pt x="4331" y="1863"/>
                      <a:pt x="4318" y="1866"/>
                    </a:cubicBezTo>
                    <a:cubicBezTo>
                      <a:pt x="4305" y="1870"/>
                      <a:pt x="4300" y="1881"/>
                      <a:pt x="4289" y="1895"/>
                    </a:cubicBezTo>
                    <a:cubicBezTo>
                      <a:pt x="4280" y="1906"/>
                      <a:pt x="4264" y="1904"/>
                      <a:pt x="4258" y="1925"/>
                    </a:cubicBezTo>
                    <a:cubicBezTo>
                      <a:pt x="4253" y="1942"/>
                      <a:pt x="4256" y="1964"/>
                      <a:pt x="4264" y="1973"/>
                    </a:cubicBezTo>
                    <a:cubicBezTo>
                      <a:pt x="4269" y="1977"/>
                      <a:pt x="4275" y="1978"/>
                      <a:pt x="4279" y="1983"/>
                    </a:cubicBezTo>
                    <a:close/>
                    <a:moveTo>
                      <a:pt x="4361" y="2241"/>
                    </a:moveTo>
                    <a:cubicBezTo>
                      <a:pt x="4349" y="2242"/>
                      <a:pt x="4350" y="2263"/>
                      <a:pt x="4342" y="2278"/>
                    </a:cubicBezTo>
                    <a:cubicBezTo>
                      <a:pt x="4338" y="2287"/>
                      <a:pt x="4333" y="2293"/>
                      <a:pt x="4329" y="2301"/>
                    </a:cubicBezTo>
                    <a:cubicBezTo>
                      <a:pt x="4321" y="2316"/>
                      <a:pt x="4309" y="2324"/>
                      <a:pt x="4303" y="2340"/>
                    </a:cubicBezTo>
                    <a:cubicBezTo>
                      <a:pt x="4295" y="2358"/>
                      <a:pt x="4301" y="2396"/>
                      <a:pt x="4303" y="2419"/>
                    </a:cubicBezTo>
                    <a:cubicBezTo>
                      <a:pt x="4311" y="2425"/>
                      <a:pt x="4323" y="2450"/>
                      <a:pt x="4329" y="2464"/>
                    </a:cubicBezTo>
                    <a:cubicBezTo>
                      <a:pt x="4334" y="2479"/>
                      <a:pt x="4337" y="2496"/>
                      <a:pt x="4344" y="2509"/>
                    </a:cubicBezTo>
                    <a:cubicBezTo>
                      <a:pt x="4354" y="2531"/>
                      <a:pt x="4363" y="2533"/>
                      <a:pt x="4369" y="2506"/>
                    </a:cubicBezTo>
                    <a:cubicBezTo>
                      <a:pt x="4372" y="2493"/>
                      <a:pt x="4375" y="2473"/>
                      <a:pt x="4375" y="2459"/>
                    </a:cubicBezTo>
                    <a:cubicBezTo>
                      <a:pt x="4387" y="2466"/>
                      <a:pt x="4402" y="2475"/>
                      <a:pt x="4415" y="2475"/>
                    </a:cubicBezTo>
                    <a:cubicBezTo>
                      <a:pt x="4421" y="2474"/>
                      <a:pt x="4428" y="2471"/>
                      <a:pt x="4434" y="2471"/>
                    </a:cubicBezTo>
                    <a:cubicBezTo>
                      <a:pt x="4442" y="2471"/>
                      <a:pt x="4452" y="2476"/>
                      <a:pt x="4460" y="2473"/>
                    </a:cubicBezTo>
                    <a:cubicBezTo>
                      <a:pt x="4465" y="2471"/>
                      <a:pt x="4472" y="2464"/>
                      <a:pt x="4476" y="2458"/>
                    </a:cubicBezTo>
                    <a:cubicBezTo>
                      <a:pt x="4480" y="2450"/>
                      <a:pt x="4492" y="2416"/>
                      <a:pt x="4492" y="2404"/>
                    </a:cubicBezTo>
                    <a:cubicBezTo>
                      <a:pt x="4493" y="2395"/>
                      <a:pt x="4489" y="2388"/>
                      <a:pt x="4487" y="2380"/>
                    </a:cubicBezTo>
                    <a:cubicBezTo>
                      <a:pt x="4486" y="2373"/>
                      <a:pt x="4486" y="2365"/>
                      <a:pt x="4485" y="2359"/>
                    </a:cubicBezTo>
                    <a:cubicBezTo>
                      <a:pt x="4481" y="2338"/>
                      <a:pt x="4469" y="2319"/>
                      <a:pt x="4462" y="2300"/>
                    </a:cubicBezTo>
                    <a:cubicBezTo>
                      <a:pt x="4452" y="2271"/>
                      <a:pt x="4453" y="2235"/>
                      <a:pt x="4443" y="2206"/>
                    </a:cubicBezTo>
                    <a:cubicBezTo>
                      <a:pt x="4438" y="2192"/>
                      <a:pt x="4431" y="2188"/>
                      <a:pt x="4428" y="2170"/>
                    </a:cubicBezTo>
                    <a:cubicBezTo>
                      <a:pt x="4424" y="2150"/>
                      <a:pt x="4427" y="2128"/>
                      <a:pt x="4423" y="2108"/>
                    </a:cubicBezTo>
                    <a:cubicBezTo>
                      <a:pt x="4425" y="2119"/>
                      <a:pt x="4409" y="2155"/>
                      <a:pt x="4406" y="2164"/>
                    </a:cubicBezTo>
                    <a:cubicBezTo>
                      <a:pt x="4403" y="2174"/>
                      <a:pt x="4401" y="2183"/>
                      <a:pt x="4399" y="2194"/>
                    </a:cubicBezTo>
                    <a:cubicBezTo>
                      <a:pt x="4396" y="2210"/>
                      <a:pt x="4388" y="2242"/>
                      <a:pt x="4379" y="2246"/>
                    </a:cubicBezTo>
                    <a:cubicBezTo>
                      <a:pt x="4373" y="2248"/>
                      <a:pt x="4367" y="2240"/>
                      <a:pt x="4361" y="2241"/>
                    </a:cubicBezTo>
                    <a:close/>
                    <a:moveTo>
                      <a:pt x="4320" y="1776"/>
                    </a:moveTo>
                    <a:cubicBezTo>
                      <a:pt x="4330" y="1777"/>
                      <a:pt x="4339" y="1777"/>
                      <a:pt x="4340" y="1802"/>
                    </a:cubicBezTo>
                    <a:cubicBezTo>
                      <a:pt x="4345" y="1803"/>
                      <a:pt x="4349" y="1813"/>
                      <a:pt x="4352" y="1813"/>
                    </a:cubicBezTo>
                    <a:cubicBezTo>
                      <a:pt x="4356" y="1813"/>
                      <a:pt x="4360" y="1802"/>
                      <a:pt x="4364" y="1798"/>
                    </a:cubicBezTo>
                    <a:cubicBezTo>
                      <a:pt x="4369" y="1791"/>
                      <a:pt x="4376" y="1781"/>
                      <a:pt x="4382" y="1780"/>
                    </a:cubicBezTo>
                    <a:cubicBezTo>
                      <a:pt x="4382" y="1755"/>
                      <a:pt x="4408" y="1760"/>
                      <a:pt x="4415" y="1761"/>
                    </a:cubicBezTo>
                    <a:cubicBezTo>
                      <a:pt x="4422" y="1762"/>
                      <a:pt x="4427" y="1762"/>
                      <a:pt x="4431" y="1773"/>
                    </a:cubicBezTo>
                    <a:cubicBezTo>
                      <a:pt x="4435" y="1782"/>
                      <a:pt x="4434" y="1793"/>
                      <a:pt x="4440" y="1799"/>
                    </a:cubicBezTo>
                    <a:cubicBezTo>
                      <a:pt x="4451" y="1810"/>
                      <a:pt x="4463" y="1787"/>
                      <a:pt x="4468" y="1770"/>
                    </a:cubicBezTo>
                    <a:cubicBezTo>
                      <a:pt x="4474" y="1756"/>
                      <a:pt x="4478" y="1753"/>
                      <a:pt x="4485" y="1742"/>
                    </a:cubicBezTo>
                    <a:cubicBezTo>
                      <a:pt x="4492" y="1730"/>
                      <a:pt x="4499" y="1701"/>
                      <a:pt x="4494" y="1683"/>
                    </a:cubicBezTo>
                    <a:cubicBezTo>
                      <a:pt x="4487" y="1661"/>
                      <a:pt x="4471" y="1676"/>
                      <a:pt x="4461" y="1672"/>
                    </a:cubicBezTo>
                    <a:cubicBezTo>
                      <a:pt x="4449" y="1667"/>
                      <a:pt x="4444" y="1663"/>
                      <a:pt x="4432" y="1668"/>
                    </a:cubicBezTo>
                    <a:cubicBezTo>
                      <a:pt x="4422" y="1673"/>
                      <a:pt x="4416" y="1679"/>
                      <a:pt x="4408" y="1690"/>
                    </a:cubicBezTo>
                    <a:cubicBezTo>
                      <a:pt x="4397" y="1703"/>
                      <a:pt x="4386" y="1698"/>
                      <a:pt x="4374" y="1694"/>
                    </a:cubicBezTo>
                    <a:cubicBezTo>
                      <a:pt x="4359" y="1688"/>
                      <a:pt x="4346" y="1705"/>
                      <a:pt x="4333" y="1717"/>
                    </a:cubicBezTo>
                    <a:cubicBezTo>
                      <a:pt x="4327" y="1722"/>
                      <a:pt x="4318" y="1722"/>
                      <a:pt x="4313" y="1729"/>
                    </a:cubicBezTo>
                    <a:cubicBezTo>
                      <a:pt x="4312" y="1730"/>
                      <a:pt x="4303" y="1758"/>
                      <a:pt x="4301" y="1753"/>
                    </a:cubicBezTo>
                    <a:cubicBezTo>
                      <a:pt x="4307" y="1774"/>
                      <a:pt x="4308" y="1775"/>
                      <a:pt x="4320" y="1776"/>
                    </a:cubicBezTo>
                    <a:close/>
                    <a:moveTo>
                      <a:pt x="4192" y="1424"/>
                    </a:moveTo>
                    <a:cubicBezTo>
                      <a:pt x="4190" y="1442"/>
                      <a:pt x="4190" y="1461"/>
                      <a:pt x="4189" y="1479"/>
                    </a:cubicBezTo>
                    <a:cubicBezTo>
                      <a:pt x="4188" y="1489"/>
                      <a:pt x="4186" y="1503"/>
                      <a:pt x="4188" y="1512"/>
                    </a:cubicBezTo>
                    <a:cubicBezTo>
                      <a:pt x="4190" y="1520"/>
                      <a:pt x="4197" y="1523"/>
                      <a:pt x="4199" y="1531"/>
                    </a:cubicBezTo>
                    <a:cubicBezTo>
                      <a:pt x="4205" y="1552"/>
                      <a:pt x="4199" y="1585"/>
                      <a:pt x="4198" y="1607"/>
                    </a:cubicBezTo>
                    <a:cubicBezTo>
                      <a:pt x="4197" y="1628"/>
                      <a:pt x="4202" y="1636"/>
                      <a:pt x="4210" y="1648"/>
                    </a:cubicBezTo>
                    <a:cubicBezTo>
                      <a:pt x="4222" y="1666"/>
                      <a:pt x="4235" y="1686"/>
                      <a:pt x="4248" y="1701"/>
                    </a:cubicBezTo>
                    <a:cubicBezTo>
                      <a:pt x="4257" y="1712"/>
                      <a:pt x="4262" y="1701"/>
                      <a:pt x="4271" y="1694"/>
                    </a:cubicBezTo>
                    <a:cubicBezTo>
                      <a:pt x="4281" y="1687"/>
                      <a:pt x="4290" y="1686"/>
                      <a:pt x="4300" y="1684"/>
                    </a:cubicBezTo>
                    <a:cubicBezTo>
                      <a:pt x="4310" y="1683"/>
                      <a:pt x="4320" y="1684"/>
                      <a:pt x="4328" y="1676"/>
                    </a:cubicBezTo>
                    <a:cubicBezTo>
                      <a:pt x="4334" y="1671"/>
                      <a:pt x="4339" y="1663"/>
                      <a:pt x="4345" y="1659"/>
                    </a:cubicBezTo>
                    <a:cubicBezTo>
                      <a:pt x="4348" y="1657"/>
                      <a:pt x="4354" y="1657"/>
                      <a:pt x="4356" y="1654"/>
                    </a:cubicBezTo>
                    <a:cubicBezTo>
                      <a:pt x="4364" y="1642"/>
                      <a:pt x="4358" y="1613"/>
                      <a:pt x="4365" y="1599"/>
                    </a:cubicBezTo>
                    <a:cubicBezTo>
                      <a:pt x="4374" y="1581"/>
                      <a:pt x="4398" y="1612"/>
                      <a:pt x="4407" y="1619"/>
                    </a:cubicBezTo>
                    <a:cubicBezTo>
                      <a:pt x="4407" y="1597"/>
                      <a:pt x="4405" y="1568"/>
                      <a:pt x="4401" y="1547"/>
                    </a:cubicBezTo>
                    <a:cubicBezTo>
                      <a:pt x="4395" y="1546"/>
                      <a:pt x="4389" y="1543"/>
                      <a:pt x="4384" y="1540"/>
                    </a:cubicBezTo>
                    <a:cubicBezTo>
                      <a:pt x="4377" y="1537"/>
                      <a:pt x="4373" y="1528"/>
                      <a:pt x="4366" y="1527"/>
                    </a:cubicBezTo>
                    <a:cubicBezTo>
                      <a:pt x="4362" y="1526"/>
                      <a:pt x="4359" y="1529"/>
                      <a:pt x="4355" y="1529"/>
                    </a:cubicBezTo>
                    <a:cubicBezTo>
                      <a:pt x="4339" y="1529"/>
                      <a:pt x="4344" y="1497"/>
                      <a:pt x="4332" y="1485"/>
                    </a:cubicBezTo>
                    <a:cubicBezTo>
                      <a:pt x="4324" y="1477"/>
                      <a:pt x="4314" y="1481"/>
                      <a:pt x="4306" y="1479"/>
                    </a:cubicBezTo>
                    <a:cubicBezTo>
                      <a:pt x="4298" y="1478"/>
                      <a:pt x="4299" y="1476"/>
                      <a:pt x="4293" y="1465"/>
                    </a:cubicBezTo>
                    <a:cubicBezTo>
                      <a:pt x="4289" y="1458"/>
                      <a:pt x="4284" y="1445"/>
                      <a:pt x="4280" y="1441"/>
                    </a:cubicBezTo>
                    <a:cubicBezTo>
                      <a:pt x="4278" y="1440"/>
                      <a:pt x="4271" y="1443"/>
                      <a:pt x="4269" y="1442"/>
                    </a:cubicBezTo>
                    <a:cubicBezTo>
                      <a:pt x="4261" y="1441"/>
                      <a:pt x="4254" y="1438"/>
                      <a:pt x="4246" y="1436"/>
                    </a:cubicBezTo>
                    <a:cubicBezTo>
                      <a:pt x="4230" y="1431"/>
                      <a:pt x="4215" y="1423"/>
                      <a:pt x="4199" y="1418"/>
                    </a:cubicBezTo>
                    <a:lnTo>
                      <a:pt x="4192" y="1424"/>
                    </a:lnTo>
                    <a:close/>
                    <a:moveTo>
                      <a:pt x="4076" y="1090"/>
                    </a:moveTo>
                    <a:cubicBezTo>
                      <a:pt x="4074" y="1091"/>
                      <a:pt x="4072" y="1093"/>
                      <a:pt x="4070" y="1092"/>
                    </a:cubicBezTo>
                    <a:cubicBezTo>
                      <a:pt x="4071" y="1111"/>
                      <a:pt x="4073" y="1132"/>
                      <a:pt x="4083" y="1138"/>
                    </a:cubicBezTo>
                    <a:cubicBezTo>
                      <a:pt x="4091" y="1143"/>
                      <a:pt x="4096" y="1131"/>
                      <a:pt x="4104" y="1132"/>
                    </a:cubicBezTo>
                    <a:cubicBezTo>
                      <a:pt x="4120" y="1133"/>
                      <a:pt x="4131" y="1168"/>
                      <a:pt x="4146" y="1175"/>
                    </a:cubicBezTo>
                    <a:cubicBezTo>
                      <a:pt x="4167" y="1183"/>
                      <a:pt x="4189" y="1190"/>
                      <a:pt x="4182" y="1131"/>
                    </a:cubicBezTo>
                    <a:cubicBezTo>
                      <a:pt x="4180" y="1117"/>
                      <a:pt x="4175" y="1088"/>
                      <a:pt x="4171" y="1079"/>
                    </a:cubicBezTo>
                    <a:cubicBezTo>
                      <a:pt x="4162" y="1060"/>
                      <a:pt x="4142" y="1055"/>
                      <a:pt x="4130" y="1049"/>
                    </a:cubicBezTo>
                    <a:cubicBezTo>
                      <a:pt x="4117" y="1041"/>
                      <a:pt x="4084" y="1032"/>
                      <a:pt x="4074" y="1059"/>
                    </a:cubicBezTo>
                    <a:lnTo>
                      <a:pt x="4076" y="1090"/>
                    </a:lnTo>
                    <a:close/>
                    <a:moveTo>
                      <a:pt x="3731" y="1675"/>
                    </a:moveTo>
                    <a:cubicBezTo>
                      <a:pt x="3728" y="1681"/>
                      <a:pt x="3724" y="1679"/>
                      <a:pt x="3720" y="1685"/>
                    </a:cubicBezTo>
                    <a:cubicBezTo>
                      <a:pt x="3724" y="1705"/>
                      <a:pt x="3726" y="1740"/>
                      <a:pt x="3738" y="1749"/>
                    </a:cubicBezTo>
                    <a:cubicBezTo>
                      <a:pt x="3739" y="1767"/>
                      <a:pt x="3738" y="1812"/>
                      <a:pt x="3746" y="1823"/>
                    </a:cubicBezTo>
                    <a:cubicBezTo>
                      <a:pt x="3754" y="1833"/>
                      <a:pt x="3770" y="1818"/>
                      <a:pt x="3780" y="1822"/>
                    </a:cubicBezTo>
                    <a:cubicBezTo>
                      <a:pt x="3792" y="1828"/>
                      <a:pt x="3796" y="1860"/>
                      <a:pt x="3806" y="1872"/>
                    </a:cubicBezTo>
                    <a:cubicBezTo>
                      <a:pt x="3812" y="1879"/>
                      <a:pt x="3821" y="1878"/>
                      <a:pt x="3828" y="1878"/>
                    </a:cubicBezTo>
                    <a:cubicBezTo>
                      <a:pt x="3843" y="1878"/>
                      <a:pt x="3844" y="1839"/>
                      <a:pt x="3831" y="1827"/>
                    </a:cubicBezTo>
                    <a:cubicBezTo>
                      <a:pt x="3827" y="1823"/>
                      <a:pt x="3820" y="1827"/>
                      <a:pt x="3817" y="1816"/>
                    </a:cubicBezTo>
                    <a:cubicBezTo>
                      <a:pt x="3814" y="1809"/>
                      <a:pt x="3815" y="1797"/>
                      <a:pt x="3813" y="1788"/>
                    </a:cubicBezTo>
                    <a:cubicBezTo>
                      <a:pt x="3808" y="1773"/>
                      <a:pt x="3797" y="1772"/>
                      <a:pt x="3793" y="1760"/>
                    </a:cubicBezTo>
                    <a:cubicBezTo>
                      <a:pt x="3789" y="1750"/>
                      <a:pt x="3793" y="1739"/>
                      <a:pt x="3795" y="1728"/>
                    </a:cubicBezTo>
                    <a:cubicBezTo>
                      <a:pt x="3777" y="1712"/>
                      <a:pt x="3758" y="1686"/>
                      <a:pt x="3741" y="1663"/>
                    </a:cubicBezTo>
                    <a:lnTo>
                      <a:pt x="3731" y="1675"/>
                    </a:lnTo>
                    <a:close/>
                    <a:moveTo>
                      <a:pt x="3941" y="1689"/>
                    </a:moveTo>
                    <a:cubicBezTo>
                      <a:pt x="3938" y="1701"/>
                      <a:pt x="3938" y="1714"/>
                      <a:pt x="3941" y="1726"/>
                    </a:cubicBezTo>
                    <a:cubicBezTo>
                      <a:pt x="3946" y="1743"/>
                      <a:pt x="3952" y="1737"/>
                      <a:pt x="3960" y="1729"/>
                    </a:cubicBezTo>
                    <a:cubicBezTo>
                      <a:pt x="3977" y="1715"/>
                      <a:pt x="3995" y="1716"/>
                      <a:pt x="4012" y="1704"/>
                    </a:cubicBezTo>
                    <a:cubicBezTo>
                      <a:pt x="4037" y="1687"/>
                      <a:pt x="4007" y="1654"/>
                      <a:pt x="3995" y="1644"/>
                    </a:cubicBezTo>
                    <a:cubicBezTo>
                      <a:pt x="3988" y="1638"/>
                      <a:pt x="3982" y="1643"/>
                      <a:pt x="3975" y="1647"/>
                    </a:cubicBezTo>
                    <a:cubicBezTo>
                      <a:pt x="3966" y="1652"/>
                      <a:pt x="3957" y="1652"/>
                      <a:pt x="3948" y="1650"/>
                    </a:cubicBezTo>
                    <a:lnTo>
                      <a:pt x="3941" y="1689"/>
                    </a:lnTo>
                    <a:close/>
                    <a:moveTo>
                      <a:pt x="3869" y="1249"/>
                    </a:moveTo>
                    <a:cubicBezTo>
                      <a:pt x="3860" y="1242"/>
                      <a:pt x="3850" y="1241"/>
                      <a:pt x="3841" y="1234"/>
                    </a:cubicBezTo>
                    <a:cubicBezTo>
                      <a:pt x="3835" y="1229"/>
                      <a:pt x="3824" y="1207"/>
                      <a:pt x="3818" y="1208"/>
                    </a:cubicBezTo>
                    <a:cubicBezTo>
                      <a:pt x="3813" y="1209"/>
                      <a:pt x="3804" y="1231"/>
                      <a:pt x="3800" y="1237"/>
                    </a:cubicBezTo>
                    <a:cubicBezTo>
                      <a:pt x="3791" y="1249"/>
                      <a:pt x="3790" y="1244"/>
                      <a:pt x="3780" y="1239"/>
                    </a:cubicBezTo>
                    <a:cubicBezTo>
                      <a:pt x="3773" y="1235"/>
                      <a:pt x="3768" y="1235"/>
                      <a:pt x="3763" y="1241"/>
                    </a:cubicBezTo>
                    <a:cubicBezTo>
                      <a:pt x="3755" y="1250"/>
                      <a:pt x="3743" y="1273"/>
                      <a:pt x="3739" y="1290"/>
                    </a:cubicBezTo>
                    <a:cubicBezTo>
                      <a:pt x="3744" y="1305"/>
                      <a:pt x="3744" y="1332"/>
                      <a:pt x="3746" y="1349"/>
                    </a:cubicBezTo>
                    <a:cubicBezTo>
                      <a:pt x="3748" y="1379"/>
                      <a:pt x="3756" y="1379"/>
                      <a:pt x="3767" y="1398"/>
                    </a:cubicBezTo>
                    <a:cubicBezTo>
                      <a:pt x="3773" y="1409"/>
                      <a:pt x="3780" y="1429"/>
                      <a:pt x="3788" y="1435"/>
                    </a:cubicBezTo>
                    <a:cubicBezTo>
                      <a:pt x="3796" y="1442"/>
                      <a:pt x="3807" y="1434"/>
                      <a:pt x="3815" y="1425"/>
                    </a:cubicBezTo>
                    <a:cubicBezTo>
                      <a:pt x="3816" y="1412"/>
                      <a:pt x="3815" y="1397"/>
                      <a:pt x="3815" y="1383"/>
                    </a:cubicBezTo>
                    <a:cubicBezTo>
                      <a:pt x="3821" y="1387"/>
                      <a:pt x="3827" y="1389"/>
                      <a:pt x="3833" y="1395"/>
                    </a:cubicBezTo>
                    <a:cubicBezTo>
                      <a:pt x="3839" y="1400"/>
                      <a:pt x="3849" y="1404"/>
                      <a:pt x="3854" y="1411"/>
                    </a:cubicBezTo>
                    <a:cubicBezTo>
                      <a:pt x="3850" y="1450"/>
                      <a:pt x="3853" y="1479"/>
                      <a:pt x="3829" y="1480"/>
                    </a:cubicBezTo>
                    <a:cubicBezTo>
                      <a:pt x="3818" y="1480"/>
                      <a:pt x="3769" y="1481"/>
                      <a:pt x="3779" y="1526"/>
                    </a:cubicBezTo>
                    <a:cubicBezTo>
                      <a:pt x="3782" y="1540"/>
                      <a:pt x="3797" y="1557"/>
                      <a:pt x="3803" y="1565"/>
                    </a:cubicBezTo>
                    <a:cubicBezTo>
                      <a:pt x="3816" y="1584"/>
                      <a:pt x="3831" y="1567"/>
                      <a:pt x="3846" y="1562"/>
                    </a:cubicBezTo>
                    <a:cubicBezTo>
                      <a:pt x="3862" y="1556"/>
                      <a:pt x="3869" y="1556"/>
                      <a:pt x="3882" y="1575"/>
                    </a:cubicBezTo>
                    <a:cubicBezTo>
                      <a:pt x="3891" y="1588"/>
                      <a:pt x="3905" y="1621"/>
                      <a:pt x="3916" y="1607"/>
                    </a:cubicBezTo>
                    <a:cubicBezTo>
                      <a:pt x="3925" y="1597"/>
                      <a:pt x="3927" y="1573"/>
                      <a:pt x="3933" y="1558"/>
                    </a:cubicBezTo>
                    <a:cubicBezTo>
                      <a:pt x="3941" y="1534"/>
                      <a:pt x="3957" y="1513"/>
                      <a:pt x="3971" y="1519"/>
                    </a:cubicBezTo>
                    <a:cubicBezTo>
                      <a:pt x="3976" y="1521"/>
                      <a:pt x="3977" y="1524"/>
                      <a:pt x="3982" y="1524"/>
                    </a:cubicBezTo>
                    <a:cubicBezTo>
                      <a:pt x="3987" y="1523"/>
                      <a:pt x="3989" y="1518"/>
                      <a:pt x="3995" y="1525"/>
                    </a:cubicBezTo>
                    <a:cubicBezTo>
                      <a:pt x="4003" y="1536"/>
                      <a:pt x="4009" y="1559"/>
                      <a:pt x="4015" y="1574"/>
                    </a:cubicBezTo>
                    <a:cubicBezTo>
                      <a:pt x="4019" y="1583"/>
                      <a:pt x="4026" y="1591"/>
                      <a:pt x="4028" y="1603"/>
                    </a:cubicBezTo>
                    <a:cubicBezTo>
                      <a:pt x="4036" y="1633"/>
                      <a:pt x="4033" y="1677"/>
                      <a:pt x="4055" y="1686"/>
                    </a:cubicBezTo>
                    <a:cubicBezTo>
                      <a:pt x="4061" y="1689"/>
                      <a:pt x="4064" y="1685"/>
                      <a:pt x="4069" y="1694"/>
                    </a:cubicBezTo>
                    <a:cubicBezTo>
                      <a:pt x="4076" y="1705"/>
                      <a:pt x="4078" y="1719"/>
                      <a:pt x="4087" y="1726"/>
                    </a:cubicBezTo>
                    <a:cubicBezTo>
                      <a:pt x="4112" y="1745"/>
                      <a:pt x="4133" y="1700"/>
                      <a:pt x="4147" y="1667"/>
                    </a:cubicBezTo>
                    <a:cubicBezTo>
                      <a:pt x="4162" y="1633"/>
                      <a:pt x="4153" y="1583"/>
                      <a:pt x="4132" y="1572"/>
                    </a:cubicBezTo>
                    <a:cubicBezTo>
                      <a:pt x="4124" y="1568"/>
                      <a:pt x="4110" y="1565"/>
                      <a:pt x="4109" y="1541"/>
                    </a:cubicBezTo>
                    <a:cubicBezTo>
                      <a:pt x="4109" y="1524"/>
                      <a:pt x="4118" y="1519"/>
                      <a:pt x="4124" y="1511"/>
                    </a:cubicBezTo>
                    <a:cubicBezTo>
                      <a:pt x="4114" y="1502"/>
                      <a:pt x="4103" y="1468"/>
                      <a:pt x="4098" y="1449"/>
                    </a:cubicBezTo>
                    <a:cubicBezTo>
                      <a:pt x="4092" y="1449"/>
                      <a:pt x="4078" y="1423"/>
                      <a:pt x="4078" y="1410"/>
                    </a:cubicBezTo>
                    <a:cubicBezTo>
                      <a:pt x="4069" y="1403"/>
                      <a:pt x="4056" y="1407"/>
                      <a:pt x="4046" y="1405"/>
                    </a:cubicBezTo>
                    <a:cubicBezTo>
                      <a:pt x="4041" y="1404"/>
                      <a:pt x="4020" y="1403"/>
                      <a:pt x="4016" y="1392"/>
                    </a:cubicBezTo>
                    <a:cubicBezTo>
                      <a:pt x="4013" y="1383"/>
                      <a:pt x="4015" y="1366"/>
                      <a:pt x="4014" y="1356"/>
                    </a:cubicBezTo>
                    <a:cubicBezTo>
                      <a:pt x="3997" y="1354"/>
                      <a:pt x="3984" y="1342"/>
                      <a:pt x="3967" y="1344"/>
                    </a:cubicBezTo>
                    <a:cubicBezTo>
                      <a:pt x="3960" y="1346"/>
                      <a:pt x="3951" y="1344"/>
                      <a:pt x="3946" y="1354"/>
                    </a:cubicBezTo>
                    <a:cubicBezTo>
                      <a:pt x="3943" y="1360"/>
                      <a:pt x="3944" y="1373"/>
                      <a:pt x="3942" y="1381"/>
                    </a:cubicBezTo>
                    <a:cubicBezTo>
                      <a:pt x="3936" y="1376"/>
                      <a:pt x="3934" y="1377"/>
                      <a:pt x="3931" y="1365"/>
                    </a:cubicBezTo>
                    <a:cubicBezTo>
                      <a:pt x="3928" y="1356"/>
                      <a:pt x="3926" y="1338"/>
                      <a:pt x="3932" y="1333"/>
                    </a:cubicBezTo>
                    <a:cubicBezTo>
                      <a:pt x="3928" y="1317"/>
                      <a:pt x="3922" y="1287"/>
                      <a:pt x="3913" y="1281"/>
                    </a:cubicBezTo>
                    <a:cubicBezTo>
                      <a:pt x="3901" y="1273"/>
                      <a:pt x="3889" y="1287"/>
                      <a:pt x="3879" y="1267"/>
                    </a:cubicBezTo>
                    <a:lnTo>
                      <a:pt x="3869" y="1249"/>
                    </a:lnTo>
                    <a:close/>
                    <a:moveTo>
                      <a:pt x="3098" y="1749"/>
                    </a:moveTo>
                    <a:cubicBezTo>
                      <a:pt x="3098" y="1752"/>
                      <a:pt x="3098" y="1755"/>
                      <a:pt x="3098" y="1757"/>
                    </a:cubicBezTo>
                    <a:cubicBezTo>
                      <a:pt x="3092" y="1763"/>
                      <a:pt x="3091" y="1764"/>
                      <a:pt x="3085" y="1758"/>
                    </a:cubicBezTo>
                    <a:cubicBezTo>
                      <a:pt x="3078" y="1752"/>
                      <a:pt x="3078" y="1745"/>
                      <a:pt x="3071" y="1752"/>
                    </a:cubicBezTo>
                    <a:cubicBezTo>
                      <a:pt x="3062" y="1762"/>
                      <a:pt x="3065" y="1790"/>
                      <a:pt x="3061" y="1807"/>
                    </a:cubicBezTo>
                    <a:cubicBezTo>
                      <a:pt x="3051" y="1789"/>
                      <a:pt x="3039" y="1817"/>
                      <a:pt x="3028" y="1804"/>
                    </a:cubicBezTo>
                    <a:cubicBezTo>
                      <a:pt x="3017" y="1791"/>
                      <a:pt x="3012" y="1770"/>
                      <a:pt x="2996" y="1770"/>
                    </a:cubicBezTo>
                    <a:cubicBezTo>
                      <a:pt x="2982" y="1770"/>
                      <a:pt x="2964" y="1756"/>
                      <a:pt x="2953" y="1772"/>
                    </a:cubicBezTo>
                    <a:cubicBezTo>
                      <a:pt x="2949" y="1778"/>
                      <a:pt x="2943" y="1784"/>
                      <a:pt x="2940" y="1791"/>
                    </a:cubicBezTo>
                    <a:cubicBezTo>
                      <a:pt x="2934" y="1804"/>
                      <a:pt x="2934" y="1827"/>
                      <a:pt x="2924" y="1831"/>
                    </a:cubicBezTo>
                    <a:cubicBezTo>
                      <a:pt x="2918" y="1833"/>
                      <a:pt x="2912" y="1826"/>
                      <a:pt x="2905" y="1829"/>
                    </a:cubicBezTo>
                    <a:cubicBezTo>
                      <a:pt x="2900" y="1831"/>
                      <a:pt x="2897" y="1837"/>
                      <a:pt x="2892" y="1845"/>
                    </a:cubicBezTo>
                    <a:cubicBezTo>
                      <a:pt x="2884" y="1862"/>
                      <a:pt x="2877" y="1879"/>
                      <a:pt x="2869" y="1895"/>
                    </a:cubicBezTo>
                    <a:cubicBezTo>
                      <a:pt x="2853" y="1925"/>
                      <a:pt x="2840" y="1921"/>
                      <a:pt x="2820" y="1936"/>
                    </a:cubicBezTo>
                    <a:cubicBezTo>
                      <a:pt x="2803" y="1948"/>
                      <a:pt x="2818" y="1959"/>
                      <a:pt x="2816" y="1983"/>
                    </a:cubicBezTo>
                    <a:cubicBezTo>
                      <a:pt x="2815" y="1994"/>
                      <a:pt x="2812" y="2002"/>
                      <a:pt x="2807" y="2007"/>
                    </a:cubicBezTo>
                    <a:cubicBezTo>
                      <a:pt x="2796" y="2020"/>
                      <a:pt x="2784" y="2009"/>
                      <a:pt x="2772" y="2007"/>
                    </a:cubicBezTo>
                    <a:cubicBezTo>
                      <a:pt x="2762" y="2005"/>
                      <a:pt x="2757" y="2018"/>
                      <a:pt x="2751" y="2033"/>
                    </a:cubicBezTo>
                    <a:cubicBezTo>
                      <a:pt x="2748" y="2042"/>
                      <a:pt x="2746" y="2058"/>
                      <a:pt x="2742" y="2065"/>
                    </a:cubicBezTo>
                    <a:cubicBezTo>
                      <a:pt x="2739" y="2070"/>
                      <a:pt x="2732" y="2073"/>
                      <a:pt x="2728" y="2076"/>
                    </a:cubicBezTo>
                    <a:cubicBezTo>
                      <a:pt x="2720" y="2084"/>
                      <a:pt x="2712" y="2095"/>
                      <a:pt x="2704" y="2106"/>
                    </a:cubicBezTo>
                    <a:cubicBezTo>
                      <a:pt x="2706" y="2115"/>
                      <a:pt x="2706" y="2127"/>
                      <a:pt x="2709" y="2136"/>
                    </a:cubicBezTo>
                    <a:cubicBezTo>
                      <a:pt x="2712" y="2147"/>
                      <a:pt x="2717" y="2155"/>
                      <a:pt x="2720" y="2165"/>
                    </a:cubicBezTo>
                    <a:cubicBezTo>
                      <a:pt x="2724" y="2178"/>
                      <a:pt x="2725" y="2189"/>
                      <a:pt x="2734" y="2184"/>
                    </a:cubicBezTo>
                    <a:cubicBezTo>
                      <a:pt x="2742" y="2179"/>
                      <a:pt x="2746" y="2159"/>
                      <a:pt x="2756" y="2161"/>
                    </a:cubicBezTo>
                    <a:cubicBezTo>
                      <a:pt x="2760" y="2162"/>
                      <a:pt x="2763" y="2168"/>
                      <a:pt x="2766" y="2170"/>
                    </a:cubicBezTo>
                    <a:cubicBezTo>
                      <a:pt x="2775" y="2176"/>
                      <a:pt x="2783" y="2177"/>
                      <a:pt x="2790" y="2187"/>
                    </a:cubicBezTo>
                    <a:cubicBezTo>
                      <a:pt x="2799" y="2198"/>
                      <a:pt x="2802" y="2206"/>
                      <a:pt x="2813" y="2201"/>
                    </a:cubicBezTo>
                    <a:cubicBezTo>
                      <a:pt x="2822" y="2197"/>
                      <a:pt x="2832" y="2186"/>
                      <a:pt x="2842" y="2186"/>
                    </a:cubicBezTo>
                    <a:cubicBezTo>
                      <a:pt x="2853" y="2187"/>
                      <a:pt x="2861" y="2203"/>
                      <a:pt x="2873" y="2200"/>
                    </a:cubicBezTo>
                    <a:cubicBezTo>
                      <a:pt x="2884" y="2197"/>
                      <a:pt x="2890" y="2196"/>
                      <a:pt x="2897" y="2182"/>
                    </a:cubicBezTo>
                    <a:cubicBezTo>
                      <a:pt x="2908" y="2163"/>
                      <a:pt x="2918" y="2150"/>
                      <a:pt x="2930" y="2137"/>
                    </a:cubicBezTo>
                    <a:cubicBezTo>
                      <a:pt x="2937" y="2129"/>
                      <a:pt x="2943" y="2118"/>
                      <a:pt x="2950" y="2111"/>
                    </a:cubicBezTo>
                    <a:cubicBezTo>
                      <a:pt x="2954" y="2106"/>
                      <a:pt x="2959" y="2107"/>
                      <a:pt x="2962" y="2102"/>
                    </a:cubicBezTo>
                    <a:cubicBezTo>
                      <a:pt x="2974" y="2087"/>
                      <a:pt x="2984" y="2037"/>
                      <a:pt x="2988" y="2011"/>
                    </a:cubicBezTo>
                    <a:cubicBezTo>
                      <a:pt x="2989" y="1998"/>
                      <a:pt x="2993" y="1963"/>
                      <a:pt x="3003" y="1972"/>
                    </a:cubicBezTo>
                    <a:cubicBezTo>
                      <a:pt x="3001" y="2017"/>
                      <a:pt x="3024" y="2057"/>
                      <a:pt x="3007" y="2096"/>
                    </a:cubicBezTo>
                    <a:cubicBezTo>
                      <a:pt x="2999" y="2116"/>
                      <a:pt x="2994" y="2140"/>
                      <a:pt x="2987" y="2160"/>
                    </a:cubicBezTo>
                    <a:cubicBezTo>
                      <a:pt x="2973" y="2196"/>
                      <a:pt x="2951" y="2206"/>
                      <a:pt x="2937" y="2237"/>
                    </a:cubicBezTo>
                    <a:cubicBezTo>
                      <a:pt x="2928" y="2256"/>
                      <a:pt x="2930" y="2283"/>
                      <a:pt x="2941" y="2298"/>
                    </a:cubicBezTo>
                    <a:cubicBezTo>
                      <a:pt x="2951" y="2313"/>
                      <a:pt x="2960" y="2300"/>
                      <a:pt x="2969" y="2288"/>
                    </a:cubicBezTo>
                    <a:cubicBezTo>
                      <a:pt x="2979" y="2274"/>
                      <a:pt x="2989" y="2259"/>
                      <a:pt x="2994" y="2235"/>
                    </a:cubicBezTo>
                    <a:cubicBezTo>
                      <a:pt x="2998" y="2215"/>
                      <a:pt x="2998" y="2193"/>
                      <a:pt x="3004" y="2174"/>
                    </a:cubicBezTo>
                    <a:cubicBezTo>
                      <a:pt x="3009" y="2159"/>
                      <a:pt x="3015" y="2148"/>
                      <a:pt x="3018" y="2130"/>
                    </a:cubicBezTo>
                    <a:cubicBezTo>
                      <a:pt x="3023" y="2108"/>
                      <a:pt x="3027" y="2092"/>
                      <a:pt x="3037" y="2079"/>
                    </a:cubicBezTo>
                    <a:cubicBezTo>
                      <a:pt x="3047" y="2068"/>
                      <a:pt x="3056" y="2062"/>
                      <a:pt x="3064" y="2046"/>
                    </a:cubicBezTo>
                    <a:cubicBezTo>
                      <a:pt x="3072" y="2029"/>
                      <a:pt x="3079" y="2015"/>
                      <a:pt x="3090" y="2004"/>
                    </a:cubicBezTo>
                    <a:cubicBezTo>
                      <a:pt x="3107" y="1988"/>
                      <a:pt x="3121" y="1984"/>
                      <a:pt x="3129" y="1946"/>
                    </a:cubicBezTo>
                    <a:cubicBezTo>
                      <a:pt x="3135" y="1913"/>
                      <a:pt x="3125" y="1876"/>
                      <a:pt x="3135" y="1845"/>
                    </a:cubicBezTo>
                    <a:cubicBezTo>
                      <a:pt x="3142" y="1826"/>
                      <a:pt x="3183" y="1814"/>
                      <a:pt x="3171" y="1783"/>
                    </a:cubicBezTo>
                    <a:cubicBezTo>
                      <a:pt x="3165" y="1767"/>
                      <a:pt x="3150" y="1771"/>
                      <a:pt x="3141" y="1770"/>
                    </a:cubicBezTo>
                    <a:cubicBezTo>
                      <a:pt x="3129" y="1767"/>
                      <a:pt x="3117" y="1754"/>
                      <a:pt x="3106" y="1741"/>
                    </a:cubicBezTo>
                    <a:lnTo>
                      <a:pt x="3098" y="1749"/>
                    </a:lnTo>
                    <a:close/>
                    <a:moveTo>
                      <a:pt x="3272" y="1916"/>
                    </a:moveTo>
                    <a:cubicBezTo>
                      <a:pt x="3252" y="1913"/>
                      <a:pt x="3232" y="1910"/>
                      <a:pt x="3213" y="1910"/>
                    </a:cubicBezTo>
                    <a:cubicBezTo>
                      <a:pt x="3207" y="1910"/>
                      <a:pt x="3201" y="1905"/>
                      <a:pt x="3200" y="1918"/>
                    </a:cubicBezTo>
                    <a:cubicBezTo>
                      <a:pt x="3199" y="1931"/>
                      <a:pt x="3207" y="1932"/>
                      <a:pt x="3211" y="1937"/>
                    </a:cubicBezTo>
                    <a:cubicBezTo>
                      <a:pt x="3227" y="1957"/>
                      <a:pt x="3242" y="1957"/>
                      <a:pt x="3261" y="1951"/>
                    </a:cubicBezTo>
                    <a:cubicBezTo>
                      <a:pt x="3270" y="1948"/>
                      <a:pt x="3280" y="1948"/>
                      <a:pt x="3289" y="1953"/>
                    </a:cubicBezTo>
                    <a:cubicBezTo>
                      <a:pt x="3290" y="1947"/>
                      <a:pt x="3290" y="1941"/>
                      <a:pt x="3289" y="1935"/>
                    </a:cubicBezTo>
                    <a:cubicBezTo>
                      <a:pt x="3287" y="1933"/>
                      <a:pt x="3285" y="1930"/>
                      <a:pt x="3282" y="1928"/>
                    </a:cubicBezTo>
                    <a:lnTo>
                      <a:pt x="3272" y="1916"/>
                    </a:lnTo>
                    <a:close/>
                    <a:moveTo>
                      <a:pt x="3270" y="1659"/>
                    </a:moveTo>
                    <a:cubicBezTo>
                      <a:pt x="3253" y="1652"/>
                      <a:pt x="3241" y="1624"/>
                      <a:pt x="3225" y="1613"/>
                    </a:cubicBezTo>
                    <a:cubicBezTo>
                      <a:pt x="3216" y="1606"/>
                      <a:pt x="3215" y="1618"/>
                      <a:pt x="3209" y="1631"/>
                    </a:cubicBezTo>
                    <a:cubicBezTo>
                      <a:pt x="3203" y="1645"/>
                      <a:pt x="3199" y="1643"/>
                      <a:pt x="3191" y="1643"/>
                    </a:cubicBezTo>
                    <a:cubicBezTo>
                      <a:pt x="3184" y="1644"/>
                      <a:pt x="3176" y="1648"/>
                      <a:pt x="3179" y="1665"/>
                    </a:cubicBezTo>
                    <a:cubicBezTo>
                      <a:pt x="3181" y="1677"/>
                      <a:pt x="3189" y="1679"/>
                      <a:pt x="3194" y="1683"/>
                    </a:cubicBezTo>
                    <a:cubicBezTo>
                      <a:pt x="3201" y="1689"/>
                      <a:pt x="3210" y="1693"/>
                      <a:pt x="3216" y="1702"/>
                    </a:cubicBezTo>
                    <a:cubicBezTo>
                      <a:pt x="3222" y="1712"/>
                      <a:pt x="3224" y="1725"/>
                      <a:pt x="3233" y="1728"/>
                    </a:cubicBezTo>
                    <a:cubicBezTo>
                      <a:pt x="3239" y="1731"/>
                      <a:pt x="3251" y="1728"/>
                      <a:pt x="3254" y="1715"/>
                    </a:cubicBezTo>
                    <a:cubicBezTo>
                      <a:pt x="3257" y="1703"/>
                      <a:pt x="3252" y="1690"/>
                      <a:pt x="3252" y="1677"/>
                    </a:cubicBezTo>
                    <a:cubicBezTo>
                      <a:pt x="3255" y="1676"/>
                      <a:pt x="3257" y="1673"/>
                      <a:pt x="3259" y="1671"/>
                    </a:cubicBezTo>
                    <a:lnTo>
                      <a:pt x="3270" y="1659"/>
                    </a:lnTo>
                    <a:close/>
                    <a:moveTo>
                      <a:pt x="3355" y="1607"/>
                    </a:moveTo>
                    <a:cubicBezTo>
                      <a:pt x="3346" y="1621"/>
                      <a:pt x="3332" y="1628"/>
                      <a:pt x="3328" y="1654"/>
                    </a:cubicBezTo>
                    <a:cubicBezTo>
                      <a:pt x="3319" y="1652"/>
                      <a:pt x="3301" y="1643"/>
                      <a:pt x="3293" y="1651"/>
                    </a:cubicBezTo>
                    <a:cubicBezTo>
                      <a:pt x="3286" y="1658"/>
                      <a:pt x="3292" y="1661"/>
                      <a:pt x="3289" y="1672"/>
                    </a:cubicBezTo>
                    <a:cubicBezTo>
                      <a:pt x="3288" y="1682"/>
                      <a:pt x="3281" y="1682"/>
                      <a:pt x="3280" y="1690"/>
                    </a:cubicBezTo>
                    <a:cubicBezTo>
                      <a:pt x="3276" y="1709"/>
                      <a:pt x="3293" y="1735"/>
                      <a:pt x="3300" y="1743"/>
                    </a:cubicBezTo>
                    <a:cubicBezTo>
                      <a:pt x="3312" y="1758"/>
                      <a:pt x="3326" y="1768"/>
                      <a:pt x="3333" y="1796"/>
                    </a:cubicBezTo>
                    <a:cubicBezTo>
                      <a:pt x="3340" y="1826"/>
                      <a:pt x="3347" y="1828"/>
                      <a:pt x="3363" y="1832"/>
                    </a:cubicBezTo>
                    <a:cubicBezTo>
                      <a:pt x="3367" y="1834"/>
                      <a:pt x="3378" y="1840"/>
                      <a:pt x="3382" y="1833"/>
                    </a:cubicBezTo>
                    <a:cubicBezTo>
                      <a:pt x="3387" y="1825"/>
                      <a:pt x="3381" y="1822"/>
                      <a:pt x="3384" y="1813"/>
                    </a:cubicBezTo>
                    <a:cubicBezTo>
                      <a:pt x="3388" y="1797"/>
                      <a:pt x="3416" y="1802"/>
                      <a:pt x="3423" y="1801"/>
                    </a:cubicBezTo>
                    <a:cubicBezTo>
                      <a:pt x="3431" y="1799"/>
                      <a:pt x="3438" y="1796"/>
                      <a:pt x="3446" y="1795"/>
                    </a:cubicBezTo>
                    <a:cubicBezTo>
                      <a:pt x="3457" y="1795"/>
                      <a:pt x="3482" y="1810"/>
                      <a:pt x="3485" y="1781"/>
                    </a:cubicBezTo>
                    <a:cubicBezTo>
                      <a:pt x="3487" y="1772"/>
                      <a:pt x="3488" y="1752"/>
                      <a:pt x="3488" y="1742"/>
                    </a:cubicBezTo>
                    <a:cubicBezTo>
                      <a:pt x="3489" y="1722"/>
                      <a:pt x="3480" y="1717"/>
                      <a:pt x="3471" y="1715"/>
                    </a:cubicBezTo>
                    <a:cubicBezTo>
                      <a:pt x="3464" y="1714"/>
                      <a:pt x="3456" y="1722"/>
                      <a:pt x="3449" y="1715"/>
                    </a:cubicBezTo>
                    <a:cubicBezTo>
                      <a:pt x="3441" y="1708"/>
                      <a:pt x="3441" y="1686"/>
                      <a:pt x="3441" y="1671"/>
                    </a:cubicBezTo>
                    <a:cubicBezTo>
                      <a:pt x="3459" y="1671"/>
                      <a:pt x="3483" y="1680"/>
                      <a:pt x="3500" y="1670"/>
                    </a:cubicBezTo>
                    <a:cubicBezTo>
                      <a:pt x="3505" y="1667"/>
                      <a:pt x="3516" y="1657"/>
                      <a:pt x="3517" y="1647"/>
                    </a:cubicBezTo>
                    <a:cubicBezTo>
                      <a:pt x="3518" y="1642"/>
                      <a:pt x="3515" y="1624"/>
                      <a:pt x="3514" y="1620"/>
                    </a:cubicBezTo>
                    <a:cubicBezTo>
                      <a:pt x="3507" y="1606"/>
                      <a:pt x="3473" y="1602"/>
                      <a:pt x="3464" y="1609"/>
                    </a:cubicBezTo>
                    <a:cubicBezTo>
                      <a:pt x="3459" y="1613"/>
                      <a:pt x="3455" y="1622"/>
                      <a:pt x="3450" y="1625"/>
                    </a:cubicBezTo>
                    <a:cubicBezTo>
                      <a:pt x="3443" y="1629"/>
                      <a:pt x="3436" y="1628"/>
                      <a:pt x="3429" y="1629"/>
                    </a:cubicBezTo>
                    <a:cubicBezTo>
                      <a:pt x="3411" y="1631"/>
                      <a:pt x="3393" y="1635"/>
                      <a:pt x="3375" y="1630"/>
                    </a:cubicBezTo>
                    <a:lnTo>
                      <a:pt x="3355" y="1607"/>
                    </a:lnTo>
                    <a:close/>
                    <a:moveTo>
                      <a:pt x="3281" y="1541"/>
                    </a:moveTo>
                    <a:cubicBezTo>
                      <a:pt x="3295" y="1580"/>
                      <a:pt x="3311" y="1580"/>
                      <a:pt x="3332" y="1574"/>
                    </a:cubicBezTo>
                    <a:cubicBezTo>
                      <a:pt x="3359" y="1568"/>
                      <a:pt x="3389" y="1542"/>
                      <a:pt x="3416" y="1556"/>
                    </a:cubicBezTo>
                    <a:cubicBezTo>
                      <a:pt x="3427" y="1562"/>
                      <a:pt x="3440" y="1572"/>
                      <a:pt x="3450" y="1572"/>
                    </a:cubicBezTo>
                    <a:cubicBezTo>
                      <a:pt x="3461" y="1573"/>
                      <a:pt x="3472" y="1572"/>
                      <a:pt x="3483" y="1572"/>
                    </a:cubicBezTo>
                    <a:cubicBezTo>
                      <a:pt x="3498" y="1572"/>
                      <a:pt x="3514" y="1571"/>
                      <a:pt x="3528" y="1572"/>
                    </a:cubicBezTo>
                    <a:cubicBezTo>
                      <a:pt x="3532" y="1546"/>
                      <a:pt x="3538" y="1527"/>
                      <a:pt x="3533" y="1500"/>
                    </a:cubicBezTo>
                    <a:cubicBezTo>
                      <a:pt x="3530" y="1484"/>
                      <a:pt x="3523" y="1467"/>
                      <a:pt x="3517" y="1455"/>
                    </a:cubicBezTo>
                    <a:cubicBezTo>
                      <a:pt x="3508" y="1437"/>
                      <a:pt x="3487" y="1429"/>
                      <a:pt x="3474" y="1424"/>
                    </a:cubicBezTo>
                    <a:cubicBezTo>
                      <a:pt x="3464" y="1419"/>
                      <a:pt x="3456" y="1430"/>
                      <a:pt x="3446" y="1430"/>
                    </a:cubicBezTo>
                    <a:cubicBezTo>
                      <a:pt x="3435" y="1430"/>
                      <a:pt x="3423" y="1421"/>
                      <a:pt x="3412" y="1429"/>
                    </a:cubicBezTo>
                    <a:cubicBezTo>
                      <a:pt x="3404" y="1435"/>
                      <a:pt x="3396" y="1447"/>
                      <a:pt x="3389" y="1455"/>
                    </a:cubicBezTo>
                    <a:cubicBezTo>
                      <a:pt x="3382" y="1463"/>
                      <a:pt x="3376" y="1470"/>
                      <a:pt x="3369" y="1474"/>
                    </a:cubicBezTo>
                    <a:cubicBezTo>
                      <a:pt x="3362" y="1479"/>
                      <a:pt x="3357" y="1477"/>
                      <a:pt x="3350" y="1480"/>
                    </a:cubicBezTo>
                    <a:cubicBezTo>
                      <a:pt x="3342" y="1484"/>
                      <a:pt x="3333" y="1490"/>
                      <a:pt x="3324" y="1494"/>
                    </a:cubicBezTo>
                    <a:cubicBezTo>
                      <a:pt x="3317" y="1497"/>
                      <a:pt x="3308" y="1496"/>
                      <a:pt x="3301" y="1503"/>
                    </a:cubicBezTo>
                    <a:cubicBezTo>
                      <a:pt x="3294" y="1510"/>
                      <a:pt x="3279" y="1518"/>
                      <a:pt x="3274" y="1531"/>
                    </a:cubicBezTo>
                    <a:lnTo>
                      <a:pt x="3281" y="1541"/>
                    </a:lnTo>
                    <a:close/>
                    <a:moveTo>
                      <a:pt x="3728" y="2151"/>
                    </a:moveTo>
                    <a:cubicBezTo>
                      <a:pt x="3720" y="2149"/>
                      <a:pt x="3711" y="2153"/>
                      <a:pt x="3703" y="2151"/>
                    </a:cubicBezTo>
                    <a:cubicBezTo>
                      <a:pt x="3693" y="2149"/>
                      <a:pt x="3685" y="2144"/>
                      <a:pt x="3676" y="2150"/>
                    </a:cubicBezTo>
                    <a:cubicBezTo>
                      <a:pt x="3656" y="2163"/>
                      <a:pt x="3634" y="2178"/>
                      <a:pt x="3633" y="2122"/>
                    </a:cubicBezTo>
                    <a:cubicBezTo>
                      <a:pt x="3615" y="2115"/>
                      <a:pt x="3604" y="2103"/>
                      <a:pt x="3600" y="2060"/>
                    </a:cubicBezTo>
                    <a:cubicBezTo>
                      <a:pt x="3597" y="2042"/>
                      <a:pt x="3600" y="2019"/>
                      <a:pt x="3600" y="2000"/>
                    </a:cubicBezTo>
                    <a:cubicBezTo>
                      <a:pt x="3599" y="1972"/>
                      <a:pt x="3600" y="1942"/>
                      <a:pt x="3598" y="1915"/>
                    </a:cubicBezTo>
                    <a:cubicBezTo>
                      <a:pt x="3578" y="1915"/>
                      <a:pt x="3559" y="1911"/>
                      <a:pt x="3540" y="1911"/>
                    </a:cubicBezTo>
                    <a:cubicBezTo>
                      <a:pt x="3531" y="1912"/>
                      <a:pt x="3529" y="1916"/>
                      <a:pt x="3523" y="1928"/>
                    </a:cubicBezTo>
                    <a:cubicBezTo>
                      <a:pt x="3517" y="1939"/>
                      <a:pt x="3514" y="1952"/>
                      <a:pt x="3508" y="1963"/>
                    </a:cubicBezTo>
                    <a:cubicBezTo>
                      <a:pt x="3494" y="1990"/>
                      <a:pt x="3483" y="2012"/>
                      <a:pt x="3466" y="2028"/>
                    </a:cubicBezTo>
                    <a:cubicBezTo>
                      <a:pt x="3469" y="2042"/>
                      <a:pt x="3471" y="2067"/>
                      <a:pt x="3477" y="2078"/>
                    </a:cubicBezTo>
                    <a:cubicBezTo>
                      <a:pt x="3484" y="2090"/>
                      <a:pt x="3484" y="2079"/>
                      <a:pt x="3491" y="2076"/>
                    </a:cubicBezTo>
                    <a:cubicBezTo>
                      <a:pt x="3501" y="2071"/>
                      <a:pt x="3514" y="2095"/>
                      <a:pt x="3519" y="2110"/>
                    </a:cubicBezTo>
                    <a:cubicBezTo>
                      <a:pt x="3506" y="2108"/>
                      <a:pt x="3504" y="2121"/>
                      <a:pt x="3503" y="2143"/>
                    </a:cubicBezTo>
                    <a:cubicBezTo>
                      <a:pt x="3503" y="2149"/>
                      <a:pt x="3504" y="2159"/>
                      <a:pt x="3503" y="2165"/>
                    </a:cubicBezTo>
                    <a:cubicBezTo>
                      <a:pt x="3501" y="2175"/>
                      <a:pt x="3493" y="2176"/>
                      <a:pt x="3492" y="2189"/>
                    </a:cubicBezTo>
                    <a:cubicBezTo>
                      <a:pt x="3498" y="2201"/>
                      <a:pt x="3502" y="2209"/>
                      <a:pt x="3511" y="2211"/>
                    </a:cubicBezTo>
                    <a:cubicBezTo>
                      <a:pt x="3517" y="2212"/>
                      <a:pt x="3523" y="2208"/>
                      <a:pt x="3529" y="2213"/>
                    </a:cubicBezTo>
                    <a:cubicBezTo>
                      <a:pt x="3542" y="2223"/>
                      <a:pt x="3544" y="2259"/>
                      <a:pt x="3538" y="2281"/>
                    </a:cubicBezTo>
                    <a:cubicBezTo>
                      <a:pt x="3536" y="2289"/>
                      <a:pt x="3539" y="2288"/>
                      <a:pt x="3534" y="2293"/>
                    </a:cubicBezTo>
                    <a:cubicBezTo>
                      <a:pt x="3524" y="2303"/>
                      <a:pt x="3501" y="2290"/>
                      <a:pt x="3491" y="2287"/>
                    </a:cubicBezTo>
                    <a:cubicBezTo>
                      <a:pt x="3474" y="2282"/>
                      <a:pt x="3449" y="2285"/>
                      <a:pt x="3434" y="2266"/>
                    </a:cubicBezTo>
                    <a:cubicBezTo>
                      <a:pt x="3427" y="2257"/>
                      <a:pt x="3421" y="2244"/>
                      <a:pt x="3414" y="2237"/>
                    </a:cubicBezTo>
                    <a:cubicBezTo>
                      <a:pt x="3406" y="2229"/>
                      <a:pt x="3394" y="2224"/>
                      <a:pt x="3389" y="2208"/>
                    </a:cubicBezTo>
                    <a:cubicBezTo>
                      <a:pt x="3386" y="2199"/>
                      <a:pt x="3388" y="2190"/>
                      <a:pt x="3387" y="2181"/>
                    </a:cubicBezTo>
                    <a:cubicBezTo>
                      <a:pt x="3385" y="2166"/>
                      <a:pt x="3379" y="2155"/>
                      <a:pt x="3376" y="2139"/>
                    </a:cubicBezTo>
                    <a:cubicBezTo>
                      <a:pt x="3361" y="2140"/>
                      <a:pt x="3353" y="2115"/>
                      <a:pt x="3340" y="2106"/>
                    </a:cubicBezTo>
                    <a:cubicBezTo>
                      <a:pt x="3331" y="2100"/>
                      <a:pt x="3322" y="2104"/>
                      <a:pt x="3313" y="2090"/>
                    </a:cubicBezTo>
                    <a:cubicBezTo>
                      <a:pt x="3304" y="2076"/>
                      <a:pt x="3301" y="2069"/>
                      <a:pt x="3289" y="2064"/>
                    </a:cubicBezTo>
                    <a:cubicBezTo>
                      <a:pt x="3274" y="2058"/>
                      <a:pt x="3264" y="2059"/>
                      <a:pt x="3263" y="2027"/>
                    </a:cubicBezTo>
                    <a:cubicBezTo>
                      <a:pt x="3242" y="2016"/>
                      <a:pt x="3218" y="1995"/>
                      <a:pt x="3196" y="1994"/>
                    </a:cubicBezTo>
                    <a:cubicBezTo>
                      <a:pt x="3187" y="1994"/>
                      <a:pt x="3184" y="2003"/>
                      <a:pt x="3177" y="2009"/>
                    </a:cubicBezTo>
                    <a:cubicBezTo>
                      <a:pt x="3158" y="2024"/>
                      <a:pt x="3142" y="2003"/>
                      <a:pt x="3130" y="2043"/>
                    </a:cubicBezTo>
                    <a:cubicBezTo>
                      <a:pt x="3120" y="2073"/>
                      <a:pt x="3113" y="2098"/>
                      <a:pt x="3099" y="2121"/>
                    </a:cubicBezTo>
                    <a:cubicBezTo>
                      <a:pt x="3083" y="2148"/>
                      <a:pt x="3090" y="2160"/>
                      <a:pt x="3091" y="2198"/>
                    </a:cubicBezTo>
                    <a:cubicBezTo>
                      <a:pt x="3092" y="2241"/>
                      <a:pt x="3074" y="2246"/>
                      <a:pt x="3063" y="2272"/>
                    </a:cubicBezTo>
                    <a:cubicBezTo>
                      <a:pt x="3049" y="2304"/>
                      <a:pt x="3046" y="2350"/>
                      <a:pt x="3070" y="2358"/>
                    </a:cubicBezTo>
                    <a:cubicBezTo>
                      <a:pt x="3081" y="2362"/>
                      <a:pt x="3092" y="2358"/>
                      <a:pt x="3103" y="2360"/>
                    </a:cubicBezTo>
                    <a:cubicBezTo>
                      <a:pt x="3116" y="2362"/>
                      <a:pt x="3130" y="2372"/>
                      <a:pt x="3143" y="2378"/>
                    </a:cubicBezTo>
                    <a:cubicBezTo>
                      <a:pt x="3161" y="2386"/>
                      <a:pt x="3183" y="2398"/>
                      <a:pt x="3201" y="2386"/>
                    </a:cubicBezTo>
                    <a:cubicBezTo>
                      <a:pt x="3214" y="2379"/>
                      <a:pt x="3215" y="2362"/>
                      <a:pt x="3221" y="2341"/>
                    </a:cubicBezTo>
                    <a:cubicBezTo>
                      <a:pt x="3229" y="2308"/>
                      <a:pt x="3247" y="2313"/>
                      <a:pt x="3257" y="2341"/>
                    </a:cubicBezTo>
                    <a:cubicBezTo>
                      <a:pt x="3267" y="2371"/>
                      <a:pt x="3276" y="2389"/>
                      <a:pt x="3295" y="2398"/>
                    </a:cubicBezTo>
                    <a:cubicBezTo>
                      <a:pt x="3301" y="2387"/>
                      <a:pt x="3302" y="2371"/>
                      <a:pt x="3309" y="2359"/>
                    </a:cubicBezTo>
                    <a:cubicBezTo>
                      <a:pt x="3318" y="2341"/>
                      <a:pt x="3327" y="2345"/>
                      <a:pt x="3336" y="2360"/>
                    </a:cubicBezTo>
                    <a:cubicBezTo>
                      <a:pt x="3354" y="2392"/>
                      <a:pt x="3364" y="2336"/>
                      <a:pt x="3381" y="2357"/>
                    </a:cubicBezTo>
                    <a:cubicBezTo>
                      <a:pt x="3401" y="2381"/>
                      <a:pt x="3359" y="2391"/>
                      <a:pt x="3353" y="2395"/>
                    </a:cubicBezTo>
                    <a:cubicBezTo>
                      <a:pt x="3331" y="2410"/>
                      <a:pt x="3307" y="2414"/>
                      <a:pt x="3284" y="2429"/>
                    </a:cubicBezTo>
                    <a:cubicBezTo>
                      <a:pt x="3264" y="2442"/>
                      <a:pt x="3224" y="2427"/>
                      <a:pt x="3223" y="2488"/>
                    </a:cubicBezTo>
                    <a:cubicBezTo>
                      <a:pt x="3231" y="2480"/>
                      <a:pt x="3240" y="2525"/>
                      <a:pt x="3245" y="2535"/>
                    </a:cubicBezTo>
                    <a:cubicBezTo>
                      <a:pt x="3251" y="2546"/>
                      <a:pt x="3254" y="2546"/>
                      <a:pt x="3261" y="2546"/>
                    </a:cubicBezTo>
                    <a:cubicBezTo>
                      <a:pt x="3279" y="2545"/>
                      <a:pt x="3297" y="2536"/>
                      <a:pt x="3315" y="2538"/>
                    </a:cubicBezTo>
                    <a:cubicBezTo>
                      <a:pt x="3321" y="2538"/>
                      <a:pt x="3325" y="2546"/>
                      <a:pt x="3331" y="2546"/>
                    </a:cubicBezTo>
                    <a:cubicBezTo>
                      <a:pt x="3335" y="2547"/>
                      <a:pt x="3340" y="2540"/>
                      <a:pt x="3344" y="2538"/>
                    </a:cubicBezTo>
                    <a:cubicBezTo>
                      <a:pt x="3352" y="2532"/>
                      <a:pt x="3361" y="2530"/>
                      <a:pt x="3369" y="2523"/>
                    </a:cubicBezTo>
                    <a:cubicBezTo>
                      <a:pt x="3384" y="2510"/>
                      <a:pt x="3398" y="2514"/>
                      <a:pt x="3415" y="2507"/>
                    </a:cubicBezTo>
                    <a:cubicBezTo>
                      <a:pt x="3430" y="2500"/>
                      <a:pt x="3436" y="2466"/>
                      <a:pt x="3450" y="2459"/>
                    </a:cubicBezTo>
                    <a:cubicBezTo>
                      <a:pt x="3462" y="2454"/>
                      <a:pt x="3471" y="2463"/>
                      <a:pt x="3482" y="2449"/>
                    </a:cubicBezTo>
                    <a:cubicBezTo>
                      <a:pt x="3495" y="2431"/>
                      <a:pt x="3506" y="2411"/>
                      <a:pt x="3522" y="2412"/>
                    </a:cubicBezTo>
                    <a:cubicBezTo>
                      <a:pt x="3537" y="2414"/>
                      <a:pt x="3553" y="2416"/>
                      <a:pt x="3567" y="2431"/>
                    </a:cubicBezTo>
                    <a:cubicBezTo>
                      <a:pt x="3573" y="2438"/>
                      <a:pt x="3578" y="2443"/>
                      <a:pt x="3585" y="2432"/>
                    </a:cubicBezTo>
                    <a:cubicBezTo>
                      <a:pt x="3596" y="2415"/>
                      <a:pt x="3600" y="2401"/>
                      <a:pt x="3615" y="2394"/>
                    </a:cubicBezTo>
                    <a:cubicBezTo>
                      <a:pt x="3626" y="2390"/>
                      <a:pt x="3640" y="2384"/>
                      <a:pt x="3649" y="2384"/>
                    </a:cubicBezTo>
                    <a:cubicBezTo>
                      <a:pt x="3670" y="2382"/>
                      <a:pt x="3698" y="2428"/>
                      <a:pt x="3716" y="2455"/>
                    </a:cubicBezTo>
                    <a:cubicBezTo>
                      <a:pt x="3723" y="2432"/>
                      <a:pt x="3733" y="2407"/>
                      <a:pt x="3744" y="2391"/>
                    </a:cubicBezTo>
                    <a:cubicBezTo>
                      <a:pt x="3749" y="2383"/>
                      <a:pt x="3751" y="2385"/>
                      <a:pt x="3752" y="2371"/>
                    </a:cubicBezTo>
                    <a:cubicBezTo>
                      <a:pt x="3755" y="2350"/>
                      <a:pt x="3746" y="2323"/>
                      <a:pt x="3750" y="2302"/>
                    </a:cubicBezTo>
                    <a:cubicBezTo>
                      <a:pt x="3753" y="2288"/>
                      <a:pt x="3760" y="2291"/>
                      <a:pt x="3764" y="2280"/>
                    </a:cubicBezTo>
                    <a:cubicBezTo>
                      <a:pt x="3769" y="2268"/>
                      <a:pt x="3766" y="2253"/>
                      <a:pt x="3775" y="2248"/>
                    </a:cubicBezTo>
                    <a:cubicBezTo>
                      <a:pt x="3774" y="2239"/>
                      <a:pt x="3772" y="2231"/>
                      <a:pt x="3771" y="2223"/>
                    </a:cubicBezTo>
                    <a:cubicBezTo>
                      <a:pt x="3770" y="2211"/>
                      <a:pt x="3771" y="2190"/>
                      <a:pt x="3769" y="2180"/>
                    </a:cubicBezTo>
                    <a:cubicBezTo>
                      <a:pt x="3763" y="2158"/>
                      <a:pt x="3753" y="2153"/>
                      <a:pt x="3742" y="2153"/>
                    </a:cubicBezTo>
                    <a:lnTo>
                      <a:pt x="3728" y="2151"/>
                    </a:lnTo>
                    <a:close/>
                    <a:moveTo>
                      <a:pt x="3269" y="2937"/>
                    </a:moveTo>
                    <a:cubicBezTo>
                      <a:pt x="3263" y="2961"/>
                      <a:pt x="3255" y="2974"/>
                      <a:pt x="3242" y="2975"/>
                    </a:cubicBezTo>
                    <a:cubicBezTo>
                      <a:pt x="3216" y="2978"/>
                      <a:pt x="3224" y="2936"/>
                      <a:pt x="3229" y="2898"/>
                    </a:cubicBezTo>
                    <a:cubicBezTo>
                      <a:pt x="3233" y="2874"/>
                      <a:pt x="3235" y="2862"/>
                      <a:pt x="3242" y="2845"/>
                    </a:cubicBezTo>
                    <a:cubicBezTo>
                      <a:pt x="3247" y="2831"/>
                      <a:pt x="3255" y="2811"/>
                      <a:pt x="3253" y="2791"/>
                    </a:cubicBezTo>
                    <a:cubicBezTo>
                      <a:pt x="3249" y="2781"/>
                      <a:pt x="3240" y="2781"/>
                      <a:pt x="3234" y="2778"/>
                    </a:cubicBezTo>
                    <a:cubicBezTo>
                      <a:pt x="3229" y="2774"/>
                      <a:pt x="3224" y="2765"/>
                      <a:pt x="3220" y="2763"/>
                    </a:cubicBezTo>
                    <a:cubicBezTo>
                      <a:pt x="3212" y="2761"/>
                      <a:pt x="3206" y="2777"/>
                      <a:pt x="3201" y="2785"/>
                    </a:cubicBezTo>
                    <a:cubicBezTo>
                      <a:pt x="3199" y="2786"/>
                      <a:pt x="3200" y="2790"/>
                      <a:pt x="3199" y="2791"/>
                    </a:cubicBezTo>
                    <a:cubicBezTo>
                      <a:pt x="3196" y="2796"/>
                      <a:pt x="3189" y="2795"/>
                      <a:pt x="3185" y="2796"/>
                    </a:cubicBezTo>
                    <a:cubicBezTo>
                      <a:pt x="3167" y="2802"/>
                      <a:pt x="3142" y="2806"/>
                      <a:pt x="3125" y="2824"/>
                    </a:cubicBezTo>
                    <a:cubicBezTo>
                      <a:pt x="3121" y="2828"/>
                      <a:pt x="3119" y="2835"/>
                      <a:pt x="3116" y="2839"/>
                    </a:cubicBezTo>
                    <a:cubicBezTo>
                      <a:pt x="3108" y="2847"/>
                      <a:pt x="3099" y="2845"/>
                      <a:pt x="3091" y="2852"/>
                    </a:cubicBezTo>
                    <a:cubicBezTo>
                      <a:pt x="3082" y="2860"/>
                      <a:pt x="3079" y="2873"/>
                      <a:pt x="3073" y="2885"/>
                    </a:cubicBezTo>
                    <a:cubicBezTo>
                      <a:pt x="3062" y="2907"/>
                      <a:pt x="3044" y="2899"/>
                      <a:pt x="3034" y="2917"/>
                    </a:cubicBezTo>
                    <a:cubicBezTo>
                      <a:pt x="3029" y="2927"/>
                      <a:pt x="3026" y="2941"/>
                      <a:pt x="3018" y="2949"/>
                    </a:cubicBezTo>
                    <a:cubicBezTo>
                      <a:pt x="3012" y="2957"/>
                      <a:pt x="3005" y="2960"/>
                      <a:pt x="2999" y="2967"/>
                    </a:cubicBezTo>
                    <a:cubicBezTo>
                      <a:pt x="2991" y="2976"/>
                      <a:pt x="2964" y="3011"/>
                      <a:pt x="2967" y="3030"/>
                    </a:cubicBezTo>
                    <a:cubicBezTo>
                      <a:pt x="2969" y="3042"/>
                      <a:pt x="2977" y="3038"/>
                      <a:pt x="2976" y="3053"/>
                    </a:cubicBezTo>
                    <a:cubicBezTo>
                      <a:pt x="2975" y="3065"/>
                      <a:pt x="2965" y="3075"/>
                      <a:pt x="2961" y="3080"/>
                    </a:cubicBezTo>
                    <a:cubicBezTo>
                      <a:pt x="2955" y="3087"/>
                      <a:pt x="2943" y="3091"/>
                      <a:pt x="2939" y="3103"/>
                    </a:cubicBezTo>
                    <a:cubicBezTo>
                      <a:pt x="2935" y="3113"/>
                      <a:pt x="2935" y="3139"/>
                      <a:pt x="2936" y="3150"/>
                    </a:cubicBezTo>
                    <a:cubicBezTo>
                      <a:pt x="2937" y="3188"/>
                      <a:pt x="2963" y="3177"/>
                      <a:pt x="2976" y="3176"/>
                    </a:cubicBezTo>
                    <a:cubicBezTo>
                      <a:pt x="2976" y="3199"/>
                      <a:pt x="2977" y="3225"/>
                      <a:pt x="2979" y="3248"/>
                    </a:cubicBezTo>
                    <a:cubicBezTo>
                      <a:pt x="2994" y="3249"/>
                      <a:pt x="3013" y="3241"/>
                      <a:pt x="3028" y="3248"/>
                    </a:cubicBezTo>
                    <a:cubicBezTo>
                      <a:pt x="3036" y="3252"/>
                      <a:pt x="3042" y="3269"/>
                      <a:pt x="3050" y="3265"/>
                    </a:cubicBezTo>
                    <a:cubicBezTo>
                      <a:pt x="3059" y="3262"/>
                      <a:pt x="3063" y="3240"/>
                      <a:pt x="3071" y="3232"/>
                    </a:cubicBezTo>
                    <a:cubicBezTo>
                      <a:pt x="3076" y="3228"/>
                      <a:pt x="3083" y="3230"/>
                      <a:pt x="3089" y="3230"/>
                    </a:cubicBezTo>
                    <a:cubicBezTo>
                      <a:pt x="3114" y="3234"/>
                      <a:pt x="3143" y="3246"/>
                      <a:pt x="3168" y="3237"/>
                    </a:cubicBezTo>
                    <a:cubicBezTo>
                      <a:pt x="3162" y="3274"/>
                      <a:pt x="3133" y="3262"/>
                      <a:pt x="3118" y="3263"/>
                    </a:cubicBezTo>
                    <a:cubicBezTo>
                      <a:pt x="3101" y="3263"/>
                      <a:pt x="3086" y="3278"/>
                      <a:pt x="3069" y="3282"/>
                    </a:cubicBezTo>
                    <a:cubicBezTo>
                      <a:pt x="3065" y="3283"/>
                      <a:pt x="3060" y="3282"/>
                      <a:pt x="3056" y="3286"/>
                    </a:cubicBezTo>
                    <a:cubicBezTo>
                      <a:pt x="3054" y="3288"/>
                      <a:pt x="3052" y="3293"/>
                      <a:pt x="3050" y="3295"/>
                    </a:cubicBezTo>
                    <a:cubicBezTo>
                      <a:pt x="3042" y="3301"/>
                      <a:pt x="3031" y="3297"/>
                      <a:pt x="3022" y="3298"/>
                    </a:cubicBezTo>
                    <a:cubicBezTo>
                      <a:pt x="3011" y="3300"/>
                      <a:pt x="2998" y="3310"/>
                      <a:pt x="2992" y="3331"/>
                    </a:cubicBezTo>
                    <a:cubicBezTo>
                      <a:pt x="2987" y="3351"/>
                      <a:pt x="2992" y="3356"/>
                      <a:pt x="3000" y="3372"/>
                    </a:cubicBezTo>
                    <a:cubicBezTo>
                      <a:pt x="3015" y="3401"/>
                      <a:pt x="3040" y="3403"/>
                      <a:pt x="3059" y="3401"/>
                    </a:cubicBezTo>
                    <a:cubicBezTo>
                      <a:pt x="3059" y="3428"/>
                      <a:pt x="3081" y="3422"/>
                      <a:pt x="3089" y="3421"/>
                    </a:cubicBezTo>
                    <a:cubicBezTo>
                      <a:pt x="3097" y="3420"/>
                      <a:pt x="3100" y="3413"/>
                      <a:pt x="3106" y="3408"/>
                    </a:cubicBezTo>
                    <a:cubicBezTo>
                      <a:pt x="3116" y="3401"/>
                      <a:pt x="3131" y="3405"/>
                      <a:pt x="3141" y="3407"/>
                    </a:cubicBezTo>
                    <a:cubicBezTo>
                      <a:pt x="3154" y="3408"/>
                      <a:pt x="3166" y="3409"/>
                      <a:pt x="3179" y="3416"/>
                    </a:cubicBezTo>
                    <a:cubicBezTo>
                      <a:pt x="3190" y="3422"/>
                      <a:pt x="3216" y="3420"/>
                      <a:pt x="3219" y="3390"/>
                    </a:cubicBezTo>
                    <a:cubicBezTo>
                      <a:pt x="3244" y="3404"/>
                      <a:pt x="3269" y="3407"/>
                      <a:pt x="3294" y="3405"/>
                    </a:cubicBezTo>
                    <a:cubicBezTo>
                      <a:pt x="3304" y="3404"/>
                      <a:pt x="3312" y="3407"/>
                      <a:pt x="3321" y="3416"/>
                    </a:cubicBezTo>
                    <a:cubicBezTo>
                      <a:pt x="3326" y="3421"/>
                      <a:pt x="3330" y="3430"/>
                      <a:pt x="3334" y="3437"/>
                    </a:cubicBezTo>
                    <a:cubicBezTo>
                      <a:pt x="3347" y="3458"/>
                      <a:pt x="3358" y="3450"/>
                      <a:pt x="3374" y="3452"/>
                    </a:cubicBezTo>
                    <a:cubicBezTo>
                      <a:pt x="3371" y="3484"/>
                      <a:pt x="3346" y="3489"/>
                      <a:pt x="3334" y="3488"/>
                    </a:cubicBezTo>
                    <a:cubicBezTo>
                      <a:pt x="3318" y="3487"/>
                      <a:pt x="3303" y="3475"/>
                      <a:pt x="3287" y="3471"/>
                    </a:cubicBezTo>
                    <a:cubicBezTo>
                      <a:pt x="3270" y="3465"/>
                      <a:pt x="3246" y="3470"/>
                      <a:pt x="3229" y="3476"/>
                    </a:cubicBezTo>
                    <a:cubicBezTo>
                      <a:pt x="3199" y="3486"/>
                      <a:pt x="3169" y="3475"/>
                      <a:pt x="3139" y="3479"/>
                    </a:cubicBezTo>
                    <a:cubicBezTo>
                      <a:pt x="3124" y="3481"/>
                      <a:pt x="3107" y="3482"/>
                      <a:pt x="3101" y="3514"/>
                    </a:cubicBezTo>
                    <a:cubicBezTo>
                      <a:pt x="3085" y="3511"/>
                      <a:pt x="3070" y="3508"/>
                      <a:pt x="3061" y="3541"/>
                    </a:cubicBezTo>
                    <a:cubicBezTo>
                      <a:pt x="3059" y="3551"/>
                      <a:pt x="3053" y="3573"/>
                      <a:pt x="3054" y="3584"/>
                    </a:cubicBezTo>
                    <a:cubicBezTo>
                      <a:pt x="3057" y="3606"/>
                      <a:pt x="3078" y="3624"/>
                      <a:pt x="3088" y="3627"/>
                    </a:cubicBezTo>
                    <a:cubicBezTo>
                      <a:pt x="3096" y="3631"/>
                      <a:pt x="3104" y="3634"/>
                      <a:pt x="3109" y="3652"/>
                    </a:cubicBezTo>
                    <a:cubicBezTo>
                      <a:pt x="3112" y="3663"/>
                      <a:pt x="3110" y="3670"/>
                      <a:pt x="3117" y="3678"/>
                    </a:cubicBezTo>
                    <a:cubicBezTo>
                      <a:pt x="3126" y="3691"/>
                      <a:pt x="3140" y="3688"/>
                      <a:pt x="3150" y="3690"/>
                    </a:cubicBezTo>
                    <a:cubicBezTo>
                      <a:pt x="3167" y="3692"/>
                      <a:pt x="3183" y="3692"/>
                      <a:pt x="3199" y="3695"/>
                    </a:cubicBezTo>
                    <a:cubicBezTo>
                      <a:pt x="3212" y="3697"/>
                      <a:pt x="3225" y="3697"/>
                      <a:pt x="3236" y="3705"/>
                    </a:cubicBezTo>
                    <a:cubicBezTo>
                      <a:pt x="3247" y="3713"/>
                      <a:pt x="3258" y="3718"/>
                      <a:pt x="3269" y="3724"/>
                    </a:cubicBezTo>
                    <a:cubicBezTo>
                      <a:pt x="3272" y="3737"/>
                      <a:pt x="3271" y="3751"/>
                      <a:pt x="3272" y="3765"/>
                    </a:cubicBezTo>
                    <a:cubicBezTo>
                      <a:pt x="3273" y="3780"/>
                      <a:pt x="3276" y="3795"/>
                      <a:pt x="3278" y="3810"/>
                    </a:cubicBezTo>
                    <a:cubicBezTo>
                      <a:pt x="3281" y="3826"/>
                      <a:pt x="3284" y="3839"/>
                      <a:pt x="3292" y="3847"/>
                    </a:cubicBezTo>
                    <a:cubicBezTo>
                      <a:pt x="3296" y="3852"/>
                      <a:pt x="3299" y="3852"/>
                      <a:pt x="3303" y="3855"/>
                    </a:cubicBezTo>
                    <a:cubicBezTo>
                      <a:pt x="3309" y="3859"/>
                      <a:pt x="3313" y="3868"/>
                      <a:pt x="3319" y="3872"/>
                    </a:cubicBezTo>
                    <a:cubicBezTo>
                      <a:pt x="3331" y="3881"/>
                      <a:pt x="3334" y="3855"/>
                      <a:pt x="3346" y="3861"/>
                    </a:cubicBezTo>
                    <a:cubicBezTo>
                      <a:pt x="3366" y="3871"/>
                      <a:pt x="3387" y="3876"/>
                      <a:pt x="3408" y="3884"/>
                    </a:cubicBezTo>
                    <a:cubicBezTo>
                      <a:pt x="3421" y="3889"/>
                      <a:pt x="3440" y="3898"/>
                      <a:pt x="3453" y="3889"/>
                    </a:cubicBezTo>
                    <a:cubicBezTo>
                      <a:pt x="3457" y="3886"/>
                      <a:pt x="3463" y="3881"/>
                      <a:pt x="3466" y="3877"/>
                    </a:cubicBezTo>
                    <a:cubicBezTo>
                      <a:pt x="3469" y="3874"/>
                      <a:pt x="3472" y="3866"/>
                      <a:pt x="3473" y="3864"/>
                    </a:cubicBezTo>
                    <a:cubicBezTo>
                      <a:pt x="3484" y="3851"/>
                      <a:pt x="3504" y="3856"/>
                      <a:pt x="3517" y="3856"/>
                    </a:cubicBezTo>
                    <a:cubicBezTo>
                      <a:pt x="3532" y="3855"/>
                      <a:pt x="3530" y="3842"/>
                      <a:pt x="3538" y="3824"/>
                    </a:cubicBezTo>
                    <a:cubicBezTo>
                      <a:pt x="3545" y="3809"/>
                      <a:pt x="3562" y="3797"/>
                      <a:pt x="3571" y="3789"/>
                    </a:cubicBezTo>
                    <a:cubicBezTo>
                      <a:pt x="3577" y="3785"/>
                      <a:pt x="3582" y="3785"/>
                      <a:pt x="3587" y="3783"/>
                    </a:cubicBezTo>
                    <a:cubicBezTo>
                      <a:pt x="3594" y="3781"/>
                      <a:pt x="3599" y="3772"/>
                      <a:pt x="3605" y="3762"/>
                    </a:cubicBezTo>
                    <a:cubicBezTo>
                      <a:pt x="3613" y="3748"/>
                      <a:pt x="3621" y="3722"/>
                      <a:pt x="3630" y="3711"/>
                    </a:cubicBezTo>
                    <a:cubicBezTo>
                      <a:pt x="3635" y="3705"/>
                      <a:pt x="3636" y="3706"/>
                      <a:pt x="3642" y="3706"/>
                    </a:cubicBezTo>
                    <a:cubicBezTo>
                      <a:pt x="3652" y="3707"/>
                      <a:pt x="3660" y="3706"/>
                      <a:pt x="3670" y="3709"/>
                    </a:cubicBezTo>
                    <a:cubicBezTo>
                      <a:pt x="3681" y="3711"/>
                      <a:pt x="3688" y="3712"/>
                      <a:pt x="3697" y="3696"/>
                    </a:cubicBezTo>
                    <a:cubicBezTo>
                      <a:pt x="3700" y="3692"/>
                      <a:pt x="3702" y="3684"/>
                      <a:pt x="3705" y="3684"/>
                    </a:cubicBezTo>
                    <a:cubicBezTo>
                      <a:pt x="3709" y="3684"/>
                      <a:pt x="3719" y="3701"/>
                      <a:pt x="3722" y="3706"/>
                    </a:cubicBezTo>
                    <a:cubicBezTo>
                      <a:pt x="3728" y="3715"/>
                      <a:pt x="3731" y="3728"/>
                      <a:pt x="3737" y="3734"/>
                    </a:cubicBezTo>
                    <a:cubicBezTo>
                      <a:pt x="3744" y="3741"/>
                      <a:pt x="3752" y="3744"/>
                      <a:pt x="3759" y="3747"/>
                    </a:cubicBezTo>
                    <a:cubicBezTo>
                      <a:pt x="3768" y="3750"/>
                      <a:pt x="3774" y="3747"/>
                      <a:pt x="3783" y="3754"/>
                    </a:cubicBezTo>
                    <a:cubicBezTo>
                      <a:pt x="3794" y="3764"/>
                      <a:pt x="3798" y="3784"/>
                      <a:pt x="3809" y="3790"/>
                    </a:cubicBezTo>
                    <a:cubicBezTo>
                      <a:pt x="3817" y="3794"/>
                      <a:pt x="3825" y="3804"/>
                      <a:pt x="3833" y="3806"/>
                    </a:cubicBezTo>
                    <a:cubicBezTo>
                      <a:pt x="3842" y="3809"/>
                      <a:pt x="3851" y="3804"/>
                      <a:pt x="3860" y="3802"/>
                    </a:cubicBezTo>
                    <a:cubicBezTo>
                      <a:pt x="3880" y="3797"/>
                      <a:pt x="3901" y="3793"/>
                      <a:pt x="3921" y="3798"/>
                    </a:cubicBezTo>
                    <a:cubicBezTo>
                      <a:pt x="3928" y="3800"/>
                      <a:pt x="3935" y="3806"/>
                      <a:pt x="3941" y="3797"/>
                    </a:cubicBezTo>
                    <a:cubicBezTo>
                      <a:pt x="3943" y="3795"/>
                      <a:pt x="3943" y="3788"/>
                      <a:pt x="3945" y="3785"/>
                    </a:cubicBezTo>
                    <a:cubicBezTo>
                      <a:pt x="3946" y="3783"/>
                      <a:pt x="3949" y="3785"/>
                      <a:pt x="3950" y="3783"/>
                    </a:cubicBezTo>
                    <a:cubicBezTo>
                      <a:pt x="3953" y="3776"/>
                      <a:pt x="3954" y="3771"/>
                      <a:pt x="3958" y="3767"/>
                    </a:cubicBezTo>
                    <a:cubicBezTo>
                      <a:pt x="3967" y="3756"/>
                      <a:pt x="3974" y="3753"/>
                      <a:pt x="3979" y="3730"/>
                    </a:cubicBezTo>
                    <a:cubicBezTo>
                      <a:pt x="3970" y="3729"/>
                      <a:pt x="3962" y="3708"/>
                      <a:pt x="3954" y="3700"/>
                    </a:cubicBezTo>
                    <a:cubicBezTo>
                      <a:pt x="3945" y="3690"/>
                      <a:pt x="3938" y="3685"/>
                      <a:pt x="3928" y="3685"/>
                    </a:cubicBezTo>
                    <a:cubicBezTo>
                      <a:pt x="3916" y="3685"/>
                      <a:pt x="3913" y="3685"/>
                      <a:pt x="3904" y="3666"/>
                    </a:cubicBezTo>
                    <a:cubicBezTo>
                      <a:pt x="3893" y="3641"/>
                      <a:pt x="3900" y="3640"/>
                      <a:pt x="3912" y="3628"/>
                    </a:cubicBezTo>
                    <a:cubicBezTo>
                      <a:pt x="3916" y="3623"/>
                      <a:pt x="3919" y="3616"/>
                      <a:pt x="3923" y="3611"/>
                    </a:cubicBezTo>
                    <a:cubicBezTo>
                      <a:pt x="3934" y="3598"/>
                      <a:pt x="3944" y="3591"/>
                      <a:pt x="3953" y="3571"/>
                    </a:cubicBezTo>
                    <a:cubicBezTo>
                      <a:pt x="3962" y="3580"/>
                      <a:pt x="3968" y="3591"/>
                      <a:pt x="3978" y="3594"/>
                    </a:cubicBezTo>
                    <a:cubicBezTo>
                      <a:pt x="3984" y="3596"/>
                      <a:pt x="3989" y="3595"/>
                      <a:pt x="3995" y="3602"/>
                    </a:cubicBezTo>
                    <a:cubicBezTo>
                      <a:pt x="4002" y="3611"/>
                      <a:pt x="4000" y="3619"/>
                      <a:pt x="4003" y="3632"/>
                    </a:cubicBezTo>
                    <a:cubicBezTo>
                      <a:pt x="4005" y="3642"/>
                      <a:pt x="4010" y="3651"/>
                      <a:pt x="4015" y="3657"/>
                    </a:cubicBezTo>
                    <a:cubicBezTo>
                      <a:pt x="4018" y="3650"/>
                      <a:pt x="4020" y="3640"/>
                      <a:pt x="4023" y="3634"/>
                    </a:cubicBezTo>
                    <a:cubicBezTo>
                      <a:pt x="4028" y="3626"/>
                      <a:pt x="4032" y="3627"/>
                      <a:pt x="4034" y="3612"/>
                    </a:cubicBezTo>
                    <a:cubicBezTo>
                      <a:pt x="4038" y="3591"/>
                      <a:pt x="4037" y="3570"/>
                      <a:pt x="4030" y="3554"/>
                    </a:cubicBezTo>
                    <a:cubicBezTo>
                      <a:pt x="4025" y="3543"/>
                      <a:pt x="4019" y="3534"/>
                      <a:pt x="4013" y="3525"/>
                    </a:cubicBezTo>
                    <a:cubicBezTo>
                      <a:pt x="4003" y="3508"/>
                      <a:pt x="3992" y="3494"/>
                      <a:pt x="3980" y="3481"/>
                    </a:cubicBezTo>
                    <a:cubicBezTo>
                      <a:pt x="3968" y="3469"/>
                      <a:pt x="3953" y="3465"/>
                      <a:pt x="3942" y="3452"/>
                    </a:cubicBezTo>
                    <a:cubicBezTo>
                      <a:pt x="3934" y="3443"/>
                      <a:pt x="3929" y="3427"/>
                      <a:pt x="3922" y="3418"/>
                    </a:cubicBezTo>
                    <a:cubicBezTo>
                      <a:pt x="3918" y="3414"/>
                      <a:pt x="3916" y="3413"/>
                      <a:pt x="3913" y="3407"/>
                    </a:cubicBezTo>
                    <a:cubicBezTo>
                      <a:pt x="3906" y="3392"/>
                      <a:pt x="3909" y="3389"/>
                      <a:pt x="3899" y="3391"/>
                    </a:cubicBezTo>
                    <a:cubicBezTo>
                      <a:pt x="3891" y="3392"/>
                      <a:pt x="3880" y="3399"/>
                      <a:pt x="3871" y="3395"/>
                    </a:cubicBezTo>
                    <a:cubicBezTo>
                      <a:pt x="3866" y="3392"/>
                      <a:pt x="3852" y="3377"/>
                      <a:pt x="3848" y="3369"/>
                    </a:cubicBezTo>
                    <a:cubicBezTo>
                      <a:pt x="3844" y="3359"/>
                      <a:pt x="3845" y="3349"/>
                      <a:pt x="3839" y="3341"/>
                    </a:cubicBezTo>
                    <a:cubicBezTo>
                      <a:pt x="3831" y="3328"/>
                      <a:pt x="3817" y="3310"/>
                      <a:pt x="3806" y="3303"/>
                    </a:cubicBezTo>
                    <a:cubicBezTo>
                      <a:pt x="3808" y="3292"/>
                      <a:pt x="3811" y="3281"/>
                      <a:pt x="3813" y="3269"/>
                    </a:cubicBezTo>
                    <a:cubicBezTo>
                      <a:pt x="3815" y="3253"/>
                      <a:pt x="3811" y="3237"/>
                      <a:pt x="3813" y="3222"/>
                    </a:cubicBezTo>
                    <a:cubicBezTo>
                      <a:pt x="3815" y="3203"/>
                      <a:pt x="3826" y="3197"/>
                      <a:pt x="3820" y="3176"/>
                    </a:cubicBezTo>
                    <a:cubicBezTo>
                      <a:pt x="3814" y="3156"/>
                      <a:pt x="3801" y="3143"/>
                      <a:pt x="3795" y="3123"/>
                    </a:cubicBezTo>
                    <a:cubicBezTo>
                      <a:pt x="3786" y="3093"/>
                      <a:pt x="3784" y="3063"/>
                      <a:pt x="3773" y="3035"/>
                    </a:cubicBezTo>
                    <a:cubicBezTo>
                      <a:pt x="3765" y="3017"/>
                      <a:pt x="3757" y="3004"/>
                      <a:pt x="3756" y="2980"/>
                    </a:cubicBezTo>
                    <a:cubicBezTo>
                      <a:pt x="3754" y="2958"/>
                      <a:pt x="3761" y="2955"/>
                      <a:pt x="3765" y="2938"/>
                    </a:cubicBezTo>
                    <a:cubicBezTo>
                      <a:pt x="3768" y="2926"/>
                      <a:pt x="3768" y="2913"/>
                      <a:pt x="3771" y="2900"/>
                    </a:cubicBezTo>
                    <a:cubicBezTo>
                      <a:pt x="3775" y="2887"/>
                      <a:pt x="3777" y="2870"/>
                      <a:pt x="3783" y="2862"/>
                    </a:cubicBezTo>
                    <a:cubicBezTo>
                      <a:pt x="3788" y="2854"/>
                      <a:pt x="3796" y="2851"/>
                      <a:pt x="3801" y="2844"/>
                    </a:cubicBezTo>
                    <a:cubicBezTo>
                      <a:pt x="3812" y="2830"/>
                      <a:pt x="3824" y="2809"/>
                      <a:pt x="3816" y="2780"/>
                    </a:cubicBezTo>
                    <a:cubicBezTo>
                      <a:pt x="3810" y="2759"/>
                      <a:pt x="3806" y="2755"/>
                      <a:pt x="3806" y="2732"/>
                    </a:cubicBezTo>
                    <a:cubicBezTo>
                      <a:pt x="3807" y="2703"/>
                      <a:pt x="3782" y="2659"/>
                      <a:pt x="3767" y="2655"/>
                    </a:cubicBezTo>
                    <a:cubicBezTo>
                      <a:pt x="3759" y="2652"/>
                      <a:pt x="3750" y="2664"/>
                      <a:pt x="3743" y="2671"/>
                    </a:cubicBezTo>
                    <a:cubicBezTo>
                      <a:pt x="3732" y="2682"/>
                      <a:pt x="3720" y="2694"/>
                      <a:pt x="3708" y="2696"/>
                    </a:cubicBezTo>
                    <a:cubicBezTo>
                      <a:pt x="3700" y="2698"/>
                      <a:pt x="3646" y="2684"/>
                      <a:pt x="3655" y="2717"/>
                    </a:cubicBezTo>
                    <a:cubicBezTo>
                      <a:pt x="3658" y="2729"/>
                      <a:pt x="3675" y="2734"/>
                      <a:pt x="3681" y="2740"/>
                    </a:cubicBezTo>
                    <a:cubicBezTo>
                      <a:pt x="3690" y="2747"/>
                      <a:pt x="3699" y="2757"/>
                      <a:pt x="3707" y="2767"/>
                    </a:cubicBezTo>
                    <a:cubicBezTo>
                      <a:pt x="3714" y="2777"/>
                      <a:pt x="3723" y="2790"/>
                      <a:pt x="3724" y="2809"/>
                    </a:cubicBezTo>
                    <a:cubicBezTo>
                      <a:pt x="3725" y="2833"/>
                      <a:pt x="3716" y="2828"/>
                      <a:pt x="3708" y="2819"/>
                    </a:cubicBezTo>
                    <a:cubicBezTo>
                      <a:pt x="3700" y="2810"/>
                      <a:pt x="3692" y="2794"/>
                      <a:pt x="3683" y="2788"/>
                    </a:cubicBezTo>
                    <a:cubicBezTo>
                      <a:pt x="3676" y="2783"/>
                      <a:pt x="3665" y="2781"/>
                      <a:pt x="3657" y="2780"/>
                    </a:cubicBezTo>
                    <a:cubicBezTo>
                      <a:pt x="3647" y="2778"/>
                      <a:pt x="3641" y="2789"/>
                      <a:pt x="3632" y="2796"/>
                    </a:cubicBezTo>
                    <a:cubicBezTo>
                      <a:pt x="3623" y="2804"/>
                      <a:pt x="3595" y="2807"/>
                      <a:pt x="3593" y="2831"/>
                    </a:cubicBezTo>
                    <a:cubicBezTo>
                      <a:pt x="3591" y="2846"/>
                      <a:pt x="3600" y="2866"/>
                      <a:pt x="3603" y="2877"/>
                    </a:cubicBezTo>
                    <a:cubicBezTo>
                      <a:pt x="3609" y="2895"/>
                      <a:pt x="3613" y="2913"/>
                      <a:pt x="3617" y="2932"/>
                    </a:cubicBezTo>
                    <a:cubicBezTo>
                      <a:pt x="3620" y="2951"/>
                      <a:pt x="3627" y="2974"/>
                      <a:pt x="3628" y="2994"/>
                    </a:cubicBezTo>
                    <a:cubicBezTo>
                      <a:pt x="3629" y="3018"/>
                      <a:pt x="3618" y="3039"/>
                      <a:pt x="3624" y="3063"/>
                    </a:cubicBezTo>
                    <a:cubicBezTo>
                      <a:pt x="3629" y="3082"/>
                      <a:pt x="3640" y="3090"/>
                      <a:pt x="3641" y="3114"/>
                    </a:cubicBezTo>
                    <a:cubicBezTo>
                      <a:pt x="3631" y="3123"/>
                      <a:pt x="3615" y="3133"/>
                      <a:pt x="3617" y="3160"/>
                    </a:cubicBezTo>
                    <a:cubicBezTo>
                      <a:pt x="3596" y="3128"/>
                      <a:pt x="3578" y="3104"/>
                      <a:pt x="3574" y="3051"/>
                    </a:cubicBezTo>
                    <a:cubicBezTo>
                      <a:pt x="3571" y="3016"/>
                      <a:pt x="3561" y="3008"/>
                      <a:pt x="3551" y="2982"/>
                    </a:cubicBezTo>
                    <a:cubicBezTo>
                      <a:pt x="3543" y="2959"/>
                      <a:pt x="3543" y="2931"/>
                      <a:pt x="3530" y="2913"/>
                    </a:cubicBezTo>
                    <a:cubicBezTo>
                      <a:pt x="3524" y="2905"/>
                      <a:pt x="3517" y="2903"/>
                      <a:pt x="3511" y="2895"/>
                    </a:cubicBezTo>
                    <a:cubicBezTo>
                      <a:pt x="3505" y="2888"/>
                      <a:pt x="3502" y="2875"/>
                      <a:pt x="3497" y="2868"/>
                    </a:cubicBezTo>
                    <a:cubicBezTo>
                      <a:pt x="3488" y="2856"/>
                      <a:pt x="3478" y="2859"/>
                      <a:pt x="3468" y="2854"/>
                    </a:cubicBezTo>
                    <a:cubicBezTo>
                      <a:pt x="3462" y="2851"/>
                      <a:pt x="3442" y="2840"/>
                      <a:pt x="3450" y="2863"/>
                    </a:cubicBezTo>
                    <a:cubicBezTo>
                      <a:pt x="3453" y="2871"/>
                      <a:pt x="3459" y="2873"/>
                      <a:pt x="3462" y="2882"/>
                    </a:cubicBezTo>
                    <a:cubicBezTo>
                      <a:pt x="3466" y="2894"/>
                      <a:pt x="3464" y="2910"/>
                      <a:pt x="3466" y="2923"/>
                    </a:cubicBezTo>
                    <a:cubicBezTo>
                      <a:pt x="3469" y="2939"/>
                      <a:pt x="3480" y="2952"/>
                      <a:pt x="3470" y="2969"/>
                    </a:cubicBezTo>
                    <a:cubicBezTo>
                      <a:pt x="3464" y="2978"/>
                      <a:pt x="3460" y="2971"/>
                      <a:pt x="3454" y="2971"/>
                    </a:cubicBezTo>
                    <a:cubicBezTo>
                      <a:pt x="3447" y="2972"/>
                      <a:pt x="3447" y="2979"/>
                      <a:pt x="3441" y="2985"/>
                    </a:cubicBezTo>
                    <a:cubicBezTo>
                      <a:pt x="3436" y="2990"/>
                      <a:pt x="3408" y="2981"/>
                      <a:pt x="3414" y="3005"/>
                    </a:cubicBezTo>
                    <a:cubicBezTo>
                      <a:pt x="3409" y="3007"/>
                      <a:pt x="3396" y="2994"/>
                      <a:pt x="3394" y="2986"/>
                    </a:cubicBezTo>
                    <a:cubicBezTo>
                      <a:pt x="3392" y="2979"/>
                      <a:pt x="3396" y="2966"/>
                      <a:pt x="3396" y="2958"/>
                    </a:cubicBezTo>
                    <a:cubicBezTo>
                      <a:pt x="3397" y="2932"/>
                      <a:pt x="3387" y="2919"/>
                      <a:pt x="3377" y="2911"/>
                    </a:cubicBezTo>
                    <a:cubicBezTo>
                      <a:pt x="3373" y="2908"/>
                      <a:pt x="3370" y="2907"/>
                      <a:pt x="3366" y="2902"/>
                    </a:cubicBezTo>
                    <a:cubicBezTo>
                      <a:pt x="3358" y="2892"/>
                      <a:pt x="3347" y="2890"/>
                      <a:pt x="3339" y="2877"/>
                    </a:cubicBezTo>
                    <a:cubicBezTo>
                      <a:pt x="3331" y="2864"/>
                      <a:pt x="3325" y="2842"/>
                      <a:pt x="3314" y="2843"/>
                    </a:cubicBezTo>
                    <a:cubicBezTo>
                      <a:pt x="3295" y="2843"/>
                      <a:pt x="3277" y="2907"/>
                      <a:pt x="3269" y="2937"/>
                    </a:cubicBezTo>
                    <a:close/>
                    <a:moveTo>
                      <a:pt x="3154" y="2742"/>
                    </a:moveTo>
                    <a:cubicBezTo>
                      <a:pt x="3151" y="2743"/>
                      <a:pt x="3147" y="2742"/>
                      <a:pt x="3144" y="2741"/>
                    </a:cubicBezTo>
                    <a:cubicBezTo>
                      <a:pt x="3142" y="2700"/>
                      <a:pt x="3115" y="2657"/>
                      <a:pt x="3101" y="2630"/>
                    </a:cubicBezTo>
                    <a:cubicBezTo>
                      <a:pt x="3081" y="2593"/>
                      <a:pt x="3071" y="2600"/>
                      <a:pt x="3047" y="2589"/>
                    </a:cubicBezTo>
                    <a:cubicBezTo>
                      <a:pt x="3012" y="2572"/>
                      <a:pt x="2951" y="2503"/>
                      <a:pt x="2946" y="2631"/>
                    </a:cubicBezTo>
                    <a:cubicBezTo>
                      <a:pt x="2932" y="2615"/>
                      <a:pt x="2923" y="2589"/>
                      <a:pt x="2909" y="2577"/>
                    </a:cubicBezTo>
                    <a:cubicBezTo>
                      <a:pt x="2888" y="2559"/>
                      <a:pt x="2863" y="2561"/>
                      <a:pt x="2841" y="2560"/>
                    </a:cubicBezTo>
                    <a:cubicBezTo>
                      <a:pt x="2853" y="2474"/>
                      <a:pt x="2736" y="2501"/>
                      <a:pt x="2716" y="2519"/>
                    </a:cubicBezTo>
                    <a:cubicBezTo>
                      <a:pt x="2691" y="2540"/>
                      <a:pt x="2671" y="2524"/>
                      <a:pt x="2644" y="2521"/>
                    </a:cubicBezTo>
                    <a:cubicBezTo>
                      <a:pt x="2621" y="2518"/>
                      <a:pt x="2587" y="2514"/>
                      <a:pt x="2606" y="2570"/>
                    </a:cubicBezTo>
                    <a:cubicBezTo>
                      <a:pt x="2615" y="2599"/>
                      <a:pt x="2620" y="2610"/>
                      <a:pt x="2626" y="2643"/>
                    </a:cubicBezTo>
                    <a:cubicBezTo>
                      <a:pt x="2631" y="2669"/>
                      <a:pt x="2634" y="2688"/>
                      <a:pt x="2649" y="2699"/>
                    </a:cubicBezTo>
                    <a:cubicBezTo>
                      <a:pt x="2648" y="2749"/>
                      <a:pt x="2628" y="2777"/>
                      <a:pt x="2606" y="2786"/>
                    </a:cubicBezTo>
                    <a:cubicBezTo>
                      <a:pt x="2628" y="2809"/>
                      <a:pt x="2590" y="2891"/>
                      <a:pt x="2580" y="2921"/>
                    </a:cubicBezTo>
                    <a:cubicBezTo>
                      <a:pt x="2572" y="2947"/>
                      <a:pt x="2574" y="2982"/>
                      <a:pt x="2567" y="3011"/>
                    </a:cubicBezTo>
                    <a:cubicBezTo>
                      <a:pt x="2561" y="3038"/>
                      <a:pt x="2545" y="3070"/>
                      <a:pt x="2535" y="3093"/>
                    </a:cubicBezTo>
                    <a:cubicBezTo>
                      <a:pt x="2554" y="3120"/>
                      <a:pt x="2576" y="3126"/>
                      <a:pt x="2596" y="3154"/>
                    </a:cubicBezTo>
                    <a:cubicBezTo>
                      <a:pt x="2618" y="3187"/>
                      <a:pt x="2642" y="3175"/>
                      <a:pt x="2665" y="3204"/>
                    </a:cubicBezTo>
                    <a:cubicBezTo>
                      <a:pt x="2693" y="3238"/>
                      <a:pt x="2688" y="3268"/>
                      <a:pt x="2702" y="3320"/>
                    </a:cubicBezTo>
                    <a:cubicBezTo>
                      <a:pt x="2718" y="3381"/>
                      <a:pt x="2723" y="3311"/>
                      <a:pt x="2745" y="3298"/>
                    </a:cubicBezTo>
                    <a:cubicBezTo>
                      <a:pt x="2759" y="3290"/>
                      <a:pt x="2773" y="3298"/>
                      <a:pt x="2787" y="3288"/>
                    </a:cubicBezTo>
                    <a:cubicBezTo>
                      <a:pt x="2798" y="3280"/>
                      <a:pt x="2811" y="3269"/>
                      <a:pt x="2822" y="3259"/>
                    </a:cubicBezTo>
                    <a:cubicBezTo>
                      <a:pt x="2860" y="3228"/>
                      <a:pt x="2841" y="3207"/>
                      <a:pt x="2839" y="3145"/>
                    </a:cubicBezTo>
                    <a:cubicBezTo>
                      <a:pt x="2837" y="3086"/>
                      <a:pt x="2866" y="3069"/>
                      <a:pt x="2889" y="3062"/>
                    </a:cubicBezTo>
                    <a:cubicBezTo>
                      <a:pt x="2931" y="3050"/>
                      <a:pt x="2910" y="3007"/>
                      <a:pt x="2933" y="2958"/>
                    </a:cubicBezTo>
                    <a:cubicBezTo>
                      <a:pt x="2945" y="2932"/>
                      <a:pt x="2969" y="2936"/>
                      <a:pt x="2984" y="2922"/>
                    </a:cubicBezTo>
                    <a:cubicBezTo>
                      <a:pt x="3001" y="2906"/>
                      <a:pt x="3007" y="2878"/>
                      <a:pt x="3021" y="2856"/>
                    </a:cubicBezTo>
                    <a:cubicBezTo>
                      <a:pt x="3045" y="2819"/>
                      <a:pt x="3079" y="2846"/>
                      <a:pt x="3076" y="2764"/>
                    </a:cubicBezTo>
                    <a:cubicBezTo>
                      <a:pt x="3101" y="2764"/>
                      <a:pt x="3137" y="2793"/>
                      <a:pt x="3162" y="2769"/>
                    </a:cubicBezTo>
                    <a:lnTo>
                      <a:pt x="3154" y="2742"/>
                    </a:lnTo>
                    <a:close/>
                    <a:moveTo>
                      <a:pt x="4090" y="2655"/>
                    </a:moveTo>
                    <a:cubicBezTo>
                      <a:pt x="4084" y="2657"/>
                      <a:pt x="4072" y="2659"/>
                      <a:pt x="4066" y="2665"/>
                    </a:cubicBezTo>
                    <a:cubicBezTo>
                      <a:pt x="4068" y="2676"/>
                      <a:pt x="4067" y="2687"/>
                      <a:pt x="4066" y="2697"/>
                    </a:cubicBezTo>
                    <a:cubicBezTo>
                      <a:pt x="4048" y="2701"/>
                      <a:pt x="4021" y="2670"/>
                      <a:pt x="4010" y="2707"/>
                    </a:cubicBezTo>
                    <a:cubicBezTo>
                      <a:pt x="4002" y="2732"/>
                      <a:pt x="4010" y="2763"/>
                      <a:pt x="4009" y="2791"/>
                    </a:cubicBezTo>
                    <a:cubicBezTo>
                      <a:pt x="4021" y="2799"/>
                      <a:pt x="4035" y="2794"/>
                      <a:pt x="4046" y="2802"/>
                    </a:cubicBezTo>
                    <a:cubicBezTo>
                      <a:pt x="4054" y="2808"/>
                      <a:pt x="4073" y="2849"/>
                      <a:pt x="4067" y="2869"/>
                    </a:cubicBezTo>
                    <a:cubicBezTo>
                      <a:pt x="4065" y="2873"/>
                      <a:pt x="4059" y="2871"/>
                      <a:pt x="4056" y="2876"/>
                    </a:cubicBezTo>
                    <a:cubicBezTo>
                      <a:pt x="4041" y="2900"/>
                      <a:pt x="4051" y="2945"/>
                      <a:pt x="4021" y="2926"/>
                    </a:cubicBezTo>
                    <a:cubicBezTo>
                      <a:pt x="4023" y="2925"/>
                      <a:pt x="4024" y="2923"/>
                      <a:pt x="4025" y="2922"/>
                    </a:cubicBezTo>
                    <a:cubicBezTo>
                      <a:pt x="4014" y="2896"/>
                      <a:pt x="4000" y="2878"/>
                      <a:pt x="3984" y="2870"/>
                    </a:cubicBezTo>
                    <a:cubicBezTo>
                      <a:pt x="3979" y="2867"/>
                      <a:pt x="3978" y="2871"/>
                      <a:pt x="3973" y="2864"/>
                    </a:cubicBezTo>
                    <a:cubicBezTo>
                      <a:pt x="3968" y="2858"/>
                      <a:pt x="3966" y="2839"/>
                      <a:pt x="3960" y="2836"/>
                    </a:cubicBezTo>
                    <a:cubicBezTo>
                      <a:pt x="3956" y="2833"/>
                      <a:pt x="3952" y="2840"/>
                      <a:pt x="3948" y="2841"/>
                    </a:cubicBezTo>
                    <a:cubicBezTo>
                      <a:pt x="3940" y="2844"/>
                      <a:pt x="3933" y="2837"/>
                      <a:pt x="3925" y="2839"/>
                    </a:cubicBezTo>
                    <a:cubicBezTo>
                      <a:pt x="3908" y="2842"/>
                      <a:pt x="3916" y="2872"/>
                      <a:pt x="3921" y="2897"/>
                    </a:cubicBezTo>
                    <a:cubicBezTo>
                      <a:pt x="3929" y="2938"/>
                      <a:pt x="3948" y="2976"/>
                      <a:pt x="3964" y="3006"/>
                    </a:cubicBezTo>
                    <a:cubicBezTo>
                      <a:pt x="3974" y="3025"/>
                      <a:pt x="3981" y="3030"/>
                      <a:pt x="3995" y="3034"/>
                    </a:cubicBezTo>
                    <a:cubicBezTo>
                      <a:pt x="4006" y="3037"/>
                      <a:pt x="4014" y="3048"/>
                      <a:pt x="4025" y="3058"/>
                    </a:cubicBezTo>
                    <a:cubicBezTo>
                      <a:pt x="4036" y="3068"/>
                      <a:pt x="4061" y="3071"/>
                      <a:pt x="4069" y="3088"/>
                    </a:cubicBezTo>
                    <a:cubicBezTo>
                      <a:pt x="4074" y="3101"/>
                      <a:pt x="4074" y="3142"/>
                      <a:pt x="4074" y="3158"/>
                    </a:cubicBezTo>
                    <a:cubicBezTo>
                      <a:pt x="4092" y="3170"/>
                      <a:pt x="4110" y="3171"/>
                      <a:pt x="4128" y="3173"/>
                    </a:cubicBezTo>
                    <a:cubicBezTo>
                      <a:pt x="4131" y="3198"/>
                      <a:pt x="4127" y="3264"/>
                      <a:pt x="4138" y="3269"/>
                    </a:cubicBezTo>
                    <a:cubicBezTo>
                      <a:pt x="4149" y="3275"/>
                      <a:pt x="4165" y="3259"/>
                      <a:pt x="4170" y="3240"/>
                    </a:cubicBezTo>
                    <a:cubicBezTo>
                      <a:pt x="4174" y="3220"/>
                      <a:pt x="4174" y="3190"/>
                      <a:pt x="4186" y="3185"/>
                    </a:cubicBezTo>
                    <a:cubicBezTo>
                      <a:pt x="4189" y="3183"/>
                      <a:pt x="4194" y="3188"/>
                      <a:pt x="4197" y="3187"/>
                    </a:cubicBezTo>
                    <a:cubicBezTo>
                      <a:pt x="4200" y="3186"/>
                      <a:pt x="4204" y="3181"/>
                      <a:pt x="4208" y="3179"/>
                    </a:cubicBezTo>
                    <a:cubicBezTo>
                      <a:pt x="4219" y="3173"/>
                      <a:pt x="4232" y="3169"/>
                      <a:pt x="4243" y="3163"/>
                    </a:cubicBezTo>
                    <a:cubicBezTo>
                      <a:pt x="4253" y="3158"/>
                      <a:pt x="4262" y="3161"/>
                      <a:pt x="4272" y="3159"/>
                    </a:cubicBezTo>
                    <a:cubicBezTo>
                      <a:pt x="4294" y="3156"/>
                      <a:pt x="4292" y="3113"/>
                      <a:pt x="4293" y="3076"/>
                    </a:cubicBezTo>
                    <a:cubicBezTo>
                      <a:pt x="4293" y="3063"/>
                      <a:pt x="4289" y="3026"/>
                      <a:pt x="4294" y="3016"/>
                    </a:cubicBezTo>
                    <a:cubicBezTo>
                      <a:pt x="4297" y="3006"/>
                      <a:pt x="4306" y="3008"/>
                      <a:pt x="4311" y="3005"/>
                    </a:cubicBezTo>
                    <a:cubicBezTo>
                      <a:pt x="4312" y="2973"/>
                      <a:pt x="4310" y="2968"/>
                      <a:pt x="4298" y="2952"/>
                    </a:cubicBezTo>
                    <a:cubicBezTo>
                      <a:pt x="4292" y="2944"/>
                      <a:pt x="4279" y="2933"/>
                      <a:pt x="4274" y="2923"/>
                    </a:cubicBezTo>
                    <a:cubicBezTo>
                      <a:pt x="4268" y="2911"/>
                      <a:pt x="4272" y="2897"/>
                      <a:pt x="4279" y="2888"/>
                    </a:cubicBezTo>
                    <a:cubicBezTo>
                      <a:pt x="4283" y="2881"/>
                      <a:pt x="4287" y="2882"/>
                      <a:pt x="4291" y="2872"/>
                    </a:cubicBezTo>
                    <a:cubicBezTo>
                      <a:pt x="4296" y="2860"/>
                      <a:pt x="4295" y="2843"/>
                      <a:pt x="4300" y="2833"/>
                    </a:cubicBezTo>
                    <a:cubicBezTo>
                      <a:pt x="4290" y="2832"/>
                      <a:pt x="4276" y="2817"/>
                      <a:pt x="4266" y="2821"/>
                    </a:cubicBezTo>
                    <a:cubicBezTo>
                      <a:pt x="4256" y="2826"/>
                      <a:pt x="4256" y="2848"/>
                      <a:pt x="4248" y="2854"/>
                    </a:cubicBezTo>
                    <a:cubicBezTo>
                      <a:pt x="4238" y="2864"/>
                      <a:pt x="4214" y="2853"/>
                      <a:pt x="4203" y="2851"/>
                    </a:cubicBezTo>
                    <a:cubicBezTo>
                      <a:pt x="4204" y="2839"/>
                      <a:pt x="4203" y="2824"/>
                      <a:pt x="4204" y="2811"/>
                    </a:cubicBezTo>
                    <a:cubicBezTo>
                      <a:pt x="4216" y="2801"/>
                      <a:pt x="4231" y="2801"/>
                      <a:pt x="4240" y="2781"/>
                    </a:cubicBezTo>
                    <a:cubicBezTo>
                      <a:pt x="4244" y="2772"/>
                      <a:pt x="4245" y="2761"/>
                      <a:pt x="4249" y="2753"/>
                    </a:cubicBezTo>
                    <a:cubicBezTo>
                      <a:pt x="4255" y="2740"/>
                      <a:pt x="4264" y="2743"/>
                      <a:pt x="4269" y="2733"/>
                    </a:cubicBezTo>
                    <a:cubicBezTo>
                      <a:pt x="4275" y="2721"/>
                      <a:pt x="4274" y="2698"/>
                      <a:pt x="4268" y="2688"/>
                    </a:cubicBezTo>
                    <a:cubicBezTo>
                      <a:pt x="4262" y="2678"/>
                      <a:pt x="4256" y="2686"/>
                      <a:pt x="4249" y="2684"/>
                    </a:cubicBezTo>
                    <a:cubicBezTo>
                      <a:pt x="4245" y="2683"/>
                      <a:pt x="4227" y="2671"/>
                      <a:pt x="4227" y="2662"/>
                    </a:cubicBezTo>
                    <a:cubicBezTo>
                      <a:pt x="4225" y="2651"/>
                      <a:pt x="4233" y="2654"/>
                      <a:pt x="4236" y="2645"/>
                    </a:cubicBezTo>
                    <a:cubicBezTo>
                      <a:pt x="4249" y="2607"/>
                      <a:pt x="4226" y="2588"/>
                      <a:pt x="4213" y="2580"/>
                    </a:cubicBezTo>
                    <a:cubicBezTo>
                      <a:pt x="4206" y="2613"/>
                      <a:pt x="4211" y="2630"/>
                      <a:pt x="4192" y="2632"/>
                    </a:cubicBezTo>
                    <a:cubicBezTo>
                      <a:pt x="4179" y="2633"/>
                      <a:pt x="4162" y="2621"/>
                      <a:pt x="4150" y="2629"/>
                    </a:cubicBezTo>
                    <a:cubicBezTo>
                      <a:pt x="4137" y="2639"/>
                      <a:pt x="4143" y="2710"/>
                      <a:pt x="4131" y="2696"/>
                    </a:cubicBezTo>
                    <a:cubicBezTo>
                      <a:pt x="4125" y="2689"/>
                      <a:pt x="4127" y="2675"/>
                      <a:pt x="4122" y="2668"/>
                    </a:cubicBezTo>
                    <a:cubicBezTo>
                      <a:pt x="4116" y="2658"/>
                      <a:pt x="4102" y="2661"/>
                      <a:pt x="4094" y="2654"/>
                    </a:cubicBezTo>
                    <a:lnTo>
                      <a:pt x="4090" y="2655"/>
                    </a:lnTo>
                    <a:close/>
                    <a:moveTo>
                      <a:pt x="5292" y="5067"/>
                    </a:moveTo>
                    <a:cubicBezTo>
                      <a:pt x="5275" y="5072"/>
                      <a:pt x="5261" y="5151"/>
                      <a:pt x="5280" y="5166"/>
                    </a:cubicBezTo>
                    <a:cubicBezTo>
                      <a:pt x="5280" y="5181"/>
                      <a:pt x="5281" y="5194"/>
                      <a:pt x="5280" y="5207"/>
                    </a:cubicBezTo>
                    <a:cubicBezTo>
                      <a:pt x="5278" y="5215"/>
                      <a:pt x="5274" y="5211"/>
                      <a:pt x="5274" y="5221"/>
                    </a:cubicBezTo>
                    <a:cubicBezTo>
                      <a:pt x="5274" y="5230"/>
                      <a:pt x="5280" y="5236"/>
                      <a:pt x="5281" y="5243"/>
                    </a:cubicBezTo>
                    <a:cubicBezTo>
                      <a:pt x="5284" y="5254"/>
                      <a:pt x="5297" y="5300"/>
                      <a:pt x="5295" y="5308"/>
                    </a:cubicBezTo>
                    <a:cubicBezTo>
                      <a:pt x="5295" y="5298"/>
                      <a:pt x="5301" y="5288"/>
                      <a:pt x="5303" y="5277"/>
                    </a:cubicBezTo>
                    <a:cubicBezTo>
                      <a:pt x="5305" y="5261"/>
                      <a:pt x="5302" y="5260"/>
                      <a:pt x="5309" y="5249"/>
                    </a:cubicBezTo>
                    <a:cubicBezTo>
                      <a:pt x="5312" y="5241"/>
                      <a:pt x="5317" y="5241"/>
                      <a:pt x="5319" y="5231"/>
                    </a:cubicBezTo>
                    <a:cubicBezTo>
                      <a:pt x="5321" y="5226"/>
                      <a:pt x="5322" y="5206"/>
                      <a:pt x="5323" y="5199"/>
                    </a:cubicBezTo>
                    <a:cubicBezTo>
                      <a:pt x="5324" y="5195"/>
                      <a:pt x="5326" y="5176"/>
                      <a:pt x="5326" y="5173"/>
                    </a:cubicBezTo>
                    <a:cubicBezTo>
                      <a:pt x="5326" y="5156"/>
                      <a:pt x="5321" y="5160"/>
                      <a:pt x="5317" y="5146"/>
                    </a:cubicBezTo>
                    <a:cubicBezTo>
                      <a:pt x="5315" y="5137"/>
                      <a:pt x="5318" y="5128"/>
                      <a:pt x="5317" y="5118"/>
                    </a:cubicBezTo>
                    <a:cubicBezTo>
                      <a:pt x="5315" y="5108"/>
                      <a:pt x="5312" y="5102"/>
                      <a:pt x="5310" y="5092"/>
                    </a:cubicBezTo>
                    <a:lnTo>
                      <a:pt x="5292" y="5067"/>
                    </a:lnTo>
                    <a:close/>
                    <a:moveTo>
                      <a:pt x="5153" y="4985"/>
                    </a:moveTo>
                    <a:cubicBezTo>
                      <a:pt x="5135" y="4988"/>
                      <a:pt x="5107" y="4956"/>
                      <a:pt x="5090" y="4979"/>
                    </a:cubicBezTo>
                    <a:cubicBezTo>
                      <a:pt x="5085" y="4986"/>
                      <a:pt x="5084" y="4996"/>
                      <a:pt x="5081" y="5009"/>
                    </a:cubicBezTo>
                    <a:cubicBezTo>
                      <a:pt x="5075" y="5031"/>
                      <a:pt x="5066" y="5038"/>
                      <a:pt x="5055" y="5048"/>
                    </a:cubicBezTo>
                    <a:cubicBezTo>
                      <a:pt x="5055" y="5064"/>
                      <a:pt x="5056" y="5078"/>
                      <a:pt x="5051" y="5090"/>
                    </a:cubicBezTo>
                    <a:cubicBezTo>
                      <a:pt x="5047" y="5100"/>
                      <a:pt x="5041" y="5092"/>
                      <a:pt x="5041" y="5110"/>
                    </a:cubicBezTo>
                    <a:cubicBezTo>
                      <a:pt x="5040" y="5140"/>
                      <a:pt x="5064" y="5122"/>
                      <a:pt x="5071" y="5115"/>
                    </a:cubicBezTo>
                    <a:cubicBezTo>
                      <a:pt x="5087" y="5096"/>
                      <a:pt x="5098" y="5127"/>
                      <a:pt x="5115" y="5118"/>
                    </a:cubicBezTo>
                    <a:cubicBezTo>
                      <a:pt x="5127" y="5111"/>
                      <a:pt x="5145" y="5094"/>
                      <a:pt x="5143" y="5065"/>
                    </a:cubicBezTo>
                    <a:cubicBezTo>
                      <a:pt x="5149" y="5064"/>
                      <a:pt x="5155" y="5062"/>
                      <a:pt x="5161" y="5059"/>
                    </a:cubicBezTo>
                    <a:cubicBezTo>
                      <a:pt x="5171" y="5053"/>
                      <a:pt x="5166" y="5055"/>
                      <a:pt x="5171" y="5038"/>
                    </a:cubicBezTo>
                    <a:cubicBezTo>
                      <a:pt x="5173" y="5030"/>
                      <a:pt x="5172" y="5031"/>
                      <a:pt x="5176" y="5023"/>
                    </a:cubicBezTo>
                    <a:cubicBezTo>
                      <a:pt x="5178" y="5018"/>
                      <a:pt x="5182" y="5019"/>
                      <a:pt x="5184" y="5012"/>
                    </a:cubicBezTo>
                    <a:cubicBezTo>
                      <a:pt x="5186" y="4999"/>
                      <a:pt x="5179" y="4990"/>
                      <a:pt x="5173" y="4987"/>
                    </a:cubicBezTo>
                    <a:lnTo>
                      <a:pt x="5153" y="4985"/>
                    </a:lnTo>
                    <a:close/>
                    <a:moveTo>
                      <a:pt x="4942" y="4416"/>
                    </a:moveTo>
                    <a:cubicBezTo>
                      <a:pt x="4937" y="4439"/>
                      <a:pt x="4929" y="4461"/>
                      <a:pt x="4926" y="4486"/>
                    </a:cubicBezTo>
                    <a:cubicBezTo>
                      <a:pt x="4924" y="4512"/>
                      <a:pt x="4926" y="4530"/>
                      <a:pt x="4919" y="4554"/>
                    </a:cubicBezTo>
                    <a:cubicBezTo>
                      <a:pt x="4912" y="4580"/>
                      <a:pt x="4916" y="4580"/>
                      <a:pt x="4918" y="4607"/>
                    </a:cubicBezTo>
                    <a:cubicBezTo>
                      <a:pt x="4919" y="4634"/>
                      <a:pt x="4907" y="4657"/>
                      <a:pt x="4908" y="4686"/>
                    </a:cubicBezTo>
                    <a:cubicBezTo>
                      <a:pt x="4908" y="4715"/>
                      <a:pt x="4912" y="4728"/>
                      <a:pt x="4904" y="4755"/>
                    </a:cubicBezTo>
                    <a:cubicBezTo>
                      <a:pt x="4900" y="4768"/>
                      <a:pt x="4897" y="4787"/>
                      <a:pt x="4890" y="4795"/>
                    </a:cubicBezTo>
                    <a:cubicBezTo>
                      <a:pt x="4879" y="4808"/>
                      <a:pt x="4870" y="4800"/>
                      <a:pt x="4861" y="4823"/>
                    </a:cubicBezTo>
                    <a:cubicBezTo>
                      <a:pt x="4857" y="4837"/>
                      <a:pt x="4846" y="4877"/>
                      <a:pt x="4858" y="4886"/>
                    </a:cubicBezTo>
                    <a:cubicBezTo>
                      <a:pt x="4869" y="4894"/>
                      <a:pt x="4885" y="4853"/>
                      <a:pt x="4895" y="4848"/>
                    </a:cubicBezTo>
                    <a:cubicBezTo>
                      <a:pt x="4910" y="4840"/>
                      <a:pt x="4927" y="4849"/>
                      <a:pt x="4942" y="4847"/>
                    </a:cubicBezTo>
                    <a:cubicBezTo>
                      <a:pt x="4946" y="4863"/>
                      <a:pt x="4949" y="4880"/>
                      <a:pt x="4954" y="4895"/>
                    </a:cubicBezTo>
                    <a:cubicBezTo>
                      <a:pt x="4956" y="4900"/>
                      <a:pt x="4961" y="4905"/>
                      <a:pt x="4962" y="4912"/>
                    </a:cubicBezTo>
                    <a:cubicBezTo>
                      <a:pt x="4963" y="4933"/>
                      <a:pt x="4947" y="4947"/>
                      <a:pt x="4961" y="4965"/>
                    </a:cubicBezTo>
                    <a:cubicBezTo>
                      <a:pt x="4970" y="4976"/>
                      <a:pt x="4990" y="4967"/>
                      <a:pt x="4997" y="4954"/>
                    </a:cubicBezTo>
                    <a:cubicBezTo>
                      <a:pt x="5010" y="4933"/>
                      <a:pt x="5004" y="4912"/>
                      <a:pt x="5009" y="4886"/>
                    </a:cubicBezTo>
                    <a:cubicBezTo>
                      <a:pt x="5025" y="4885"/>
                      <a:pt x="5034" y="4885"/>
                      <a:pt x="5044" y="4856"/>
                    </a:cubicBezTo>
                    <a:cubicBezTo>
                      <a:pt x="5052" y="4833"/>
                      <a:pt x="5053" y="4800"/>
                      <a:pt x="5067" y="4793"/>
                    </a:cubicBezTo>
                    <a:cubicBezTo>
                      <a:pt x="5084" y="4784"/>
                      <a:pt x="5113" y="4793"/>
                      <a:pt x="5130" y="4800"/>
                    </a:cubicBezTo>
                    <a:cubicBezTo>
                      <a:pt x="5135" y="4802"/>
                      <a:pt x="5174" y="4835"/>
                      <a:pt x="5154" y="4853"/>
                    </a:cubicBezTo>
                    <a:cubicBezTo>
                      <a:pt x="5172" y="4872"/>
                      <a:pt x="5197" y="4846"/>
                      <a:pt x="5213" y="4880"/>
                    </a:cubicBezTo>
                    <a:cubicBezTo>
                      <a:pt x="5215" y="4885"/>
                      <a:pt x="5212" y="4891"/>
                      <a:pt x="5215" y="4896"/>
                    </a:cubicBezTo>
                    <a:cubicBezTo>
                      <a:pt x="5222" y="4908"/>
                      <a:pt x="5241" y="4900"/>
                      <a:pt x="5248" y="4897"/>
                    </a:cubicBezTo>
                    <a:cubicBezTo>
                      <a:pt x="5254" y="4895"/>
                      <a:pt x="5270" y="4892"/>
                      <a:pt x="5273" y="4877"/>
                    </a:cubicBezTo>
                    <a:cubicBezTo>
                      <a:pt x="5274" y="4870"/>
                      <a:pt x="5270" y="4867"/>
                      <a:pt x="5270" y="4860"/>
                    </a:cubicBezTo>
                    <a:cubicBezTo>
                      <a:pt x="5268" y="4843"/>
                      <a:pt x="5265" y="4826"/>
                      <a:pt x="5263" y="4808"/>
                    </a:cubicBezTo>
                    <a:cubicBezTo>
                      <a:pt x="5263" y="4797"/>
                      <a:pt x="5265" y="4789"/>
                      <a:pt x="5260" y="4782"/>
                    </a:cubicBezTo>
                    <a:cubicBezTo>
                      <a:pt x="5253" y="4772"/>
                      <a:pt x="5237" y="4785"/>
                      <a:pt x="5230" y="4789"/>
                    </a:cubicBezTo>
                    <a:cubicBezTo>
                      <a:pt x="5212" y="4800"/>
                      <a:pt x="5205" y="4805"/>
                      <a:pt x="5193" y="4770"/>
                    </a:cubicBezTo>
                    <a:cubicBezTo>
                      <a:pt x="5181" y="4733"/>
                      <a:pt x="5197" y="4753"/>
                      <a:pt x="5203" y="4730"/>
                    </a:cubicBezTo>
                    <a:cubicBezTo>
                      <a:pt x="5209" y="4705"/>
                      <a:pt x="5171" y="4674"/>
                      <a:pt x="5163" y="4663"/>
                    </a:cubicBezTo>
                    <a:cubicBezTo>
                      <a:pt x="5158" y="4627"/>
                      <a:pt x="5178" y="4603"/>
                      <a:pt x="5181" y="4571"/>
                    </a:cubicBezTo>
                    <a:cubicBezTo>
                      <a:pt x="5183" y="4540"/>
                      <a:pt x="5170" y="4549"/>
                      <a:pt x="5159" y="4553"/>
                    </a:cubicBezTo>
                    <a:cubicBezTo>
                      <a:pt x="5150" y="4556"/>
                      <a:pt x="5141" y="4559"/>
                      <a:pt x="5131" y="4562"/>
                    </a:cubicBezTo>
                    <a:cubicBezTo>
                      <a:pt x="5115" y="4568"/>
                      <a:pt x="5110" y="4593"/>
                      <a:pt x="5102" y="4620"/>
                    </a:cubicBezTo>
                    <a:cubicBezTo>
                      <a:pt x="5098" y="4584"/>
                      <a:pt x="5066" y="4542"/>
                      <a:pt x="5052" y="4519"/>
                    </a:cubicBezTo>
                    <a:cubicBezTo>
                      <a:pt x="5043" y="4505"/>
                      <a:pt x="5044" y="4507"/>
                      <a:pt x="5031" y="4512"/>
                    </a:cubicBezTo>
                    <a:cubicBezTo>
                      <a:pt x="5016" y="4518"/>
                      <a:pt x="5018" y="4521"/>
                      <a:pt x="5008" y="4496"/>
                    </a:cubicBezTo>
                    <a:cubicBezTo>
                      <a:pt x="5002" y="4477"/>
                      <a:pt x="4989" y="4452"/>
                      <a:pt x="4979" y="4439"/>
                    </a:cubicBezTo>
                    <a:cubicBezTo>
                      <a:pt x="4967" y="4425"/>
                      <a:pt x="4950" y="4426"/>
                      <a:pt x="4941" y="4405"/>
                    </a:cubicBezTo>
                    <a:lnTo>
                      <a:pt x="4942" y="4416"/>
                    </a:lnTo>
                    <a:close/>
                    <a:moveTo>
                      <a:pt x="5706" y="11489"/>
                    </a:moveTo>
                    <a:cubicBezTo>
                      <a:pt x="5702" y="11507"/>
                      <a:pt x="5712" y="11513"/>
                      <a:pt x="5714" y="11528"/>
                    </a:cubicBezTo>
                    <a:cubicBezTo>
                      <a:pt x="5701" y="11535"/>
                      <a:pt x="5686" y="11539"/>
                      <a:pt x="5676" y="11563"/>
                    </a:cubicBezTo>
                    <a:cubicBezTo>
                      <a:pt x="5672" y="11574"/>
                      <a:pt x="5670" y="11589"/>
                      <a:pt x="5665" y="11594"/>
                    </a:cubicBezTo>
                    <a:cubicBezTo>
                      <a:pt x="5653" y="11603"/>
                      <a:pt x="5641" y="11579"/>
                      <a:pt x="5631" y="11573"/>
                    </a:cubicBezTo>
                    <a:cubicBezTo>
                      <a:pt x="5624" y="11601"/>
                      <a:pt x="5626" y="11617"/>
                      <a:pt x="5629" y="11646"/>
                    </a:cubicBezTo>
                    <a:cubicBezTo>
                      <a:pt x="5635" y="11650"/>
                      <a:pt x="5640" y="11661"/>
                      <a:pt x="5646" y="11664"/>
                    </a:cubicBezTo>
                    <a:cubicBezTo>
                      <a:pt x="5652" y="11668"/>
                      <a:pt x="5655" y="11664"/>
                      <a:pt x="5660" y="11662"/>
                    </a:cubicBezTo>
                    <a:cubicBezTo>
                      <a:pt x="5667" y="11659"/>
                      <a:pt x="5675" y="11657"/>
                      <a:pt x="5683" y="11652"/>
                    </a:cubicBezTo>
                    <a:cubicBezTo>
                      <a:pt x="5694" y="11644"/>
                      <a:pt x="5704" y="11645"/>
                      <a:pt x="5716" y="11642"/>
                    </a:cubicBezTo>
                    <a:cubicBezTo>
                      <a:pt x="5725" y="11640"/>
                      <a:pt x="5734" y="11636"/>
                      <a:pt x="5743" y="11642"/>
                    </a:cubicBezTo>
                    <a:cubicBezTo>
                      <a:pt x="5755" y="11650"/>
                      <a:pt x="5745" y="11669"/>
                      <a:pt x="5754" y="11681"/>
                    </a:cubicBezTo>
                    <a:cubicBezTo>
                      <a:pt x="5761" y="11690"/>
                      <a:pt x="5784" y="11703"/>
                      <a:pt x="5793" y="11696"/>
                    </a:cubicBezTo>
                    <a:cubicBezTo>
                      <a:pt x="5798" y="11692"/>
                      <a:pt x="5798" y="11683"/>
                      <a:pt x="5801" y="11673"/>
                    </a:cubicBezTo>
                    <a:cubicBezTo>
                      <a:pt x="5804" y="11661"/>
                      <a:pt x="5811" y="11653"/>
                      <a:pt x="5818" y="11651"/>
                    </a:cubicBezTo>
                    <a:cubicBezTo>
                      <a:pt x="5825" y="11650"/>
                      <a:pt x="5826" y="11655"/>
                      <a:pt x="5831" y="11662"/>
                    </a:cubicBezTo>
                    <a:cubicBezTo>
                      <a:pt x="5837" y="11671"/>
                      <a:pt x="5836" y="11669"/>
                      <a:pt x="5843" y="11667"/>
                    </a:cubicBezTo>
                    <a:cubicBezTo>
                      <a:pt x="5852" y="11665"/>
                      <a:pt x="5862" y="11666"/>
                      <a:pt x="5872" y="11664"/>
                    </a:cubicBezTo>
                    <a:cubicBezTo>
                      <a:pt x="5884" y="11661"/>
                      <a:pt x="5895" y="11652"/>
                      <a:pt x="5898" y="11678"/>
                    </a:cubicBezTo>
                    <a:cubicBezTo>
                      <a:pt x="5907" y="11677"/>
                      <a:pt x="5916" y="11693"/>
                      <a:pt x="5924" y="11702"/>
                    </a:cubicBezTo>
                    <a:cubicBezTo>
                      <a:pt x="5941" y="11721"/>
                      <a:pt x="5959" y="11734"/>
                      <a:pt x="5979" y="11733"/>
                    </a:cubicBezTo>
                    <a:cubicBezTo>
                      <a:pt x="5987" y="11733"/>
                      <a:pt x="6019" y="11730"/>
                      <a:pt x="6022" y="11711"/>
                    </a:cubicBezTo>
                    <a:cubicBezTo>
                      <a:pt x="6024" y="11698"/>
                      <a:pt x="6018" y="11696"/>
                      <a:pt x="6016" y="11687"/>
                    </a:cubicBezTo>
                    <a:cubicBezTo>
                      <a:pt x="6014" y="11677"/>
                      <a:pt x="6015" y="11659"/>
                      <a:pt x="6015" y="11648"/>
                    </a:cubicBezTo>
                    <a:cubicBezTo>
                      <a:pt x="6002" y="11647"/>
                      <a:pt x="5988" y="11636"/>
                      <a:pt x="5977" y="11621"/>
                    </a:cubicBezTo>
                    <a:cubicBezTo>
                      <a:pt x="5968" y="11609"/>
                      <a:pt x="5964" y="11589"/>
                      <a:pt x="5956" y="11575"/>
                    </a:cubicBezTo>
                    <a:cubicBezTo>
                      <a:pt x="5950" y="11565"/>
                      <a:pt x="5942" y="11559"/>
                      <a:pt x="5935" y="11551"/>
                    </a:cubicBezTo>
                    <a:cubicBezTo>
                      <a:pt x="5928" y="11542"/>
                      <a:pt x="5922" y="11528"/>
                      <a:pt x="5915" y="11522"/>
                    </a:cubicBezTo>
                    <a:cubicBezTo>
                      <a:pt x="5903" y="11512"/>
                      <a:pt x="5886" y="11505"/>
                      <a:pt x="5873" y="11495"/>
                    </a:cubicBezTo>
                    <a:cubicBezTo>
                      <a:pt x="5862" y="11486"/>
                      <a:pt x="5859" y="11462"/>
                      <a:pt x="5848" y="11453"/>
                    </a:cubicBezTo>
                    <a:cubicBezTo>
                      <a:pt x="5839" y="11445"/>
                      <a:pt x="5824" y="11440"/>
                      <a:pt x="5813" y="11437"/>
                    </a:cubicBezTo>
                    <a:cubicBezTo>
                      <a:pt x="5807" y="11436"/>
                      <a:pt x="5786" y="11432"/>
                      <a:pt x="5783" y="11449"/>
                    </a:cubicBezTo>
                    <a:cubicBezTo>
                      <a:pt x="5782" y="11458"/>
                      <a:pt x="5786" y="11460"/>
                      <a:pt x="5787" y="11467"/>
                    </a:cubicBezTo>
                    <a:cubicBezTo>
                      <a:pt x="5789" y="11479"/>
                      <a:pt x="5790" y="11489"/>
                      <a:pt x="5790" y="11502"/>
                    </a:cubicBezTo>
                    <a:cubicBezTo>
                      <a:pt x="5775" y="11481"/>
                      <a:pt x="5760" y="11462"/>
                      <a:pt x="5746" y="11444"/>
                    </a:cubicBezTo>
                    <a:cubicBezTo>
                      <a:pt x="5739" y="11435"/>
                      <a:pt x="5733" y="11438"/>
                      <a:pt x="5725" y="11446"/>
                    </a:cubicBezTo>
                    <a:cubicBezTo>
                      <a:pt x="5719" y="11452"/>
                      <a:pt x="5717" y="11465"/>
                      <a:pt x="5710" y="11472"/>
                    </a:cubicBezTo>
                    <a:lnTo>
                      <a:pt x="5706" y="11489"/>
                    </a:lnTo>
                    <a:close/>
                    <a:moveTo>
                      <a:pt x="5377" y="11633"/>
                    </a:moveTo>
                    <a:cubicBezTo>
                      <a:pt x="5354" y="11652"/>
                      <a:pt x="5396" y="11674"/>
                      <a:pt x="5401" y="11679"/>
                    </a:cubicBezTo>
                    <a:cubicBezTo>
                      <a:pt x="5412" y="11688"/>
                      <a:pt x="5415" y="11708"/>
                      <a:pt x="5427" y="11708"/>
                    </a:cubicBezTo>
                    <a:cubicBezTo>
                      <a:pt x="5439" y="11708"/>
                      <a:pt x="5451" y="11705"/>
                      <a:pt x="5462" y="11700"/>
                    </a:cubicBezTo>
                    <a:cubicBezTo>
                      <a:pt x="5472" y="11696"/>
                      <a:pt x="5480" y="11702"/>
                      <a:pt x="5490" y="11703"/>
                    </a:cubicBezTo>
                    <a:cubicBezTo>
                      <a:pt x="5495" y="11704"/>
                      <a:pt x="5516" y="11700"/>
                      <a:pt x="5518" y="11689"/>
                    </a:cubicBezTo>
                    <a:cubicBezTo>
                      <a:pt x="5519" y="11683"/>
                      <a:pt x="5503" y="11655"/>
                      <a:pt x="5500" y="11651"/>
                    </a:cubicBezTo>
                    <a:cubicBezTo>
                      <a:pt x="5488" y="11634"/>
                      <a:pt x="5471" y="11642"/>
                      <a:pt x="5457" y="11634"/>
                    </a:cubicBezTo>
                    <a:cubicBezTo>
                      <a:pt x="5448" y="11629"/>
                      <a:pt x="5440" y="11615"/>
                      <a:pt x="5430" y="11614"/>
                    </a:cubicBezTo>
                    <a:cubicBezTo>
                      <a:pt x="5415" y="11612"/>
                      <a:pt x="5401" y="11627"/>
                      <a:pt x="5386" y="11621"/>
                    </a:cubicBezTo>
                    <a:lnTo>
                      <a:pt x="5377" y="11633"/>
                    </a:lnTo>
                    <a:close/>
                    <a:moveTo>
                      <a:pt x="5003" y="11209"/>
                    </a:moveTo>
                    <a:cubicBezTo>
                      <a:pt x="4987" y="11234"/>
                      <a:pt x="5013" y="11244"/>
                      <a:pt x="5023" y="11233"/>
                    </a:cubicBezTo>
                    <a:cubicBezTo>
                      <a:pt x="5034" y="11220"/>
                      <a:pt x="5045" y="11197"/>
                      <a:pt x="5058" y="11187"/>
                    </a:cubicBezTo>
                    <a:cubicBezTo>
                      <a:pt x="5064" y="11182"/>
                      <a:pt x="5071" y="11186"/>
                      <a:pt x="5077" y="11180"/>
                    </a:cubicBezTo>
                    <a:cubicBezTo>
                      <a:pt x="5084" y="11173"/>
                      <a:pt x="5085" y="11161"/>
                      <a:pt x="5088" y="11149"/>
                    </a:cubicBezTo>
                    <a:cubicBezTo>
                      <a:pt x="5094" y="11121"/>
                      <a:pt x="5116" y="11116"/>
                      <a:pt x="5130" y="11116"/>
                    </a:cubicBezTo>
                    <a:cubicBezTo>
                      <a:pt x="5141" y="11115"/>
                      <a:pt x="5155" y="11131"/>
                      <a:pt x="5164" y="11144"/>
                    </a:cubicBezTo>
                    <a:cubicBezTo>
                      <a:pt x="5173" y="11160"/>
                      <a:pt x="5177" y="11156"/>
                      <a:pt x="5189" y="11148"/>
                    </a:cubicBezTo>
                    <a:cubicBezTo>
                      <a:pt x="5203" y="11138"/>
                      <a:pt x="5203" y="11142"/>
                      <a:pt x="5211" y="11165"/>
                    </a:cubicBezTo>
                    <a:cubicBezTo>
                      <a:pt x="5216" y="11184"/>
                      <a:pt x="5220" y="11180"/>
                      <a:pt x="5230" y="11182"/>
                    </a:cubicBezTo>
                    <a:cubicBezTo>
                      <a:pt x="5239" y="11183"/>
                      <a:pt x="5248" y="11192"/>
                      <a:pt x="5258" y="11194"/>
                    </a:cubicBezTo>
                    <a:cubicBezTo>
                      <a:pt x="5266" y="11196"/>
                      <a:pt x="5276" y="11193"/>
                      <a:pt x="5283" y="11204"/>
                    </a:cubicBezTo>
                    <a:cubicBezTo>
                      <a:pt x="5288" y="11212"/>
                      <a:pt x="5288" y="11223"/>
                      <a:pt x="5291" y="11232"/>
                    </a:cubicBezTo>
                    <a:cubicBezTo>
                      <a:pt x="5299" y="11254"/>
                      <a:pt x="5323" y="11270"/>
                      <a:pt x="5336" y="11267"/>
                    </a:cubicBezTo>
                    <a:cubicBezTo>
                      <a:pt x="5344" y="11265"/>
                      <a:pt x="5349" y="11260"/>
                      <a:pt x="5357" y="11267"/>
                    </a:cubicBezTo>
                    <a:cubicBezTo>
                      <a:pt x="5369" y="11278"/>
                      <a:pt x="5377" y="11298"/>
                      <a:pt x="5379" y="11324"/>
                    </a:cubicBezTo>
                    <a:cubicBezTo>
                      <a:pt x="5392" y="11322"/>
                      <a:pt x="5399" y="11353"/>
                      <a:pt x="5410" y="11357"/>
                    </a:cubicBezTo>
                    <a:cubicBezTo>
                      <a:pt x="5420" y="11362"/>
                      <a:pt x="5434" y="11352"/>
                      <a:pt x="5445" y="11353"/>
                    </a:cubicBezTo>
                    <a:cubicBezTo>
                      <a:pt x="5457" y="11390"/>
                      <a:pt x="5432" y="11430"/>
                      <a:pt x="5431" y="11464"/>
                    </a:cubicBezTo>
                    <a:cubicBezTo>
                      <a:pt x="5435" y="11466"/>
                      <a:pt x="5440" y="11464"/>
                      <a:pt x="5444" y="11458"/>
                    </a:cubicBezTo>
                    <a:cubicBezTo>
                      <a:pt x="5455" y="11496"/>
                      <a:pt x="5483" y="11487"/>
                      <a:pt x="5501" y="11481"/>
                    </a:cubicBezTo>
                    <a:cubicBezTo>
                      <a:pt x="5511" y="11477"/>
                      <a:pt x="5520" y="11471"/>
                      <a:pt x="5530" y="11463"/>
                    </a:cubicBezTo>
                    <a:cubicBezTo>
                      <a:pt x="5542" y="11455"/>
                      <a:pt x="5553" y="11457"/>
                      <a:pt x="5565" y="11456"/>
                    </a:cubicBezTo>
                    <a:cubicBezTo>
                      <a:pt x="5591" y="11454"/>
                      <a:pt x="5618" y="11449"/>
                      <a:pt x="5644" y="11450"/>
                    </a:cubicBezTo>
                    <a:cubicBezTo>
                      <a:pt x="5640" y="11433"/>
                      <a:pt x="5631" y="11422"/>
                      <a:pt x="5626" y="11407"/>
                    </a:cubicBezTo>
                    <a:cubicBezTo>
                      <a:pt x="5617" y="11385"/>
                      <a:pt x="5604" y="11371"/>
                      <a:pt x="5591" y="11360"/>
                    </a:cubicBezTo>
                    <a:cubicBezTo>
                      <a:pt x="5580" y="11351"/>
                      <a:pt x="5568" y="11357"/>
                      <a:pt x="5558" y="11348"/>
                    </a:cubicBezTo>
                    <a:cubicBezTo>
                      <a:pt x="5544" y="11335"/>
                      <a:pt x="5531" y="11311"/>
                      <a:pt x="5519" y="11294"/>
                    </a:cubicBezTo>
                    <a:cubicBezTo>
                      <a:pt x="5510" y="11280"/>
                      <a:pt x="5499" y="11262"/>
                      <a:pt x="5487" y="11257"/>
                    </a:cubicBezTo>
                    <a:cubicBezTo>
                      <a:pt x="5481" y="11254"/>
                      <a:pt x="5475" y="11261"/>
                      <a:pt x="5469" y="11259"/>
                    </a:cubicBezTo>
                    <a:cubicBezTo>
                      <a:pt x="5457" y="11256"/>
                      <a:pt x="5457" y="11222"/>
                      <a:pt x="5451" y="11205"/>
                    </a:cubicBezTo>
                    <a:cubicBezTo>
                      <a:pt x="5447" y="11194"/>
                      <a:pt x="5440" y="11188"/>
                      <a:pt x="5434" y="11180"/>
                    </a:cubicBezTo>
                    <a:cubicBezTo>
                      <a:pt x="5427" y="11171"/>
                      <a:pt x="5419" y="11156"/>
                      <a:pt x="5411" y="11149"/>
                    </a:cubicBezTo>
                    <a:cubicBezTo>
                      <a:pt x="5405" y="11144"/>
                      <a:pt x="5407" y="11147"/>
                      <a:pt x="5403" y="11147"/>
                    </a:cubicBezTo>
                    <a:cubicBezTo>
                      <a:pt x="5394" y="11147"/>
                      <a:pt x="5387" y="11149"/>
                      <a:pt x="5378" y="11145"/>
                    </a:cubicBezTo>
                    <a:cubicBezTo>
                      <a:pt x="5363" y="11140"/>
                      <a:pt x="5333" y="11138"/>
                      <a:pt x="5325" y="11112"/>
                    </a:cubicBezTo>
                    <a:cubicBezTo>
                      <a:pt x="5315" y="11083"/>
                      <a:pt x="5304" y="11071"/>
                      <a:pt x="5286" y="11063"/>
                    </a:cubicBezTo>
                    <a:cubicBezTo>
                      <a:pt x="5270" y="11057"/>
                      <a:pt x="5260" y="11060"/>
                      <a:pt x="5246" y="11068"/>
                    </a:cubicBezTo>
                    <a:cubicBezTo>
                      <a:pt x="5231" y="11075"/>
                      <a:pt x="5224" y="11047"/>
                      <a:pt x="5212" y="11034"/>
                    </a:cubicBezTo>
                    <a:cubicBezTo>
                      <a:pt x="5205" y="11026"/>
                      <a:pt x="5201" y="11033"/>
                      <a:pt x="5193" y="11033"/>
                    </a:cubicBezTo>
                    <a:cubicBezTo>
                      <a:pt x="5178" y="11032"/>
                      <a:pt x="5162" y="11034"/>
                      <a:pt x="5146" y="11035"/>
                    </a:cubicBezTo>
                    <a:cubicBezTo>
                      <a:pt x="5136" y="11035"/>
                      <a:pt x="5122" y="11027"/>
                      <a:pt x="5112" y="11033"/>
                    </a:cubicBezTo>
                    <a:cubicBezTo>
                      <a:pt x="5108" y="11035"/>
                      <a:pt x="5110" y="11036"/>
                      <a:pt x="5107" y="11040"/>
                    </a:cubicBezTo>
                    <a:cubicBezTo>
                      <a:pt x="5095" y="11053"/>
                      <a:pt x="5088" y="11049"/>
                      <a:pt x="5074" y="11049"/>
                    </a:cubicBezTo>
                    <a:cubicBezTo>
                      <a:pt x="5061" y="11048"/>
                      <a:pt x="5062" y="11058"/>
                      <a:pt x="5059" y="11079"/>
                    </a:cubicBezTo>
                    <a:cubicBezTo>
                      <a:pt x="5056" y="11097"/>
                      <a:pt x="5051" y="11103"/>
                      <a:pt x="5042" y="11108"/>
                    </a:cubicBezTo>
                    <a:cubicBezTo>
                      <a:pt x="5022" y="11121"/>
                      <a:pt x="5016" y="11156"/>
                      <a:pt x="5002" y="11188"/>
                    </a:cubicBezTo>
                    <a:lnTo>
                      <a:pt x="5003" y="11209"/>
                    </a:lnTo>
                    <a:close/>
                    <a:moveTo>
                      <a:pt x="2101" y="6550"/>
                    </a:moveTo>
                    <a:cubicBezTo>
                      <a:pt x="2097" y="6548"/>
                      <a:pt x="2096" y="6550"/>
                      <a:pt x="2094" y="6556"/>
                    </a:cubicBezTo>
                    <a:cubicBezTo>
                      <a:pt x="2091" y="6565"/>
                      <a:pt x="2093" y="6564"/>
                      <a:pt x="2095" y="6569"/>
                    </a:cubicBezTo>
                    <a:cubicBezTo>
                      <a:pt x="2097" y="6574"/>
                      <a:pt x="2099" y="6569"/>
                      <a:pt x="2098" y="6579"/>
                    </a:cubicBezTo>
                    <a:cubicBezTo>
                      <a:pt x="2098" y="6585"/>
                      <a:pt x="2095" y="6592"/>
                      <a:pt x="2094" y="6598"/>
                    </a:cubicBezTo>
                    <a:cubicBezTo>
                      <a:pt x="2093" y="6603"/>
                      <a:pt x="2092" y="6608"/>
                      <a:pt x="2090" y="6613"/>
                    </a:cubicBezTo>
                    <a:cubicBezTo>
                      <a:pt x="2088" y="6621"/>
                      <a:pt x="2088" y="6621"/>
                      <a:pt x="2090" y="6628"/>
                    </a:cubicBezTo>
                    <a:cubicBezTo>
                      <a:pt x="2093" y="6646"/>
                      <a:pt x="2104" y="6651"/>
                      <a:pt x="2110" y="6664"/>
                    </a:cubicBezTo>
                    <a:cubicBezTo>
                      <a:pt x="2109" y="6687"/>
                      <a:pt x="2111" y="6704"/>
                      <a:pt x="2120" y="6718"/>
                    </a:cubicBezTo>
                    <a:cubicBezTo>
                      <a:pt x="2135" y="6740"/>
                      <a:pt x="2143" y="6770"/>
                      <a:pt x="2152" y="6801"/>
                    </a:cubicBezTo>
                    <a:cubicBezTo>
                      <a:pt x="2160" y="6826"/>
                      <a:pt x="2170" y="6855"/>
                      <a:pt x="2184" y="6865"/>
                    </a:cubicBezTo>
                    <a:cubicBezTo>
                      <a:pt x="2191" y="6870"/>
                      <a:pt x="2204" y="6861"/>
                      <a:pt x="2209" y="6873"/>
                    </a:cubicBezTo>
                    <a:cubicBezTo>
                      <a:pt x="2215" y="6887"/>
                      <a:pt x="2212" y="6905"/>
                      <a:pt x="2222" y="6915"/>
                    </a:cubicBezTo>
                    <a:cubicBezTo>
                      <a:pt x="2229" y="6922"/>
                      <a:pt x="2240" y="6923"/>
                      <a:pt x="2234" y="6902"/>
                    </a:cubicBezTo>
                    <a:cubicBezTo>
                      <a:pt x="2230" y="6888"/>
                      <a:pt x="2226" y="6883"/>
                      <a:pt x="2225" y="6866"/>
                    </a:cubicBezTo>
                    <a:cubicBezTo>
                      <a:pt x="2224" y="6844"/>
                      <a:pt x="2218" y="6832"/>
                      <a:pt x="2209" y="6820"/>
                    </a:cubicBezTo>
                    <a:cubicBezTo>
                      <a:pt x="2202" y="6810"/>
                      <a:pt x="2201" y="6799"/>
                      <a:pt x="2196" y="6783"/>
                    </a:cubicBezTo>
                    <a:cubicBezTo>
                      <a:pt x="2193" y="6770"/>
                      <a:pt x="2187" y="6762"/>
                      <a:pt x="2182" y="6751"/>
                    </a:cubicBezTo>
                    <a:cubicBezTo>
                      <a:pt x="2181" y="6739"/>
                      <a:pt x="2183" y="6723"/>
                      <a:pt x="2185" y="6713"/>
                    </a:cubicBezTo>
                    <a:cubicBezTo>
                      <a:pt x="2187" y="6705"/>
                      <a:pt x="2189" y="6704"/>
                      <a:pt x="2187" y="6697"/>
                    </a:cubicBezTo>
                    <a:cubicBezTo>
                      <a:pt x="2186" y="6689"/>
                      <a:pt x="2176" y="6683"/>
                      <a:pt x="2173" y="6676"/>
                    </a:cubicBezTo>
                    <a:cubicBezTo>
                      <a:pt x="2170" y="6668"/>
                      <a:pt x="2171" y="6673"/>
                      <a:pt x="2171" y="6664"/>
                    </a:cubicBezTo>
                    <a:cubicBezTo>
                      <a:pt x="2171" y="6653"/>
                      <a:pt x="2174" y="6638"/>
                      <a:pt x="2177" y="6629"/>
                    </a:cubicBezTo>
                    <a:cubicBezTo>
                      <a:pt x="2182" y="6617"/>
                      <a:pt x="2193" y="6613"/>
                      <a:pt x="2193" y="6595"/>
                    </a:cubicBezTo>
                    <a:cubicBezTo>
                      <a:pt x="2193" y="6586"/>
                      <a:pt x="2189" y="6584"/>
                      <a:pt x="2190" y="6574"/>
                    </a:cubicBezTo>
                    <a:cubicBezTo>
                      <a:pt x="2190" y="6562"/>
                      <a:pt x="2196" y="6555"/>
                      <a:pt x="2199" y="6547"/>
                    </a:cubicBezTo>
                    <a:cubicBezTo>
                      <a:pt x="2187" y="6555"/>
                      <a:pt x="2172" y="6558"/>
                      <a:pt x="2159" y="6556"/>
                    </a:cubicBezTo>
                    <a:cubicBezTo>
                      <a:pt x="2156" y="6556"/>
                      <a:pt x="2150" y="6559"/>
                      <a:pt x="2146" y="6555"/>
                    </a:cubicBezTo>
                    <a:cubicBezTo>
                      <a:pt x="2143" y="6552"/>
                      <a:pt x="2142" y="6541"/>
                      <a:pt x="2139" y="6536"/>
                    </a:cubicBezTo>
                    <a:cubicBezTo>
                      <a:pt x="2133" y="6523"/>
                      <a:pt x="2119" y="6531"/>
                      <a:pt x="2111" y="6536"/>
                    </a:cubicBezTo>
                    <a:lnTo>
                      <a:pt x="2101" y="6550"/>
                    </a:lnTo>
                    <a:close/>
                    <a:moveTo>
                      <a:pt x="935" y="5806"/>
                    </a:moveTo>
                    <a:cubicBezTo>
                      <a:pt x="921" y="5831"/>
                      <a:pt x="908" y="5847"/>
                      <a:pt x="898" y="5878"/>
                    </a:cubicBezTo>
                    <a:cubicBezTo>
                      <a:pt x="889" y="5905"/>
                      <a:pt x="882" y="5929"/>
                      <a:pt x="866" y="5945"/>
                    </a:cubicBezTo>
                    <a:cubicBezTo>
                      <a:pt x="859" y="5952"/>
                      <a:pt x="846" y="5968"/>
                      <a:pt x="840" y="5971"/>
                    </a:cubicBezTo>
                    <a:cubicBezTo>
                      <a:pt x="834" y="5975"/>
                      <a:pt x="829" y="5969"/>
                      <a:pt x="821" y="5970"/>
                    </a:cubicBezTo>
                    <a:cubicBezTo>
                      <a:pt x="807" y="5973"/>
                      <a:pt x="783" y="6004"/>
                      <a:pt x="797" y="6035"/>
                    </a:cubicBezTo>
                    <a:cubicBezTo>
                      <a:pt x="818" y="6031"/>
                      <a:pt x="814" y="6099"/>
                      <a:pt x="815" y="6126"/>
                    </a:cubicBezTo>
                    <a:cubicBezTo>
                      <a:pt x="843" y="6117"/>
                      <a:pt x="857" y="6066"/>
                      <a:pt x="888" y="6069"/>
                    </a:cubicBezTo>
                    <a:cubicBezTo>
                      <a:pt x="891" y="6051"/>
                      <a:pt x="890" y="6031"/>
                      <a:pt x="890" y="6012"/>
                    </a:cubicBezTo>
                    <a:cubicBezTo>
                      <a:pt x="907" y="6004"/>
                      <a:pt x="926" y="5995"/>
                      <a:pt x="943" y="5982"/>
                    </a:cubicBezTo>
                    <a:cubicBezTo>
                      <a:pt x="931" y="5970"/>
                      <a:pt x="942" y="5920"/>
                      <a:pt x="923" y="5929"/>
                    </a:cubicBezTo>
                    <a:cubicBezTo>
                      <a:pt x="923" y="5900"/>
                      <a:pt x="946" y="5888"/>
                      <a:pt x="948" y="5860"/>
                    </a:cubicBezTo>
                    <a:cubicBezTo>
                      <a:pt x="949" y="5848"/>
                      <a:pt x="945" y="5829"/>
                      <a:pt x="945" y="5814"/>
                    </a:cubicBezTo>
                    <a:cubicBezTo>
                      <a:pt x="945" y="5801"/>
                      <a:pt x="955" y="5783"/>
                      <a:pt x="941" y="5786"/>
                    </a:cubicBezTo>
                    <a:cubicBezTo>
                      <a:pt x="941" y="5793"/>
                      <a:pt x="939" y="5799"/>
                      <a:pt x="939" y="5806"/>
                    </a:cubicBezTo>
                    <a:lnTo>
                      <a:pt x="935" y="5806"/>
                    </a:lnTo>
                    <a:close/>
                    <a:moveTo>
                      <a:pt x="6238" y="7277"/>
                    </a:moveTo>
                    <a:cubicBezTo>
                      <a:pt x="6251" y="7284"/>
                      <a:pt x="6258" y="7304"/>
                      <a:pt x="6270" y="7317"/>
                    </a:cubicBezTo>
                    <a:cubicBezTo>
                      <a:pt x="6276" y="7324"/>
                      <a:pt x="6283" y="7328"/>
                      <a:pt x="6289" y="7337"/>
                    </a:cubicBezTo>
                    <a:cubicBezTo>
                      <a:pt x="6293" y="7345"/>
                      <a:pt x="6296" y="7356"/>
                      <a:pt x="6303" y="7358"/>
                    </a:cubicBezTo>
                    <a:cubicBezTo>
                      <a:pt x="6316" y="7363"/>
                      <a:pt x="6320" y="7343"/>
                      <a:pt x="6333" y="7367"/>
                    </a:cubicBezTo>
                    <a:cubicBezTo>
                      <a:pt x="6346" y="7391"/>
                      <a:pt x="6354" y="7398"/>
                      <a:pt x="6372" y="7405"/>
                    </a:cubicBezTo>
                    <a:cubicBezTo>
                      <a:pt x="6389" y="7411"/>
                      <a:pt x="6417" y="7401"/>
                      <a:pt x="6393" y="7366"/>
                    </a:cubicBezTo>
                    <a:cubicBezTo>
                      <a:pt x="6378" y="7345"/>
                      <a:pt x="6366" y="7315"/>
                      <a:pt x="6350" y="7297"/>
                    </a:cubicBezTo>
                    <a:cubicBezTo>
                      <a:pt x="6337" y="7282"/>
                      <a:pt x="6328" y="7297"/>
                      <a:pt x="6315" y="7288"/>
                    </a:cubicBezTo>
                    <a:cubicBezTo>
                      <a:pt x="6304" y="7280"/>
                      <a:pt x="6305" y="7260"/>
                      <a:pt x="6295" y="7253"/>
                    </a:cubicBezTo>
                    <a:cubicBezTo>
                      <a:pt x="6284" y="7245"/>
                      <a:pt x="6266" y="7252"/>
                      <a:pt x="6255" y="7252"/>
                    </a:cubicBezTo>
                    <a:cubicBezTo>
                      <a:pt x="6246" y="7252"/>
                      <a:pt x="6237" y="7252"/>
                      <a:pt x="6228" y="7253"/>
                    </a:cubicBezTo>
                    <a:lnTo>
                      <a:pt x="6238" y="7277"/>
                    </a:lnTo>
                    <a:close/>
                    <a:moveTo>
                      <a:pt x="6242" y="7741"/>
                    </a:moveTo>
                    <a:cubicBezTo>
                      <a:pt x="6246" y="7766"/>
                      <a:pt x="6243" y="7796"/>
                      <a:pt x="6258" y="7806"/>
                    </a:cubicBezTo>
                    <a:cubicBezTo>
                      <a:pt x="6265" y="7811"/>
                      <a:pt x="6273" y="7804"/>
                      <a:pt x="6281" y="7807"/>
                    </a:cubicBezTo>
                    <a:cubicBezTo>
                      <a:pt x="6288" y="7809"/>
                      <a:pt x="6295" y="7820"/>
                      <a:pt x="6302" y="7828"/>
                    </a:cubicBezTo>
                    <a:cubicBezTo>
                      <a:pt x="6325" y="7856"/>
                      <a:pt x="6371" y="7842"/>
                      <a:pt x="6388" y="7794"/>
                    </a:cubicBezTo>
                    <a:cubicBezTo>
                      <a:pt x="6375" y="7791"/>
                      <a:pt x="6370" y="7800"/>
                      <a:pt x="6359" y="7782"/>
                    </a:cubicBezTo>
                    <a:cubicBezTo>
                      <a:pt x="6351" y="7770"/>
                      <a:pt x="6347" y="7770"/>
                      <a:pt x="6337" y="7763"/>
                    </a:cubicBezTo>
                    <a:cubicBezTo>
                      <a:pt x="6320" y="7751"/>
                      <a:pt x="6311" y="7742"/>
                      <a:pt x="6290" y="7750"/>
                    </a:cubicBezTo>
                    <a:cubicBezTo>
                      <a:pt x="6279" y="7754"/>
                      <a:pt x="6275" y="7761"/>
                      <a:pt x="6266" y="7749"/>
                    </a:cubicBezTo>
                    <a:cubicBezTo>
                      <a:pt x="6258" y="7739"/>
                      <a:pt x="6253" y="7720"/>
                      <a:pt x="6247" y="7706"/>
                    </a:cubicBezTo>
                    <a:lnTo>
                      <a:pt x="6242" y="7741"/>
                    </a:lnTo>
                    <a:close/>
                    <a:moveTo>
                      <a:pt x="5436" y="12849"/>
                    </a:moveTo>
                    <a:cubicBezTo>
                      <a:pt x="5436" y="12846"/>
                      <a:pt x="5436" y="12843"/>
                      <a:pt x="5436" y="12840"/>
                    </a:cubicBezTo>
                    <a:cubicBezTo>
                      <a:pt x="5435" y="12837"/>
                      <a:pt x="5433" y="12836"/>
                      <a:pt x="5432" y="12833"/>
                    </a:cubicBezTo>
                    <a:cubicBezTo>
                      <a:pt x="5429" y="12827"/>
                      <a:pt x="5430" y="12820"/>
                      <a:pt x="5429" y="12813"/>
                    </a:cubicBezTo>
                    <a:cubicBezTo>
                      <a:pt x="5429" y="12798"/>
                      <a:pt x="5422" y="12802"/>
                      <a:pt x="5415" y="12800"/>
                    </a:cubicBezTo>
                    <a:cubicBezTo>
                      <a:pt x="5408" y="12797"/>
                      <a:pt x="5408" y="12790"/>
                      <a:pt x="5404" y="12779"/>
                    </a:cubicBezTo>
                    <a:cubicBezTo>
                      <a:pt x="5402" y="12771"/>
                      <a:pt x="5398" y="12763"/>
                      <a:pt x="5395" y="12756"/>
                    </a:cubicBezTo>
                    <a:cubicBezTo>
                      <a:pt x="5393" y="12753"/>
                      <a:pt x="5391" y="12748"/>
                      <a:pt x="5388" y="12749"/>
                    </a:cubicBezTo>
                    <a:cubicBezTo>
                      <a:pt x="5387" y="12750"/>
                      <a:pt x="5387" y="12753"/>
                      <a:pt x="5386" y="12754"/>
                    </a:cubicBezTo>
                    <a:cubicBezTo>
                      <a:pt x="5379" y="12758"/>
                      <a:pt x="5367" y="12747"/>
                      <a:pt x="5360" y="12742"/>
                    </a:cubicBezTo>
                    <a:cubicBezTo>
                      <a:pt x="5355" y="12739"/>
                      <a:pt x="5349" y="12739"/>
                      <a:pt x="5343" y="12736"/>
                    </a:cubicBezTo>
                    <a:cubicBezTo>
                      <a:pt x="5337" y="12733"/>
                      <a:pt x="5337" y="12731"/>
                      <a:pt x="5332" y="12738"/>
                    </a:cubicBezTo>
                    <a:cubicBezTo>
                      <a:pt x="5323" y="12752"/>
                      <a:pt x="5316" y="12748"/>
                      <a:pt x="5305" y="12744"/>
                    </a:cubicBezTo>
                    <a:cubicBezTo>
                      <a:pt x="5297" y="12741"/>
                      <a:pt x="5297" y="12743"/>
                      <a:pt x="5290" y="12751"/>
                    </a:cubicBezTo>
                    <a:cubicBezTo>
                      <a:pt x="5284" y="12758"/>
                      <a:pt x="5279" y="12765"/>
                      <a:pt x="5273" y="12773"/>
                    </a:cubicBezTo>
                    <a:cubicBezTo>
                      <a:pt x="5270" y="12778"/>
                      <a:pt x="5266" y="12781"/>
                      <a:pt x="5262" y="12782"/>
                    </a:cubicBezTo>
                    <a:cubicBezTo>
                      <a:pt x="5257" y="12785"/>
                      <a:pt x="5255" y="12788"/>
                      <a:pt x="5252" y="12796"/>
                    </a:cubicBezTo>
                    <a:cubicBezTo>
                      <a:pt x="5247" y="12804"/>
                      <a:pt x="5242" y="12805"/>
                      <a:pt x="5237" y="12808"/>
                    </a:cubicBezTo>
                    <a:cubicBezTo>
                      <a:pt x="5229" y="12813"/>
                      <a:pt x="5220" y="12818"/>
                      <a:pt x="5213" y="12827"/>
                    </a:cubicBezTo>
                    <a:cubicBezTo>
                      <a:pt x="5209" y="12833"/>
                      <a:pt x="5210" y="12833"/>
                      <a:pt x="5207" y="12827"/>
                    </a:cubicBezTo>
                    <a:cubicBezTo>
                      <a:pt x="5202" y="12818"/>
                      <a:pt x="5197" y="12812"/>
                      <a:pt x="5191" y="12806"/>
                    </a:cubicBezTo>
                    <a:cubicBezTo>
                      <a:pt x="5190" y="12804"/>
                      <a:pt x="5188" y="12800"/>
                      <a:pt x="5187" y="12799"/>
                    </a:cubicBezTo>
                    <a:cubicBezTo>
                      <a:pt x="5178" y="12790"/>
                      <a:pt x="5163" y="12803"/>
                      <a:pt x="5155" y="12810"/>
                    </a:cubicBezTo>
                    <a:cubicBezTo>
                      <a:pt x="5153" y="12803"/>
                      <a:pt x="5154" y="12793"/>
                      <a:pt x="5151" y="12787"/>
                    </a:cubicBezTo>
                    <a:cubicBezTo>
                      <a:pt x="5151" y="12786"/>
                      <a:pt x="5149" y="12786"/>
                      <a:pt x="5148" y="12784"/>
                    </a:cubicBezTo>
                    <a:cubicBezTo>
                      <a:pt x="5146" y="12781"/>
                      <a:pt x="5145" y="12775"/>
                      <a:pt x="5142" y="12773"/>
                    </a:cubicBezTo>
                    <a:cubicBezTo>
                      <a:pt x="5142" y="12755"/>
                      <a:pt x="5138" y="12753"/>
                      <a:pt x="5130" y="12749"/>
                    </a:cubicBezTo>
                    <a:cubicBezTo>
                      <a:pt x="5120" y="12745"/>
                      <a:pt x="5121" y="12736"/>
                      <a:pt x="5120" y="12719"/>
                    </a:cubicBezTo>
                    <a:cubicBezTo>
                      <a:pt x="5118" y="12702"/>
                      <a:pt x="5111" y="12708"/>
                      <a:pt x="5107" y="12697"/>
                    </a:cubicBezTo>
                    <a:cubicBezTo>
                      <a:pt x="5105" y="12693"/>
                      <a:pt x="5106" y="12690"/>
                      <a:pt x="5106" y="12685"/>
                    </a:cubicBezTo>
                    <a:cubicBezTo>
                      <a:pt x="5106" y="12675"/>
                      <a:pt x="5103" y="12668"/>
                      <a:pt x="5100" y="12661"/>
                    </a:cubicBezTo>
                    <a:cubicBezTo>
                      <a:pt x="5094" y="12650"/>
                      <a:pt x="5078" y="12638"/>
                      <a:pt x="5077" y="12620"/>
                    </a:cubicBezTo>
                    <a:cubicBezTo>
                      <a:pt x="5077" y="12616"/>
                      <a:pt x="5078" y="12611"/>
                      <a:pt x="5078" y="12606"/>
                    </a:cubicBezTo>
                    <a:cubicBezTo>
                      <a:pt x="5078" y="12601"/>
                      <a:pt x="5078" y="12595"/>
                      <a:pt x="5078" y="12590"/>
                    </a:cubicBezTo>
                    <a:cubicBezTo>
                      <a:pt x="5078" y="12579"/>
                      <a:pt x="5079" y="12570"/>
                      <a:pt x="5077" y="12559"/>
                    </a:cubicBezTo>
                    <a:cubicBezTo>
                      <a:pt x="5074" y="12546"/>
                      <a:pt x="5073" y="12545"/>
                      <a:pt x="5076" y="12533"/>
                    </a:cubicBezTo>
                    <a:cubicBezTo>
                      <a:pt x="5079" y="12522"/>
                      <a:pt x="5076" y="12505"/>
                      <a:pt x="5074" y="12495"/>
                    </a:cubicBezTo>
                    <a:cubicBezTo>
                      <a:pt x="5072" y="12481"/>
                      <a:pt x="5068" y="12465"/>
                      <a:pt x="5070" y="12451"/>
                    </a:cubicBezTo>
                    <a:cubicBezTo>
                      <a:pt x="5071" y="12444"/>
                      <a:pt x="5073" y="12439"/>
                      <a:pt x="5074" y="12432"/>
                    </a:cubicBezTo>
                    <a:cubicBezTo>
                      <a:pt x="5075" y="12418"/>
                      <a:pt x="5072" y="12403"/>
                      <a:pt x="5072" y="12389"/>
                    </a:cubicBezTo>
                    <a:cubicBezTo>
                      <a:pt x="5072" y="12376"/>
                      <a:pt x="5074" y="12368"/>
                      <a:pt x="5077" y="12357"/>
                    </a:cubicBezTo>
                    <a:cubicBezTo>
                      <a:pt x="5082" y="12340"/>
                      <a:pt x="5073" y="12327"/>
                      <a:pt x="5075" y="12310"/>
                    </a:cubicBezTo>
                    <a:cubicBezTo>
                      <a:pt x="5076" y="12302"/>
                      <a:pt x="5079" y="12297"/>
                      <a:pt x="5081" y="12291"/>
                    </a:cubicBezTo>
                    <a:cubicBezTo>
                      <a:pt x="5084" y="12283"/>
                      <a:pt x="5084" y="12275"/>
                      <a:pt x="5084" y="12266"/>
                    </a:cubicBezTo>
                    <a:cubicBezTo>
                      <a:pt x="5084" y="12252"/>
                      <a:pt x="5080" y="12235"/>
                      <a:pt x="5087" y="12224"/>
                    </a:cubicBezTo>
                    <a:cubicBezTo>
                      <a:pt x="5090" y="12219"/>
                      <a:pt x="5094" y="12216"/>
                      <a:pt x="5097" y="12208"/>
                    </a:cubicBezTo>
                    <a:cubicBezTo>
                      <a:pt x="5100" y="12197"/>
                      <a:pt x="5098" y="12186"/>
                      <a:pt x="5097" y="12175"/>
                    </a:cubicBezTo>
                    <a:cubicBezTo>
                      <a:pt x="5096" y="12163"/>
                      <a:pt x="5096" y="12152"/>
                      <a:pt x="5099" y="12141"/>
                    </a:cubicBezTo>
                    <a:cubicBezTo>
                      <a:pt x="5102" y="12131"/>
                      <a:pt x="5107" y="12123"/>
                      <a:pt x="5108" y="12112"/>
                    </a:cubicBezTo>
                    <a:cubicBezTo>
                      <a:pt x="5111" y="12094"/>
                      <a:pt x="5103" y="12075"/>
                      <a:pt x="5102" y="12057"/>
                    </a:cubicBezTo>
                    <a:cubicBezTo>
                      <a:pt x="5102" y="12040"/>
                      <a:pt x="5100" y="12027"/>
                      <a:pt x="5096" y="12012"/>
                    </a:cubicBezTo>
                    <a:cubicBezTo>
                      <a:pt x="5088" y="11985"/>
                      <a:pt x="5064" y="11993"/>
                      <a:pt x="5050" y="11989"/>
                    </a:cubicBezTo>
                    <a:cubicBezTo>
                      <a:pt x="5042" y="11986"/>
                      <a:pt x="5031" y="11981"/>
                      <a:pt x="5027" y="11964"/>
                    </a:cubicBezTo>
                    <a:cubicBezTo>
                      <a:pt x="5024" y="11955"/>
                      <a:pt x="5026" y="11944"/>
                      <a:pt x="5023" y="11936"/>
                    </a:cubicBezTo>
                    <a:cubicBezTo>
                      <a:pt x="5021" y="11929"/>
                      <a:pt x="5017" y="11928"/>
                      <a:pt x="5014" y="11925"/>
                    </a:cubicBezTo>
                    <a:cubicBezTo>
                      <a:pt x="5011" y="11922"/>
                      <a:pt x="5010" y="11919"/>
                      <a:pt x="5007" y="11915"/>
                    </a:cubicBezTo>
                    <a:cubicBezTo>
                      <a:pt x="5003" y="11906"/>
                      <a:pt x="4997" y="11903"/>
                      <a:pt x="4991" y="11900"/>
                    </a:cubicBezTo>
                    <a:cubicBezTo>
                      <a:pt x="4980" y="11895"/>
                      <a:pt x="4968" y="11891"/>
                      <a:pt x="4956" y="11891"/>
                    </a:cubicBezTo>
                    <a:cubicBezTo>
                      <a:pt x="4950" y="11891"/>
                      <a:pt x="4943" y="11897"/>
                      <a:pt x="4937" y="11894"/>
                    </a:cubicBezTo>
                    <a:cubicBezTo>
                      <a:pt x="4933" y="11892"/>
                      <a:pt x="4930" y="11884"/>
                      <a:pt x="4927" y="11878"/>
                    </a:cubicBezTo>
                    <a:cubicBezTo>
                      <a:pt x="4916" y="11860"/>
                      <a:pt x="4900" y="11878"/>
                      <a:pt x="4888" y="11885"/>
                    </a:cubicBezTo>
                    <a:cubicBezTo>
                      <a:pt x="4881" y="11889"/>
                      <a:pt x="4874" y="11892"/>
                      <a:pt x="4869" y="11901"/>
                    </a:cubicBezTo>
                    <a:cubicBezTo>
                      <a:pt x="4865" y="11909"/>
                      <a:pt x="4863" y="11920"/>
                      <a:pt x="4858" y="11927"/>
                    </a:cubicBezTo>
                    <a:cubicBezTo>
                      <a:pt x="4853" y="11934"/>
                      <a:pt x="4847" y="11935"/>
                      <a:pt x="4841" y="11937"/>
                    </a:cubicBezTo>
                    <a:cubicBezTo>
                      <a:pt x="4835" y="11940"/>
                      <a:pt x="4829" y="11945"/>
                      <a:pt x="4824" y="11950"/>
                    </a:cubicBezTo>
                    <a:cubicBezTo>
                      <a:pt x="4815" y="11960"/>
                      <a:pt x="4804" y="11959"/>
                      <a:pt x="4794" y="11959"/>
                    </a:cubicBezTo>
                    <a:cubicBezTo>
                      <a:pt x="4780" y="11959"/>
                      <a:pt x="4773" y="11931"/>
                      <a:pt x="4783" y="11910"/>
                    </a:cubicBezTo>
                    <a:cubicBezTo>
                      <a:pt x="4787" y="11901"/>
                      <a:pt x="4794" y="11900"/>
                      <a:pt x="4798" y="11892"/>
                    </a:cubicBezTo>
                    <a:cubicBezTo>
                      <a:pt x="4803" y="11885"/>
                      <a:pt x="4803" y="11874"/>
                      <a:pt x="4803" y="11864"/>
                    </a:cubicBezTo>
                    <a:cubicBezTo>
                      <a:pt x="4804" y="11853"/>
                      <a:pt x="4807" y="11842"/>
                      <a:pt x="4807" y="11831"/>
                    </a:cubicBezTo>
                    <a:cubicBezTo>
                      <a:pt x="4808" y="11818"/>
                      <a:pt x="4803" y="11802"/>
                      <a:pt x="4802" y="11789"/>
                    </a:cubicBezTo>
                    <a:cubicBezTo>
                      <a:pt x="4802" y="11782"/>
                      <a:pt x="4799" y="11774"/>
                      <a:pt x="4800" y="11767"/>
                    </a:cubicBezTo>
                    <a:cubicBezTo>
                      <a:pt x="4800" y="11762"/>
                      <a:pt x="4802" y="11760"/>
                      <a:pt x="4802" y="11754"/>
                    </a:cubicBezTo>
                    <a:cubicBezTo>
                      <a:pt x="4802" y="11745"/>
                      <a:pt x="4801" y="11739"/>
                      <a:pt x="4802" y="11730"/>
                    </a:cubicBezTo>
                    <a:cubicBezTo>
                      <a:pt x="4804" y="11718"/>
                      <a:pt x="4811" y="11708"/>
                      <a:pt x="4816" y="11703"/>
                    </a:cubicBezTo>
                    <a:cubicBezTo>
                      <a:pt x="4820" y="11698"/>
                      <a:pt x="4823" y="11696"/>
                      <a:pt x="4819" y="11684"/>
                    </a:cubicBezTo>
                    <a:cubicBezTo>
                      <a:pt x="4817" y="11680"/>
                      <a:pt x="4812" y="11676"/>
                      <a:pt x="4812" y="11670"/>
                    </a:cubicBezTo>
                    <a:cubicBezTo>
                      <a:pt x="4812" y="11663"/>
                      <a:pt x="4823" y="11654"/>
                      <a:pt x="4826" y="11650"/>
                    </a:cubicBezTo>
                    <a:cubicBezTo>
                      <a:pt x="4828" y="11647"/>
                      <a:pt x="4831" y="11644"/>
                      <a:pt x="4834" y="11640"/>
                    </a:cubicBezTo>
                    <a:cubicBezTo>
                      <a:pt x="4839" y="11634"/>
                      <a:pt x="4837" y="11625"/>
                      <a:pt x="4837" y="11613"/>
                    </a:cubicBezTo>
                    <a:cubicBezTo>
                      <a:pt x="4836" y="11592"/>
                      <a:pt x="4835" y="11566"/>
                      <a:pt x="4831" y="11545"/>
                    </a:cubicBezTo>
                    <a:cubicBezTo>
                      <a:pt x="4837" y="11542"/>
                      <a:pt x="4845" y="11537"/>
                      <a:pt x="4849" y="11527"/>
                    </a:cubicBezTo>
                    <a:cubicBezTo>
                      <a:pt x="4852" y="11520"/>
                      <a:pt x="4851" y="11511"/>
                      <a:pt x="4851" y="11502"/>
                    </a:cubicBezTo>
                    <a:cubicBezTo>
                      <a:pt x="4850" y="11494"/>
                      <a:pt x="4847" y="11482"/>
                      <a:pt x="4848" y="11473"/>
                    </a:cubicBezTo>
                    <a:cubicBezTo>
                      <a:pt x="4849" y="11464"/>
                      <a:pt x="4856" y="11457"/>
                      <a:pt x="4860" y="11450"/>
                    </a:cubicBezTo>
                    <a:cubicBezTo>
                      <a:pt x="4866" y="11438"/>
                      <a:pt x="4877" y="11441"/>
                      <a:pt x="4884" y="11430"/>
                    </a:cubicBezTo>
                    <a:cubicBezTo>
                      <a:pt x="4892" y="11419"/>
                      <a:pt x="4882" y="11416"/>
                      <a:pt x="4880" y="11406"/>
                    </a:cubicBezTo>
                    <a:cubicBezTo>
                      <a:pt x="4877" y="11393"/>
                      <a:pt x="4883" y="11378"/>
                      <a:pt x="4885" y="11367"/>
                    </a:cubicBezTo>
                    <a:cubicBezTo>
                      <a:pt x="4888" y="11354"/>
                      <a:pt x="4893" y="11340"/>
                      <a:pt x="4894" y="11325"/>
                    </a:cubicBezTo>
                    <a:cubicBezTo>
                      <a:pt x="4895" y="11310"/>
                      <a:pt x="4886" y="11304"/>
                      <a:pt x="4883" y="11292"/>
                    </a:cubicBezTo>
                    <a:cubicBezTo>
                      <a:pt x="4881" y="11284"/>
                      <a:pt x="4882" y="11279"/>
                      <a:pt x="4882" y="11271"/>
                    </a:cubicBezTo>
                    <a:cubicBezTo>
                      <a:pt x="4882" y="11264"/>
                      <a:pt x="4881" y="11257"/>
                      <a:pt x="4881" y="11250"/>
                    </a:cubicBezTo>
                    <a:cubicBezTo>
                      <a:pt x="4882" y="11245"/>
                      <a:pt x="4884" y="11244"/>
                      <a:pt x="4884" y="11240"/>
                    </a:cubicBezTo>
                    <a:cubicBezTo>
                      <a:pt x="4886" y="11234"/>
                      <a:pt x="4884" y="11229"/>
                      <a:pt x="4882" y="11224"/>
                    </a:cubicBezTo>
                    <a:cubicBezTo>
                      <a:pt x="4876" y="11208"/>
                      <a:pt x="4871" y="11217"/>
                      <a:pt x="4863" y="11221"/>
                    </a:cubicBezTo>
                    <a:cubicBezTo>
                      <a:pt x="4855" y="11225"/>
                      <a:pt x="4848" y="11227"/>
                      <a:pt x="4840" y="11233"/>
                    </a:cubicBezTo>
                    <a:cubicBezTo>
                      <a:pt x="4831" y="11241"/>
                      <a:pt x="4814" y="11229"/>
                      <a:pt x="4805" y="11219"/>
                    </a:cubicBezTo>
                    <a:cubicBezTo>
                      <a:pt x="4803" y="11216"/>
                      <a:pt x="4801" y="11209"/>
                      <a:pt x="4798" y="11208"/>
                    </a:cubicBezTo>
                    <a:cubicBezTo>
                      <a:pt x="4795" y="11207"/>
                      <a:pt x="4790" y="11218"/>
                      <a:pt x="4787" y="11222"/>
                    </a:cubicBezTo>
                    <a:cubicBezTo>
                      <a:pt x="4780" y="11232"/>
                      <a:pt x="4773" y="11235"/>
                      <a:pt x="4765" y="11231"/>
                    </a:cubicBezTo>
                    <a:cubicBezTo>
                      <a:pt x="4755" y="11227"/>
                      <a:pt x="4738" y="11253"/>
                      <a:pt x="4737" y="11273"/>
                    </a:cubicBezTo>
                    <a:cubicBezTo>
                      <a:pt x="4736" y="11274"/>
                      <a:pt x="4735" y="11272"/>
                      <a:pt x="4733" y="11272"/>
                    </a:cubicBezTo>
                    <a:cubicBezTo>
                      <a:pt x="4728" y="11269"/>
                      <a:pt x="4724" y="11269"/>
                      <a:pt x="4719" y="11270"/>
                    </a:cubicBezTo>
                    <a:cubicBezTo>
                      <a:pt x="4711" y="11270"/>
                      <a:pt x="4704" y="11274"/>
                      <a:pt x="4697" y="11274"/>
                    </a:cubicBezTo>
                    <a:cubicBezTo>
                      <a:pt x="4692" y="11274"/>
                      <a:pt x="4690" y="11274"/>
                      <a:pt x="4686" y="11279"/>
                    </a:cubicBezTo>
                    <a:cubicBezTo>
                      <a:pt x="4683" y="11283"/>
                      <a:pt x="4683" y="11282"/>
                      <a:pt x="4679" y="11283"/>
                    </a:cubicBezTo>
                    <a:cubicBezTo>
                      <a:pt x="4678" y="11292"/>
                      <a:pt x="4676" y="11304"/>
                      <a:pt x="4674" y="11312"/>
                    </a:cubicBezTo>
                    <a:cubicBezTo>
                      <a:pt x="4671" y="11322"/>
                      <a:pt x="4666" y="11322"/>
                      <a:pt x="4662" y="11329"/>
                    </a:cubicBezTo>
                    <a:cubicBezTo>
                      <a:pt x="4656" y="11339"/>
                      <a:pt x="4663" y="11368"/>
                      <a:pt x="4662" y="11383"/>
                    </a:cubicBezTo>
                    <a:cubicBezTo>
                      <a:pt x="4648" y="11389"/>
                      <a:pt x="4658" y="11435"/>
                      <a:pt x="4659" y="11451"/>
                    </a:cubicBezTo>
                    <a:cubicBezTo>
                      <a:pt x="4661" y="11470"/>
                      <a:pt x="4654" y="11473"/>
                      <a:pt x="4649" y="11486"/>
                    </a:cubicBezTo>
                    <a:cubicBezTo>
                      <a:pt x="4646" y="11496"/>
                      <a:pt x="4647" y="11508"/>
                      <a:pt x="4642" y="11517"/>
                    </a:cubicBezTo>
                    <a:cubicBezTo>
                      <a:pt x="4639" y="11522"/>
                      <a:pt x="4634" y="11526"/>
                      <a:pt x="4632" y="11534"/>
                    </a:cubicBezTo>
                    <a:cubicBezTo>
                      <a:pt x="4630" y="11539"/>
                      <a:pt x="4631" y="11541"/>
                      <a:pt x="4632" y="11546"/>
                    </a:cubicBezTo>
                    <a:cubicBezTo>
                      <a:pt x="4633" y="11552"/>
                      <a:pt x="4633" y="11559"/>
                      <a:pt x="4632" y="11567"/>
                    </a:cubicBezTo>
                    <a:cubicBezTo>
                      <a:pt x="4631" y="11577"/>
                      <a:pt x="4626" y="11574"/>
                      <a:pt x="4622" y="11573"/>
                    </a:cubicBezTo>
                    <a:cubicBezTo>
                      <a:pt x="4618" y="11573"/>
                      <a:pt x="4615" y="11567"/>
                      <a:pt x="4611" y="11567"/>
                    </a:cubicBezTo>
                    <a:cubicBezTo>
                      <a:pt x="4607" y="11566"/>
                      <a:pt x="4605" y="11575"/>
                      <a:pt x="4602" y="11579"/>
                    </a:cubicBezTo>
                    <a:cubicBezTo>
                      <a:pt x="4598" y="11582"/>
                      <a:pt x="4594" y="11582"/>
                      <a:pt x="4591" y="11582"/>
                    </a:cubicBezTo>
                    <a:cubicBezTo>
                      <a:pt x="4586" y="11582"/>
                      <a:pt x="4582" y="11580"/>
                      <a:pt x="4577" y="11583"/>
                    </a:cubicBezTo>
                    <a:cubicBezTo>
                      <a:pt x="4573" y="11585"/>
                      <a:pt x="4572" y="11589"/>
                      <a:pt x="4569" y="11597"/>
                    </a:cubicBezTo>
                    <a:cubicBezTo>
                      <a:pt x="4564" y="11612"/>
                      <a:pt x="4562" y="11615"/>
                      <a:pt x="4554" y="11609"/>
                    </a:cubicBezTo>
                    <a:cubicBezTo>
                      <a:pt x="4548" y="11605"/>
                      <a:pt x="4545" y="11604"/>
                      <a:pt x="4540" y="11605"/>
                    </a:cubicBezTo>
                    <a:cubicBezTo>
                      <a:pt x="4534" y="11607"/>
                      <a:pt x="4529" y="11615"/>
                      <a:pt x="4523" y="11618"/>
                    </a:cubicBezTo>
                    <a:cubicBezTo>
                      <a:pt x="4519" y="11621"/>
                      <a:pt x="4516" y="11626"/>
                      <a:pt x="4512" y="11631"/>
                    </a:cubicBezTo>
                    <a:cubicBezTo>
                      <a:pt x="4510" y="11625"/>
                      <a:pt x="4502" y="11601"/>
                      <a:pt x="4497" y="11602"/>
                    </a:cubicBezTo>
                    <a:cubicBezTo>
                      <a:pt x="4498" y="11602"/>
                      <a:pt x="4495" y="11606"/>
                      <a:pt x="4495" y="11606"/>
                    </a:cubicBezTo>
                    <a:cubicBezTo>
                      <a:pt x="4492" y="11611"/>
                      <a:pt x="4490" y="11618"/>
                      <a:pt x="4487" y="11623"/>
                    </a:cubicBezTo>
                    <a:cubicBezTo>
                      <a:pt x="4480" y="11633"/>
                      <a:pt x="4473" y="11640"/>
                      <a:pt x="4467" y="11651"/>
                    </a:cubicBezTo>
                    <a:cubicBezTo>
                      <a:pt x="4465" y="11647"/>
                      <a:pt x="4459" y="11632"/>
                      <a:pt x="4455" y="11632"/>
                    </a:cubicBezTo>
                    <a:cubicBezTo>
                      <a:pt x="4453" y="11631"/>
                      <a:pt x="4452" y="11635"/>
                      <a:pt x="4450" y="11639"/>
                    </a:cubicBezTo>
                    <a:cubicBezTo>
                      <a:pt x="4447" y="11647"/>
                      <a:pt x="4443" y="11654"/>
                      <a:pt x="4438" y="11656"/>
                    </a:cubicBezTo>
                    <a:cubicBezTo>
                      <a:pt x="4431" y="11658"/>
                      <a:pt x="4419" y="11658"/>
                      <a:pt x="4413" y="11650"/>
                    </a:cubicBezTo>
                    <a:cubicBezTo>
                      <a:pt x="4406" y="11642"/>
                      <a:pt x="4407" y="11626"/>
                      <a:pt x="4401" y="11617"/>
                    </a:cubicBezTo>
                    <a:cubicBezTo>
                      <a:pt x="4398" y="11613"/>
                      <a:pt x="4399" y="11616"/>
                      <a:pt x="4396" y="11619"/>
                    </a:cubicBezTo>
                    <a:cubicBezTo>
                      <a:pt x="4394" y="11621"/>
                      <a:pt x="4392" y="11622"/>
                      <a:pt x="4390" y="11620"/>
                    </a:cubicBezTo>
                    <a:cubicBezTo>
                      <a:pt x="4388" y="11618"/>
                      <a:pt x="4386" y="11610"/>
                      <a:pt x="4385" y="11607"/>
                    </a:cubicBezTo>
                    <a:cubicBezTo>
                      <a:pt x="4383" y="11604"/>
                      <a:pt x="4380" y="11601"/>
                      <a:pt x="4379" y="11597"/>
                    </a:cubicBezTo>
                    <a:cubicBezTo>
                      <a:pt x="4377" y="11591"/>
                      <a:pt x="4378" y="11585"/>
                      <a:pt x="4374" y="11578"/>
                    </a:cubicBezTo>
                    <a:cubicBezTo>
                      <a:pt x="4368" y="11569"/>
                      <a:pt x="4362" y="11578"/>
                      <a:pt x="4355" y="11578"/>
                    </a:cubicBezTo>
                    <a:cubicBezTo>
                      <a:pt x="4347" y="11577"/>
                      <a:pt x="4338" y="11562"/>
                      <a:pt x="4331" y="11553"/>
                    </a:cubicBezTo>
                    <a:cubicBezTo>
                      <a:pt x="4326" y="11546"/>
                      <a:pt x="4319" y="11540"/>
                      <a:pt x="4316" y="11530"/>
                    </a:cubicBezTo>
                    <a:cubicBezTo>
                      <a:pt x="4314" y="11523"/>
                      <a:pt x="4314" y="11517"/>
                      <a:pt x="4314" y="11509"/>
                    </a:cubicBezTo>
                    <a:cubicBezTo>
                      <a:pt x="4314" y="11497"/>
                      <a:pt x="4315" y="11486"/>
                      <a:pt x="4310" y="11477"/>
                    </a:cubicBezTo>
                    <a:cubicBezTo>
                      <a:pt x="4304" y="11466"/>
                      <a:pt x="4295" y="11462"/>
                      <a:pt x="4292" y="11446"/>
                    </a:cubicBezTo>
                    <a:cubicBezTo>
                      <a:pt x="4291" y="11446"/>
                      <a:pt x="4291" y="11446"/>
                      <a:pt x="4290" y="11446"/>
                    </a:cubicBezTo>
                    <a:cubicBezTo>
                      <a:pt x="4292" y="11436"/>
                      <a:pt x="4299" y="11423"/>
                      <a:pt x="4295" y="11414"/>
                    </a:cubicBezTo>
                    <a:cubicBezTo>
                      <a:pt x="4291" y="11403"/>
                      <a:pt x="4281" y="11399"/>
                      <a:pt x="4276" y="11390"/>
                    </a:cubicBezTo>
                    <a:cubicBezTo>
                      <a:pt x="4271" y="11380"/>
                      <a:pt x="4274" y="11368"/>
                      <a:pt x="4272" y="11356"/>
                    </a:cubicBezTo>
                    <a:cubicBezTo>
                      <a:pt x="4271" y="11346"/>
                      <a:pt x="4267" y="11338"/>
                      <a:pt x="4263" y="11334"/>
                    </a:cubicBezTo>
                    <a:cubicBezTo>
                      <a:pt x="4259" y="11331"/>
                      <a:pt x="4258" y="11329"/>
                      <a:pt x="4258" y="11321"/>
                    </a:cubicBezTo>
                    <a:cubicBezTo>
                      <a:pt x="4258" y="11304"/>
                      <a:pt x="4262" y="11302"/>
                      <a:pt x="4253" y="11291"/>
                    </a:cubicBezTo>
                    <a:cubicBezTo>
                      <a:pt x="4251" y="11289"/>
                      <a:pt x="4249" y="11288"/>
                      <a:pt x="4248" y="11283"/>
                    </a:cubicBezTo>
                    <a:cubicBezTo>
                      <a:pt x="4247" y="11269"/>
                      <a:pt x="4255" y="11258"/>
                      <a:pt x="4251" y="11244"/>
                    </a:cubicBezTo>
                    <a:cubicBezTo>
                      <a:pt x="4244" y="11225"/>
                      <a:pt x="4233" y="11219"/>
                      <a:pt x="4225" y="11205"/>
                    </a:cubicBezTo>
                    <a:cubicBezTo>
                      <a:pt x="4222" y="11200"/>
                      <a:pt x="4221" y="11197"/>
                      <a:pt x="4220" y="11190"/>
                    </a:cubicBezTo>
                    <a:cubicBezTo>
                      <a:pt x="4220" y="11181"/>
                      <a:pt x="4223" y="11172"/>
                      <a:pt x="4225" y="11163"/>
                    </a:cubicBezTo>
                    <a:cubicBezTo>
                      <a:pt x="4228" y="11149"/>
                      <a:pt x="4228" y="11125"/>
                      <a:pt x="4225" y="11110"/>
                    </a:cubicBezTo>
                    <a:cubicBezTo>
                      <a:pt x="4237" y="11106"/>
                      <a:pt x="4239" y="11099"/>
                      <a:pt x="4234" y="11077"/>
                    </a:cubicBezTo>
                    <a:cubicBezTo>
                      <a:pt x="4233" y="11070"/>
                      <a:pt x="4230" y="11063"/>
                      <a:pt x="4229" y="11055"/>
                    </a:cubicBezTo>
                    <a:cubicBezTo>
                      <a:pt x="4227" y="11044"/>
                      <a:pt x="4227" y="11024"/>
                      <a:pt x="4226" y="11010"/>
                    </a:cubicBezTo>
                    <a:cubicBezTo>
                      <a:pt x="4226" y="11007"/>
                      <a:pt x="4225" y="10999"/>
                      <a:pt x="4226" y="10996"/>
                    </a:cubicBezTo>
                    <a:cubicBezTo>
                      <a:pt x="4226" y="10993"/>
                      <a:pt x="4227" y="10993"/>
                      <a:pt x="4229" y="10991"/>
                    </a:cubicBezTo>
                    <a:cubicBezTo>
                      <a:pt x="4233" y="10985"/>
                      <a:pt x="4235" y="10978"/>
                      <a:pt x="4234" y="10968"/>
                    </a:cubicBezTo>
                    <a:cubicBezTo>
                      <a:pt x="4233" y="10963"/>
                      <a:pt x="4231" y="10959"/>
                      <a:pt x="4230" y="10954"/>
                    </a:cubicBezTo>
                    <a:cubicBezTo>
                      <a:pt x="4228" y="10947"/>
                      <a:pt x="4229" y="10939"/>
                      <a:pt x="4227" y="10932"/>
                    </a:cubicBezTo>
                    <a:cubicBezTo>
                      <a:pt x="4226" y="10928"/>
                      <a:pt x="4223" y="10925"/>
                      <a:pt x="4224" y="10919"/>
                    </a:cubicBezTo>
                    <a:cubicBezTo>
                      <a:pt x="4225" y="10908"/>
                      <a:pt x="4233" y="10903"/>
                      <a:pt x="4237" y="10897"/>
                    </a:cubicBezTo>
                    <a:cubicBezTo>
                      <a:pt x="4242" y="10888"/>
                      <a:pt x="4241" y="10882"/>
                      <a:pt x="4240" y="10868"/>
                    </a:cubicBezTo>
                    <a:cubicBezTo>
                      <a:pt x="4239" y="10861"/>
                      <a:pt x="4237" y="10849"/>
                      <a:pt x="4238" y="10842"/>
                    </a:cubicBezTo>
                    <a:cubicBezTo>
                      <a:pt x="4239" y="10835"/>
                      <a:pt x="4245" y="10835"/>
                      <a:pt x="4249" y="10830"/>
                    </a:cubicBezTo>
                    <a:cubicBezTo>
                      <a:pt x="4255" y="10824"/>
                      <a:pt x="4255" y="10804"/>
                      <a:pt x="4255" y="10791"/>
                    </a:cubicBezTo>
                    <a:cubicBezTo>
                      <a:pt x="4255" y="10783"/>
                      <a:pt x="4252" y="10779"/>
                      <a:pt x="4251" y="10772"/>
                    </a:cubicBezTo>
                    <a:cubicBezTo>
                      <a:pt x="4248" y="10754"/>
                      <a:pt x="4262" y="10755"/>
                      <a:pt x="4266" y="10742"/>
                    </a:cubicBezTo>
                    <a:cubicBezTo>
                      <a:pt x="4269" y="10731"/>
                      <a:pt x="4263" y="10722"/>
                      <a:pt x="4263" y="10711"/>
                    </a:cubicBezTo>
                    <a:cubicBezTo>
                      <a:pt x="4264" y="10698"/>
                      <a:pt x="4267" y="10686"/>
                      <a:pt x="4268" y="10673"/>
                    </a:cubicBezTo>
                    <a:cubicBezTo>
                      <a:pt x="4269" y="10669"/>
                      <a:pt x="4270" y="10649"/>
                      <a:pt x="4269" y="10646"/>
                    </a:cubicBezTo>
                    <a:cubicBezTo>
                      <a:pt x="4269" y="10644"/>
                      <a:pt x="4264" y="10644"/>
                      <a:pt x="4262" y="10643"/>
                    </a:cubicBezTo>
                    <a:cubicBezTo>
                      <a:pt x="4258" y="10640"/>
                      <a:pt x="4253" y="10634"/>
                      <a:pt x="4250" y="10627"/>
                    </a:cubicBezTo>
                    <a:cubicBezTo>
                      <a:pt x="4243" y="10612"/>
                      <a:pt x="4250" y="10604"/>
                      <a:pt x="4252" y="10588"/>
                    </a:cubicBezTo>
                    <a:cubicBezTo>
                      <a:pt x="4254" y="10573"/>
                      <a:pt x="4250" y="10565"/>
                      <a:pt x="4249" y="10551"/>
                    </a:cubicBezTo>
                    <a:cubicBezTo>
                      <a:pt x="4247" y="10538"/>
                      <a:pt x="4243" y="10515"/>
                      <a:pt x="4245" y="10501"/>
                    </a:cubicBezTo>
                    <a:cubicBezTo>
                      <a:pt x="4248" y="10485"/>
                      <a:pt x="4259" y="10478"/>
                      <a:pt x="4264" y="10464"/>
                    </a:cubicBezTo>
                    <a:cubicBezTo>
                      <a:pt x="4269" y="10448"/>
                      <a:pt x="4278" y="10444"/>
                      <a:pt x="4284" y="10430"/>
                    </a:cubicBezTo>
                    <a:cubicBezTo>
                      <a:pt x="4287" y="10423"/>
                      <a:pt x="4287" y="10417"/>
                      <a:pt x="4285" y="10411"/>
                    </a:cubicBezTo>
                    <a:cubicBezTo>
                      <a:pt x="4283" y="10407"/>
                      <a:pt x="4276" y="10405"/>
                      <a:pt x="4275" y="10401"/>
                    </a:cubicBezTo>
                    <a:cubicBezTo>
                      <a:pt x="4274" y="10393"/>
                      <a:pt x="4293" y="10373"/>
                      <a:pt x="4296" y="10368"/>
                    </a:cubicBezTo>
                    <a:cubicBezTo>
                      <a:pt x="4304" y="10354"/>
                      <a:pt x="4308" y="10332"/>
                      <a:pt x="4316" y="10317"/>
                    </a:cubicBezTo>
                    <a:cubicBezTo>
                      <a:pt x="4324" y="10302"/>
                      <a:pt x="4331" y="10304"/>
                      <a:pt x="4340" y="10298"/>
                    </a:cubicBezTo>
                    <a:cubicBezTo>
                      <a:pt x="4346" y="10294"/>
                      <a:pt x="4354" y="10290"/>
                      <a:pt x="4360" y="10284"/>
                    </a:cubicBezTo>
                    <a:cubicBezTo>
                      <a:pt x="4363" y="10280"/>
                      <a:pt x="4365" y="10275"/>
                      <a:pt x="4369" y="10271"/>
                    </a:cubicBezTo>
                    <a:cubicBezTo>
                      <a:pt x="4375" y="10264"/>
                      <a:pt x="4381" y="10260"/>
                      <a:pt x="4387" y="10255"/>
                    </a:cubicBezTo>
                    <a:cubicBezTo>
                      <a:pt x="4394" y="10249"/>
                      <a:pt x="4397" y="10237"/>
                      <a:pt x="4403" y="10230"/>
                    </a:cubicBezTo>
                    <a:cubicBezTo>
                      <a:pt x="4408" y="10225"/>
                      <a:pt x="4413" y="10223"/>
                      <a:pt x="4419" y="10222"/>
                    </a:cubicBezTo>
                    <a:cubicBezTo>
                      <a:pt x="4425" y="10221"/>
                      <a:pt x="4432" y="10224"/>
                      <a:pt x="4437" y="10221"/>
                    </a:cubicBezTo>
                    <a:cubicBezTo>
                      <a:pt x="4446" y="10216"/>
                      <a:pt x="4452" y="10198"/>
                      <a:pt x="4460" y="10191"/>
                    </a:cubicBezTo>
                    <a:cubicBezTo>
                      <a:pt x="4470" y="10183"/>
                      <a:pt x="4479" y="10187"/>
                      <a:pt x="4488" y="10185"/>
                    </a:cubicBezTo>
                    <a:cubicBezTo>
                      <a:pt x="4498" y="10184"/>
                      <a:pt x="4506" y="10167"/>
                      <a:pt x="4515" y="10163"/>
                    </a:cubicBezTo>
                    <a:cubicBezTo>
                      <a:pt x="4519" y="10161"/>
                      <a:pt x="4524" y="10163"/>
                      <a:pt x="4528" y="10162"/>
                    </a:cubicBezTo>
                    <a:cubicBezTo>
                      <a:pt x="4534" y="10160"/>
                      <a:pt x="4539" y="10156"/>
                      <a:pt x="4544" y="10156"/>
                    </a:cubicBezTo>
                    <a:cubicBezTo>
                      <a:pt x="4550" y="10155"/>
                      <a:pt x="4564" y="10151"/>
                      <a:pt x="4567" y="10165"/>
                    </a:cubicBezTo>
                    <a:cubicBezTo>
                      <a:pt x="4568" y="10169"/>
                      <a:pt x="4567" y="10178"/>
                      <a:pt x="4567" y="10183"/>
                    </a:cubicBezTo>
                    <a:cubicBezTo>
                      <a:pt x="4573" y="10187"/>
                      <a:pt x="4579" y="10192"/>
                      <a:pt x="4584" y="10197"/>
                    </a:cubicBezTo>
                    <a:cubicBezTo>
                      <a:pt x="4590" y="10201"/>
                      <a:pt x="4592" y="10199"/>
                      <a:pt x="4597" y="10200"/>
                    </a:cubicBezTo>
                    <a:cubicBezTo>
                      <a:pt x="4601" y="10201"/>
                      <a:pt x="4609" y="10211"/>
                      <a:pt x="4612" y="10218"/>
                    </a:cubicBezTo>
                    <a:cubicBezTo>
                      <a:pt x="4615" y="10223"/>
                      <a:pt x="4616" y="10230"/>
                      <a:pt x="4618" y="10236"/>
                    </a:cubicBezTo>
                    <a:cubicBezTo>
                      <a:pt x="4620" y="10242"/>
                      <a:pt x="4624" y="10249"/>
                      <a:pt x="4628" y="10249"/>
                    </a:cubicBezTo>
                    <a:cubicBezTo>
                      <a:pt x="4630" y="10248"/>
                      <a:pt x="4632" y="10243"/>
                      <a:pt x="4635" y="10242"/>
                    </a:cubicBezTo>
                    <a:cubicBezTo>
                      <a:pt x="4641" y="10240"/>
                      <a:pt x="4648" y="10255"/>
                      <a:pt x="4652" y="10261"/>
                    </a:cubicBezTo>
                    <a:cubicBezTo>
                      <a:pt x="4661" y="10274"/>
                      <a:pt x="4668" y="10284"/>
                      <a:pt x="4678" y="10270"/>
                    </a:cubicBezTo>
                    <a:cubicBezTo>
                      <a:pt x="4685" y="10283"/>
                      <a:pt x="4693" y="10295"/>
                      <a:pt x="4702" y="10300"/>
                    </a:cubicBezTo>
                    <a:cubicBezTo>
                      <a:pt x="4707" y="10303"/>
                      <a:pt x="4711" y="10304"/>
                      <a:pt x="4715" y="10308"/>
                    </a:cubicBezTo>
                    <a:cubicBezTo>
                      <a:pt x="4722" y="10314"/>
                      <a:pt x="4724" y="10302"/>
                      <a:pt x="4729" y="10293"/>
                    </a:cubicBezTo>
                    <a:cubicBezTo>
                      <a:pt x="4734" y="10284"/>
                      <a:pt x="4738" y="10282"/>
                      <a:pt x="4745" y="10282"/>
                    </a:cubicBezTo>
                    <a:cubicBezTo>
                      <a:pt x="4748" y="10281"/>
                      <a:pt x="4749" y="10283"/>
                      <a:pt x="4750" y="10278"/>
                    </a:cubicBezTo>
                    <a:cubicBezTo>
                      <a:pt x="4750" y="10275"/>
                      <a:pt x="4749" y="10266"/>
                      <a:pt x="4749" y="10264"/>
                    </a:cubicBezTo>
                    <a:cubicBezTo>
                      <a:pt x="4748" y="10261"/>
                      <a:pt x="4746" y="10259"/>
                      <a:pt x="4745" y="10257"/>
                    </a:cubicBezTo>
                    <a:cubicBezTo>
                      <a:pt x="4740" y="10249"/>
                      <a:pt x="4736" y="10241"/>
                      <a:pt x="4732" y="10233"/>
                    </a:cubicBezTo>
                    <a:cubicBezTo>
                      <a:pt x="4727" y="10223"/>
                      <a:pt x="4717" y="10209"/>
                      <a:pt x="4715" y="10194"/>
                    </a:cubicBezTo>
                    <a:cubicBezTo>
                      <a:pt x="4715" y="10192"/>
                      <a:pt x="4715" y="10186"/>
                      <a:pt x="4715" y="10183"/>
                    </a:cubicBezTo>
                    <a:cubicBezTo>
                      <a:pt x="4715" y="10175"/>
                      <a:pt x="4714" y="10167"/>
                      <a:pt x="4714" y="10159"/>
                    </a:cubicBezTo>
                    <a:cubicBezTo>
                      <a:pt x="4714" y="10142"/>
                      <a:pt x="4717" y="10138"/>
                      <a:pt x="4723" y="10129"/>
                    </a:cubicBezTo>
                    <a:cubicBezTo>
                      <a:pt x="4727" y="10123"/>
                      <a:pt x="4729" y="10121"/>
                      <a:pt x="4734" y="10119"/>
                    </a:cubicBezTo>
                    <a:cubicBezTo>
                      <a:pt x="4741" y="10117"/>
                      <a:pt x="4746" y="10112"/>
                      <a:pt x="4752" y="10106"/>
                    </a:cubicBezTo>
                    <a:cubicBezTo>
                      <a:pt x="4759" y="10099"/>
                      <a:pt x="4766" y="10089"/>
                      <a:pt x="4773" y="10083"/>
                    </a:cubicBezTo>
                    <a:cubicBezTo>
                      <a:pt x="4775" y="10081"/>
                      <a:pt x="4777" y="10079"/>
                      <a:pt x="4778" y="10079"/>
                    </a:cubicBezTo>
                    <a:cubicBezTo>
                      <a:pt x="4779" y="10080"/>
                      <a:pt x="4780" y="10083"/>
                      <a:pt x="4781" y="10083"/>
                    </a:cubicBezTo>
                    <a:cubicBezTo>
                      <a:pt x="4783" y="10085"/>
                      <a:pt x="4785" y="10079"/>
                      <a:pt x="4787" y="10078"/>
                    </a:cubicBezTo>
                    <a:cubicBezTo>
                      <a:pt x="4790" y="10075"/>
                      <a:pt x="4793" y="10076"/>
                      <a:pt x="4796" y="10075"/>
                    </a:cubicBezTo>
                    <a:cubicBezTo>
                      <a:pt x="4803" y="10075"/>
                      <a:pt x="4809" y="10077"/>
                      <a:pt x="4815" y="10084"/>
                    </a:cubicBezTo>
                    <a:cubicBezTo>
                      <a:pt x="4827" y="10098"/>
                      <a:pt x="4836" y="10075"/>
                      <a:pt x="4848" y="10080"/>
                    </a:cubicBezTo>
                    <a:cubicBezTo>
                      <a:pt x="4851" y="10081"/>
                      <a:pt x="4855" y="10086"/>
                      <a:pt x="4858" y="10089"/>
                    </a:cubicBezTo>
                    <a:cubicBezTo>
                      <a:pt x="4864" y="10094"/>
                      <a:pt x="4870" y="10097"/>
                      <a:pt x="4876" y="10099"/>
                    </a:cubicBezTo>
                    <a:cubicBezTo>
                      <a:pt x="4888" y="10101"/>
                      <a:pt x="4904" y="10101"/>
                      <a:pt x="4916" y="10092"/>
                    </a:cubicBezTo>
                    <a:cubicBezTo>
                      <a:pt x="4923" y="10086"/>
                      <a:pt x="4925" y="10085"/>
                      <a:pt x="4931" y="10095"/>
                    </a:cubicBezTo>
                    <a:cubicBezTo>
                      <a:pt x="4935" y="10100"/>
                      <a:pt x="4938" y="10105"/>
                      <a:pt x="4942" y="10111"/>
                    </a:cubicBezTo>
                    <a:cubicBezTo>
                      <a:pt x="4945" y="10117"/>
                      <a:pt x="4948" y="10127"/>
                      <a:pt x="4950" y="10136"/>
                    </a:cubicBezTo>
                    <a:cubicBezTo>
                      <a:pt x="4957" y="10157"/>
                      <a:pt x="4963" y="10173"/>
                      <a:pt x="4974" y="10188"/>
                    </a:cubicBezTo>
                    <a:cubicBezTo>
                      <a:pt x="4979" y="10195"/>
                      <a:pt x="4981" y="10195"/>
                      <a:pt x="4988" y="10196"/>
                    </a:cubicBezTo>
                    <a:cubicBezTo>
                      <a:pt x="4990" y="10197"/>
                      <a:pt x="4992" y="10199"/>
                      <a:pt x="4994" y="10199"/>
                    </a:cubicBezTo>
                    <a:cubicBezTo>
                      <a:pt x="4998" y="10200"/>
                      <a:pt x="5003" y="10195"/>
                      <a:pt x="5007" y="10194"/>
                    </a:cubicBezTo>
                    <a:cubicBezTo>
                      <a:pt x="5010" y="10193"/>
                      <a:pt x="5016" y="10196"/>
                      <a:pt x="5019" y="10192"/>
                    </a:cubicBezTo>
                    <a:cubicBezTo>
                      <a:pt x="5023" y="10187"/>
                      <a:pt x="5023" y="10171"/>
                      <a:pt x="5025" y="10163"/>
                    </a:cubicBezTo>
                    <a:cubicBezTo>
                      <a:pt x="5026" y="10155"/>
                      <a:pt x="5027" y="10149"/>
                      <a:pt x="5031" y="10147"/>
                    </a:cubicBezTo>
                    <a:cubicBezTo>
                      <a:pt x="5031" y="10147"/>
                      <a:pt x="5032" y="10149"/>
                      <a:pt x="5033" y="10149"/>
                    </a:cubicBezTo>
                    <a:cubicBezTo>
                      <a:pt x="5034" y="10149"/>
                      <a:pt x="5035" y="10147"/>
                      <a:pt x="5037" y="10146"/>
                    </a:cubicBezTo>
                    <a:cubicBezTo>
                      <a:pt x="5046" y="10140"/>
                      <a:pt x="5056" y="10144"/>
                      <a:pt x="5066" y="10148"/>
                    </a:cubicBezTo>
                    <a:cubicBezTo>
                      <a:pt x="5080" y="10155"/>
                      <a:pt x="5096" y="10161"/>
                      <a:pt x="5110" y="10172"/>
                    </a:cubicBezTo>
                    <a:cubicBezTo>
                      <a:pt x="5116" y="10177"/>
                      <a:pt x="5115" y="10183"/>
                      <a:pt x="5115" y="10196"/>
                    </a:cubicBezTo>
                    <a:cubicBezTo>
                      <a:pt x="5115" y="10214"/>
                      <a:pt x="5120" y="10228"/>
                      <a:pt x="5126" y="10241"/>
                    </a:cubicBezTo>
                    <a:cubicBezTo>
                      <a:pt x="5130" y="10250"/>
                      <a:pt x="5131" y="10252"/>
                      <a:pt x="5128" y="10262"/>
                    </a:cubicBezTo>
                    <a:cubicBezTo>
                      <a:pt x="5127" y="10267"/>
                      <a:pt x="5126" y="10274"/>
                      <a:pt x="5124" y="10278"/>
                    </a:cubicBezTo>
                    <a:cubicBezTo>
                      <a:pt x="5123" y="10282"/>
                      <a:pt x="5120" y="10282"/>
                      <a:pt x="5118" y="10288"/>
                    </a:cubicBezTo>
                    <a:cubicBezTo>
                      <a:pt x="5117" y="10294"/>
                      <a:pt x="5118" y="10299"/>
                      <a:pt x="5119" y="10305"/>
                    </a:cubicBezTo>
                    <a:cubicBezTo>
                      <a:pt x="5119" y="10312"/>
                      <a:pt x="5119" y="10318"/>
                      <a:pt x="5121" y="10324"/>
                    </a:cubicBezTo>
                    <a:cubicBezTo>
                      <a:pt x="5122" y="10329"/>
                      <a:pt x="5124" y="10333"/>
                      <a:pt x="5125" y="10338"/>
                    </a:cubicBezTo>
                    <a:cubicBezTo>
                      <a:pt x="5127" y="10351"/>
                      <a:pt x="5125" y="10359"/>
                      <a:pt x="5122" y="10369"/>
                    </a:cubicBezTo>
                    <a:cubicBezTo>
                      <a:pt x="5118" y="10381"/>
                      <a:pt x="5115" y="10396"/>
                      <a:pt x="5114" y="10410"/>
                    </a:cubicBezTo>
                    <a:cubicBezTo>
                      <a:pt x="5114" y="10424"/>
                      <a:pt x="5118" y="10431"/>
                      <a:pt x="5122" y="10440"/>
                    </a:cubicBezTo>
                    <a:cubicBezTo>
                      <a:pt x="5128" y="10454"/>
                      <a:pt x="5135" y="10467"/>
                      <a:pt x="5138" y="10484"/>
                    </a:cubicBezTo>
                    <a:cubicBezTo>
                      <a:pt x="5141" y="10497"/>
                      <a:pt x="5137" y="10506"/>
                      <a:pt x="5142" y="10520"/>
                    </a:cubicBezTo>
                    <a:cubicBezTo>
                      <a:pt x="5145" y="10526"/>
                      <a:pt x="5149" y="10529"/>
                      <a:pt x="5151" y="10534"/>
                    </a:cubicBezTo>
                    <a:cubicBezTo>
                      <a:pt x="5153" y="10538"/>
                      <a:pt x="5154" y="10543"/>
                      <a:pt x="5155" y="10548"/>
                    </a:cubicBezTo>
                    <a:cubicBezTo>
                      <a:pt x="5158" y="10560"/>
                      <a:pt x="5160" y="10579"/>
                      <a:pt x="5165" y="10588"/>
                    </a:cubicBezTo>
                    <a:cubicBezTo>
                      <a:pt x="5169" y="10597"/>
                      <a:pt x="5175" y="10601"/>
                      <a:pt x="5178" y="10612"/>
                    </a:cubicBezTo>
                    <a:cubicBezTo>
                      <a:pt x="5182" y="10623"/>
                      <a:pt x="5180" y="10627"/>
                      <a:pt x="5179" y="10639"/>
                    </a:cubicBezTo>
                    <a:cubicBezTo>
                      <a:pt x="5178" y="10653"/>
                      <a:pt x="5178" y="10662"/>
                      <a:pt x="5184" y="10669"/>
                    </a:cubicBezTo>
                    <a:cubicBezTo>
                      <a:pt x="5196" y="10683"/>
                      <a:pt x="5203" y="10713"/>
                      <a:pt x="5211" y="10734"/>
                    </a:cubicBezTo>
                    <a:cubicBezTo>
                      <a:pt x="5210" y="10734"/>
                      <a:pt x="5210" y="10734"/>
                      <a:pt x="5209" y="10733"/>
                    </a:cubicBezTo>
                    <a:cubicBezTo>
                      <a:pt x="5211" y="10746"/>
                      <a:pt x="5218" y="10759"/>
                      <a:pt x="5222" y="10771"/>
                    </a:cubicBezTo>
                    <a:cubicBezTo>
                      <a:pt x="5225" y="10784"/>
                      <a:pt x="5229" y="10786"/>
                      <a:pt x="5236" y="10790"/>
                    </a:cubicBezTo>
                    <a:cubicBezTo>
                      <a:pt x="5241" y="10793"/>
                      <a:pt x="5247" y="10791"/>
                      <a:pt x="5252" y="10795"/>
                    </a:cubicBezTo>
                    <a:cubicBezTo>
                      <a:pt x="5256" y="10800"/>
                      <a:pt x="5259" y="10809"/>
                      <a:pt x="5264" y="10812"/>
                    </a:cubicBezTo>
                    <a:cubicBezTo>
                      <a:pt x="5266" y="10813"/>
                      <a:pt x="5268" y="10812"/>
                      <a:pt x="5270" y="10812"/>
                    </a:cubicBezTo>
                    <a:cubicBezTo>
                      <a:pt x="5276" y="10814"/>
                      <a:pt x="5279" y="10820"/>
                      <a:pt x="5281" y="10802"/>
                    </a:cubicBezTo>
                    <a:cubicBezTo>
                      <a:pt x="5282" y="10787"/>
                      <a:pt x="5282" y="10769"/>
                      <a:pt x="5281" y="10754"/>
                    </a:cubicBezTo>
                    <a:cubicBezTo>
                      <a:pt x="5281" y="10750"/>
                      <a:pt x="5280" y="10746"/>
                      <a:pt x="5280" y="10742"/>
                    </a:cubicBezTo>
                    <a:cubicBezTo>
                      <a:pt x="5286" y="10737"/>
                      <a:pt x="5290" y="10728"/>
                      <a:pt x="5296" y="10723"/>
                    </a:cubicBezTo>
                    <a:cubicBezTo>
                      <a:pt x="5299" y="10720"/>
                      <a:pt x="5300" y="10721"/>
                      <a:pt x="5302" y="10716"/>
                    </a:cubicBezTo>
                    <a:cubicBezTo>
                      <a:pt x="5303" y="10715"/>
                      <a:pt x="5305" y="10706"/>
                      <a:pt x="5305" y="10704"/>
                    </a:cubicBezTo>
                    <a:cubicBezTo>
                      <a:pt x="5305" y="10699"/>
                      <a:pt x="5302" y="10692"/>
                      <a:pt x="5302" y="10688"/>
                    </a:cubicBezTo>
                    <a:cubicBezTo>
                      <a:pt x="5299" y="10674"/>
                      <a:pt x="5297" y="10660"/>
                      <a:pt x="5294" y="10645"/>
                    </a:cubicBezTo>
                    <a:cubicBezTo>
                      <a:pt x="5291" y="10628"/>
                      <a:pt x="5286" y="10607"/>
                      <a:pt x="5293" y="10592"/>
                    </a:cubicBezTo>
                    <a:cubicBezTo>
                      <a:pt x="5299" y="10578"/>
                      <a:pt x="5301" y="10566"/>
                      <a:pt x="5303" y="10547"/>
                    </a:cubicBezTo>
                    <a:cubicBezTo>
                      <a:pt x="5304" y="10515"/>
                      <a:pt x="5301" y="10482"/>
                      <a:pt x="5294" y="10454"/>
                    </a:cubicBezTo>
                    <a:cubicBezTo>
                      <a:pt x="5292" y="10444"/>
                      <a:pt x="5290" y="10435"/>
                      <a:pt x="5287" y="10426"/>
                    </a:cubicBezTo>
                    <a:cubicBezTo>
                      <a:pt x="5284" y="10415"/>
                      <a:pt x="5280" y="10405"/>
                      <a:pt x="5276" y="10395"/>
                    </a:cubicBezTo>
                    <a:cubicBezTo>
                      <a:pt x="5274" y="10389"/>
                      <a:pt x="5270" y="10383"/>
                      <a:pt x="5268" y="10376"/>
                    </a:cubicBezTo>
                    <a:cubicBezTo>
                      <a:pt x="5266" y="10371"/>
                      <a:pt x="5266" y="10364"/>
                      <a:pt x="5266" y="10358"/>
                    </a:cubicBezTo>
                    <a:cubicBezTo>
                      <a:pt x="5264" y="10344"/>
                      <a:pt x="5262" y="10331"/>
                      <a:pt x="5262" y="10316"/>
                    </a:cubicBezTo>
                    <a:cubicBezTo>
                      <a:pt x="5262" y="10300"/>
                      <a:pt x="5262" y="10287"/>
                      <a:pt x="5257" y="10274"/>
                    </a:cubicBezTo>
                    <a:cubicBezTo>
                      <a:pt x="5252" y="10258"/>
                      <a:pt x="5247" y="10240"/>
                      <a:pt x="5244" y="10223"/>
                    </a:cubicBezTo>
                    <a:cubicBezTo>
                      <a:pt x="5241" y="10209"/>
                      <a:pt x="5239" y="10196"/>
                      <a:pt x="5235" y="10184"/>
                    </a:cubicBezTo>
                    <a:cubicBezTo>
                      <a:pt x="5233" y="10176"/>
                      <a:pt x="5231" y="10167"/>
                      <a:pt x="5231" y="10157"/>
                    </a:cubicBezTo>
                    <a:cubicBezTo>
                      <a:pt x="5231" y="10149"/>
                      <a:pt x="5233" y="10152"/>
                      <a:pt x="5234" y="10145"/>
                    </a:cubicBezTo>
                    <a:cubicBezTo>
                      <a:pt x="5236" y="10131"/>
                      <a:pt x="5224" y="10118"/>
                      <a:pt x="5222" y="10105"/>
                    </a:cubicBezTo>
                    <a:cubicBezTo>
                      <a:pt x="5221" y="10100"/>
                      <a:pt x="5221" y="10091"/>
                      <a:pt x="5221" y="10085"/>
                    </a:cubicBezTo>
                    <a:cubicBezTo>
                      <a:pt x="5222" y="10068"/>
                      <a:pt x="5225" y="10055"/>
                      <a:pt x="5224" y="10037"/>
                    </a:cubicBezTo>
                    <a:cubicBezTo>
                      <a:pt x="5222" y="10017"/>
                      <a:pt x="5217" y="9997"/>
                      <a:pt x="5218" y="9976"/>
                    </a:cubicBezTo>
                    <a:cubicBezTo>
                      <a:pt x="5219" y="9960"/>
                      <a:pt x="5224" y="9944"/>
                      <a:pt x="5222" y="9927"/>
                    </a:cubicBezTo>
                    <a:cubicBezTo>
                      <a:pt x="5222" y="9920"/>
                      <a:pt x="5220" y="9914"/>
                      <a:pt x="5221" y="9907"/>
                    </a:cubicBezTo>
                    <a:cubicBezTo>
                      <a:pt x="5224" y="9893"/>
                      <a:pt x="5236" y="9897"/>
                      <a:pt x="5242" y="9893"/>
                    </a:cubicBezTo>
                    <a:cubicBezTo>
                      <a:pt x="5249" y="9887"/>
                      <a:pt x="5252" y="9874"/>
                      <a:pt x="5257" y="9863"/>
                    </a:cubicBezTo>
                    <a:cubicBezTo>
                      <a:pt x="5260" y="9857"/>
                      <a:pt x="5263" y="9851"/>
                      <a:pt x="5266" y="9844"/>
                    </a:cubicBezTo>
                    <a:cubicBezTo>
                      <a:pt x="5269" y="9835"/>
                      <a:pt x="5273" y="9826"/>
                      <a:pt x="5278" y="9821"/>
                    </a:cubicBezTo>
                    <a:cubicBezTo>
                      <a:pt x="5283" y="9816"/>
                      <a:pt x="5287" y="9812"/>
                      <a:pt x="5291" y="9805"/>
                    </a:cubicBezTo>
                    <a:cubicBezTo>
                      <a:pt x="5296" y="9799"/>
                      <a:pt x="5304" y="9793"/>
                      <a:pt x="5307" y="9784"/>
                    </a:cubicBezTo>
                    <a:cubicBezTo>
                      <a:pt x="5309" y="9780"/>
                      <a:pt x="5308" y="9777"/>
                      <a:pt x="5310" y="9772"/>
                    </a:cubicBezTo>
                    <a:cubicBezTo>
                      <a:pt x="5321" y="9749"/>
                      <a:pt x="5336" y="9732"/>
                      <a:pt x="5346" y="9705"/>
                    </a:cubicBezTo>
                    <a:cubicBezTo>
                      <a:pt x="5348" y="9699"/>
                      <a:pt x="5350" y="9692"/>
                      <a:pt x="5353" y="9687"/>
                    </a:cubicBezTo>
                    <a:cubicBezTo>
                      <a:pt x="5358" y="9678"/>
                      <a:pt x="5362" y="9666"/>
                      <a:pt x="5366" y="9655"/>
                    </a:cubicBezTo>
                    <a:cubicBezTo>
                      <a:pt x="5375" y="9631"/>
                      <a:pt x="5394" y="9628"/>
                      <a:pt x="5404" y="9603"/>
                    </a:cubicBezTo>
                    <a:cubicBezTo>
                      <a:pt x="5407" y="9595"/>
                      <a:pt x="5406" y="9585"/>
                      <a:pt x="5408" y="9577"/>
                    </a:cubicBezTo>
                    <a:cubicBezTo>
                      <a:pt x="5410" y="9568"/>
                      <a:pt x="5417" y="9567"/>
                      <a:pt x="5422" y="9563"/>
                    </a:cubicBezTo>
                    <a:cubicBezTo>
                      <a:pt x="5428" y="9559"/>
                      <a:pt x="5438" y="9559"/>
                      <a:pt x="5443" y="9551"/>
                    </a:cubicBezTo>
                    <a:cubicBezTo>
                      <a:pt x="5447" y="9545"/>
                      <a:pt x="5453" y="9521"/>
                      <a:pt x="5453" y="9512"/>
                    </a:cubicBezTo>
                    <a:cubicBezTo>
                      <a:pt x="5453" y="9526"/>
                      <a:pt x="5511" y="9528"/>
                      <a:pt x="5505" y="9485"/>
                    </a:cubicBezTo>
                    <a:cubicBezTo>
                      <a:pt x="5489" y="9483"/>
                      <a:pt x="5475" y="9485"/>
                      <a:pt x="5477" y="9441"/>
                    </a:cubicBezTo>
                    <a:cubicBezTo>
                      <a:pt x="5490" y="9441"/>
                      <a:pt x="5502" y="9433"/>
                      <a:pt x="5514" y="9434"/>
                    </a:cubicBezTo>
                    <a:cubicBezTo>
                      <a:pt x="5523" y="9436"/>
                      <a:pt x="5536" y="9440"/>
                      <a:pt x="5543" y="9426"/>
                    </a:cubicBezTo>
                    <a:cubicBezTo>
                      <a:pt x="5536" y="9402"/>
                      <a:pt x="5486" y="9437"/>
                      <a:pt x="5489" y="9396"/>
                    </a:cubicBezTo>
                    <a:cubicBezTo>
                      <a:pt x="5499" y="9388"/>
                      <a:pt x="5505" y="9382"/>
                      <a:pt x="5515" y="9383"/>
                    </a:cubicBezTo>
                    <a:cubicBezTo>
                      <a:pt x="5524" y="9383"/>
                      <a:pt x="5540" y="9393"/>
                      <a:pt x="5544" y="9371"/>
                    </a:cubicBezTo>
                    <a:cubicBezTo>
                      <a:pt x="5552" y="9330"/>
                      <a:pt x="5484" y="9351"/>
                      <a:pt x="5504" y="9298"/>
                    </a:cubicBezTo>
                    <a:cubicBezTo>
                      <a:pt x="5511" y="9277"/>
                      <a:pt x="5539" y="9264"/>
                      <a:pt x="5527" y="9225"/>
                    </a:cubicBezTo>
                    <a:cubicBezTo>
                      <a:pt x="5523" y="9213"/>
                      <a:pt x="5514" y="9213"/>
                      <a:pt x="5509" y="9206"/>
                    </a:cubicBezTo>
                    <a:cubicBezTo>
                      <a:pt x="5502" y="9197"/>
                      <a:pt x="5487" y="9171"/>
                      <a:pt x="5483" y="9156"/>
                    </a:cubicBezTo>
                    <a:cubicBezTo>
                      <a:pt x="5475" y="9119"/>
                      <a:pt x="5509" y="9120"/>
                      <a:pt x="5520" y="9123"/>
                    </a:cubicBezTo>
                    <a:cubicBezTo>
                      <a:pt x="5520" y="9083"/>
                      <a:pt x="5518" y="9061"/>
                      <a:pt x="5503" y="9037"/>
                    </a:cubicBezTo>
                    <a:cubicBezTo>
                      <a:pt x="5495" y="9024"/>
                      <a:pt x="5485" y="9025"/>
                      <a:pt x="5476" y="9017"/>
                    </a:cubicBezTo>
                    <a:cubicBezTo>
                      <a:pt x="5460" y="9004"/>
                      <a:pt x="5456" y="8994"/>
                      <a:pt x="5454" y="8961"/>
                    </a:cubicBezTo>
                    <a:cubicBezTo>
                      <a:pt x="5453" y="8935"/>
                      <a:pt x="5449" y="8901"/>
                      <a:pt x="5465" y="8892"/>
                    </a:cubicBezTo>
                    <a:cubicBezTo>
                      <a:pt x="5465" y="8908"/>
                      <a:pt x="5461" y="8969"/>
                      <a:pt x="5478" y="8948"/>
                    </a:cubicBezTo>
                    <a:cubicBezTo>
                      <a:pt x="5488" y="8937"/>
                      <a:pt x="5481" y="8886"/>
                      <a:pt x="5481" y="8864"/>
                    </a:cubicBezTo>
                    <a:cubicBezTo>
                      <a:pt x="5504" y="8875"/>
                      <a:pt x="5521" y="8932"/>
                      <a:pt x="5530" y="8972"/>
                    </a:cubicBezTo>
                    <a:cubicBezTo>
                      <a:pt x="5534" y="8989"/>
                      <a:pt x="5537" y="8999"/>
                      <a:pt x="5538" y="9016"/>
                    </a:cubicBezTo>
                    <a:cubicBezTo>
                      <a:pt x="5539" y="9026"/>
                      <a:pt x="5538" y="9032"/>
                      <a:pt x="5540" y="9041"/>
                    </a:cubicBezTo>
                    <a:cubicBezTo>
                      <a:pt x="5543" y="9057"/>
                      <a:pt x="5553" y="9071"/>
                      <a:pt x="5554" y="9043"/>
                    </a:cubicBezTo>
                    <a:cubicBezTo>
                      <a:pt x="5569" y="9035"/>
                      <a:pt x="5599" y="8993"/>
                      <a:pt x="5591" y="8952"/>
                    </a:cubicBezTo>
                    <a:cubicBezTo>
                      <a:pt x="5589" y="8942"/>
                      <a:pt x="5579" y="8933"/>
                      <a:pt x="5575" y="8923"/>
                    </a:cubicBezTo>
                    <a:cubicBezTo>
                      <a:pt x="5572" y="8914"/>
                      <a:pt x="5570" y="8906"/>
                      <a:pt x="5569" y="8895"/>
                    </a:cubicBezTo>
                    <a:cubicBezTo>
                      <a:pt x="5565" y="8874"/>
                      <a:pt x="5561" y="8837"/>
                      <a:pt x="5564" y="8814"/>
                    </a:cubicBezTo>
                    <a:cubicBezTo>
                      <a:pt x="5566" y="8795"/>
                      <a:pt x="5577" y="8780"/>
                      <a:pt x="5576" y="8759"/>
                    </a:cubicBezTo>
                    <a:cubicBezTo>
                      <a:pt x="5581" y="8785"/>
                      <a:pt x="5587" y="8808"/>
                      <a:pt x="5588" y="8835"/>
                    </a:cubicBezTo>
                    <a:cubicBezTo>
                      <a:pt x="5589" y="8848"/>
                      <a:pt x="5588" y="8862"/>
                      <a:pt x="5591" y="8874"/>
                    </a:cubicBezTo>
                    <a:cubicBezTo>
                      <a:pt x="5593" y="8883"/>
                      <a:pt x="5602" y="8903"/>
                      <a:pt x="5607" y="8902"/>
                    </a:cubicBezTo>
                    <a:cubicBezTo>
                      <a:pt x="5615" y="8901"/>
                      <a:pt x="5619" y="8866"/>
                      <a:pt x="5621" y="8853"/>
                    </a:cubicBezTo>
                    <a:cubicBezTo>
                      <a:pt x="5627" y="8821"/>
                      <a:pt x="5639" y="8803"/>
                      <a:pt x="5646" y="8773"/>
                    </a:cubicBezTo>
                    <a:cubicBezTo>
                      <a:pt x="5651" y="8752"/>
                      <a:pt x="5648" y="8730"/>
                      <a:pt x="5648" y="8707"/>
                    </a:cubicBezTo>
                    <a:cubicBezTo>
                      <a:pt x="5649" y="8679"/>
                      <a:pt x="5655" y="8652"/>
                      <a:pt x="5657" y="8625"/>
                    </a:cubicBezTo>
                    <a:cubicBezTo>
                      <a:pt x="5680" y="8633"/>
                      <a:pt x="5684" y="8654"/>
                      <a:pt x="5690" y="8603"/>
                    </a:cubicBezTo>
                    <a:cubicBezTo>
                      <a:pt x="5695" y="8572"/>
                      <a:pt x="5701" y="8583"/>
                      <a:pt x="5717" y="8581"/>
                    </a:cubicBezTo>
                    <a:cubicBezTo>
                      <a:pt x="5738" y="8580"/>
                      <a:pt x="5760" y="8529"/>
                      <a:pt x="5781" y="8544"/>
                    </a:cubicBezTo>
                    <a:cubicBezTo>
                      <a:pt x="5786" y="8548"/>
                      <a:pt x="5790" y="8565"/>
                      <a:pt x="5795" y="8567"/>
                    </a:cubicBezTo>
                    <a:cubicBezTo>
                      <a:pt x="5802" y="8570"/>
                      <a:pt x="5808" y="8562"/>
                      <a:pt x="5814" y="8558"/>
                    </a:cubicBezTo>
                    <a:cubicBezTo>
                      <a:pt x="5817" y="8556"/>
                      <a:pt x="5821" y="8553"/>
                      <a:pt x="5824" y="8551"/>
                    </a:cubicBezTo>
                    <a:cubicBezTo>
                      <a:pt x="5831" y="8545"/>
                      <a:pt x="5840" y="8542"/>
                      <a:pt x="5847" y="8535"/>
                    </a:cubicBezTo>
                    <a:cubicBezTo>
                      <a:pt x="5850" y="8532"/>
                      <a:pt x="5855" y="8520"/>
                      <a:pt x="5859" y="8519"/>
                    </a:cubicBezTo>
                    <a:cubicBezTo>
                      <a:pt x="5865" y="8517"/>
                      <a:pt x="5872" y="8527"/>
                      <a:pt x="5880" y="8526"/>
                    </a:cubicBezTo>
                    <a:cubicBezTo>
                      <a:pt x="5889" y="8525"/>
                      <a:pt x="5898" y="8514"/>
                      <a:pt x="5906" y="8507"/>
                    </a:cubicBezTo>
                    <a:cubicBezTo>
                      <a:pt x="5909" y="8460"/>
                      <a:pt x="5897" y="8460"/>
                      <a:pt x="5879" y="8457"/>
                    </a:cubicBezTo>
                    <a:cubicBezTo>
                      <a:pt x="5872" y="8455"/>
                      <a:pt x="5857" y="8455"/>
                      <a:pt x="5852" y="8444"/>
                    </a:cubicBezTo>
                    <a:cubicBezTo>
                      <a:pt x="5845" y="8432"/>
                      <a:pt x="5851" y="8415"/>
                      <a:pt x="5850" y="8398"/>
                    </a:cubicBezTo>
                    <a:cubicBezTo>
                      <a:pt x="5835" y="8394"/>
                      <a:pt x="5843" y="8345"/>
                      <a:pt x="5851" y="8334"/>
                    </a:cubicBezTo>
                    <a:cubicBezTo>
                      <a:pt x="5857" y="8325"/>
                      <a:pt x="5866" y="8327"/>
                      <a:pt x="5869" y="8312"/>
                    </a:cubicBezTo>
                    <a:cubicBezTo>
                      <a:pt x="5872" y="8298"/>
                      <a:pt x="5865" y="8279"/>
                      <a:pt x="5867" y="8265"/>
                    </a:cubicBezTo>
                    <a:cubicBezTo>
                      <a:pt x="5870" y="8240"/>
                      <a:pt x="5892" y="8201"/>
                      <a:pt x="5905" y="8195"/>
                    </a:cubicBezTo>
                    <a:cubicBezTo>
                      <a:pt x="5920" y="8188"/>
                      <a:pt x="5930" y="8203"/>
                      <a:pt x="5942" y="8177"/>
                    </a:cubicBezTo>
                    <a:cubicBezTo>
                      <a:pt x="5938" y="8172"/>
                      <a:pt x="5933" y="8165"/>
                      <a:pt x="5930" y="8158"/>
                    </a:cubicBezTo>
                    <a:cubicBezTo>
                      <a:pt x="5937" y="8146"/>
                      <a:pt x="5949" y="8130"/>
                      <a:pt x="5957" y="8123"/>
                    </a:cubicBezTo>
                    <a:cubicBezTo>
                      <a:pt x="5967" y="8114"/>
                      <a:pt x="5977" y="8118"/>
                      <a:pt x="5986" y="8115"/>
                    </a:cubicBezTo>
                    <a:cubicBezTo>
                      <a:pt x="5995" y="8112"/>
                      <a:pt x="6003" y="8101"/>
                      <a:pt x="6012" y="8101"/>
                    </a:cubicBezTo>
                    <a:cubicBezTo>
                      <a:pt x="6015" y="8101"/>
                      <a:pt x="6021" y="8106"/>
                      <a:pt x="6023" y="8105"/>
                    </a:cubicBezTo>
                    <a:cubicBezTo>
                      <a:pt x="6028" y="8102"/>
                      <a:pt x="6026" y="8097"/>
                      <a:pt x="6030" y="8092"/>
                    </a:cubicBezTo>
                    <a:cubicBezTo>
                      <a:pt x="6035" y="8086"/>
                      <a:pt x="6034" y="8090"/>
                      <a:pt x="6039" y="8088"/>
                    </a:cubicBezTo>
                    <a:cubicBezTo>
                      <a:pt x="6047" y="8084"/>
                      <a:pt x="6048" y="8085"/>
                      <a:pt x="6056" y="8072"/>
                    </a:cubicBezTo>
                    <a:cubicBezTo>
                      <a:pt x="6064" y="8060"/>
                      <a:pt x="6070" y="8049"/>
                      <a:pt x="6078" y="8039"/>
                    </a:cubicBezTo>
                    <a:cubicBezTo>
                      <a:pt x="6085" y="8030"/>
                      <a:pt x="6092" y="8029"/>
                      <a:pt x="6101" y="8021"/>
                    </a:cubicBezTo>
                    <a:cubicBezTo>
                      <a:pt x="6105" y="8018"/>
                      <a:pt x="6109" y="8016"/>
                      <a:pt x="6111" y="8008"/>
                    </a:cubicBezTo>
                    <a:cubicBezTo>
                      <a:pt x="6114" y="7999"/>
                      <a:pt x="6109" y="7982"/>
                      <a:pt x="6112" y="7974"/>
                    </a:cubicBezTo>
                    <a:cubicBezTo>
                      <a:pt x="6117" y="7964"/>
                      <a:pt x="6140" y="7971"/>
                      <a:pt x="6147" y="7966"/>
                    </a:cubicBezTo>
                    <a:cubicBezTo>
                      <a:pt x="6156" y="7960"/>
                      <a:pt x="6157" y="7952"/>
                      <a:pt x="6164" y="7940"/>
                    </a:cubicBezTo>
                    <a:cubicBezTo>
                      <a:pt x="6175" y="7924"/>
                      <a:pt x="6182" y="7930"/>
                      <a:pt x="6193" y="7933"/>
                    </a:cubicBezTo>
                    <a:cubicBezTo>
                      <a:pt x="6205" y="7936"/>
                      <a:pt x="6209" y="7930"/>
                      <a:pt x="6219" y="7917"/>
                    </a:cubicBezTo>
                    <a:cubicBezTo>
                      <a:pt x="6225" y="7932"/>
                      <a:pt x="6220" y="7949"/>
                      <a:pt x="6225" y="7964"/>
                    </a:cubicBezTo>
                    <a:cubicBezTo>
                      <a:pt x="6228" y="7977"/>
                      <a:pt x="6237" y="7983"/>
                      <a:pt x="6244" y="7983"/>
                    </a:cubicBezTo>
                    <a:cubicBezTo>
                      <a:pt x="6248" y="8014"/>
                      <a:pt x="6230" y="8015"/>
                      <a:pt x="6220" y="8010"/>
                    </a:cubicBezTo>
                    <a:cubicBezTo>
                      <a:pt x="6203" y="8002"/>
                      <a:pt x="6194" y="7992"/>
                      <a:pt x="6180" y="8017"/>
                    </a:cubicBezTo>
                    <a:cubicBezTo>
                      <a:pt x="6170" y="8034"/>
                      <a:pt x="6166" y="8046"/>
                      <a:pt x="6153" y="8055"/>
                    </a:cubicBezTo>
                    <a:cubicBezTo>
                      <a:pt x="6139" y="8064"/>
                      <a:pt x="6133" y="8071"/>
                      <a:pt x="6130" y="8102"/>
                    </a:cubicBezTo>
                    <a:cubicBezTo>
                      <a:pt x="6128" y="8123"/>
                      <a:pt x="6123" y="8148"/>
                      <a:pt x="6123" y="8169"/>
                    </a:cubicBezTo>
                    <a:cubicBezTo>
                      <a:pt x="6123" y="8201"/>
                      <a:pt x="6134" y="8202"/>
                      <a:pt x="6143" y="8221"/>
                    </a:cubicBezTo>
                    <a:cubicBezTo>
                      <a:pt x="6150" y="8235"/>
                      <a:pt x="6147" y="8251"/>
                      <a:pt x="6159" y="8248"/>
                    </a:cubicBezTo>
                    <a:cubicBezTo>
                      <a:pt x="6168" y="8246"/>
                      <a:pt x="6182" y="8227"/>
                      <a:pt x="6189" y="8215"/>
                    </a:cubicBezTo>
                    <a:cubicBezTo>
                      <a:pt x="6194" y="8205"/>
                      <a:pt x="6197" y="8193"/>
                      <a:pt x="6204" y="8190"/>
                    </a:cubicBezTo>
                    <a:cubicBezTo>
                      <a:pt x="6211" y="8187"/>
                      <a:pt x="6218" y="8200"/>
                      <a:pt x="6225" y="8197"/>
                    </a:cubicBezTo>
                    <a:cubicBezTo>
                      <a:pt x="6240" y="8191"/>
                      <a:pt x="6239" y="8142"/>
                      <a:pt x="6238" y="8118"/>
                    </a:cubicBezTo>
                    <a:cubicBezTo>
                      <a:pt x="6253" y="8117"/>
                      <a:pt x="6270" y="8117"/>
                      <a:pt x="6285" y="8109"/>
                    </a:cubicBezTo>
                    <a:cubicBezTo>
                      <a:pt x="6302" y="8101"/>
                      <a:pt x="6309" y="8066"/>
                      <a:pt x="6324" y="8053"/>
                    </a:cubicBezTo>
                    <a:cubicBezTo>
                      <a:pt x="6335" y="8043"/>
                      <a:pt x="6349" y="8055"/>
                      <a:pt x="6361" y="8048"/>
                    </a:cubicBezTo>
                    <a:cubicBezTo>
                      <a:pt x="6369" y="8043"/>
                      <a:pt x="6386" y="8016"/>
                      <a:pt x="6386" y="7994"/>
                    </a:cubicBezTo>
                    <a:cubicBezTo>
                      <a:pt x="6394" y="7987"/>
                      <a:pt x="6409" y="7984"/>
                      <a:pt x="6415" y="7971"/>
                    </a:cubicBezTo>
                    <a:cubicBezTo>
                      <a:pt x="6419" y="7961"/>
                      <a:pt x="6418" y="7949"/>
                      <a:pt x="6424" y="7940"/>
                    </a:cubicBezTo>
                    <a:cubicBezTo>
                      <a:pt x="6430" y="7931"/>
                      <a:pt x="6443" y="7920"/>
                      <a:pt x="6450" y="7917"/>
                    </a:cubicBezTo>
                    <a:cubicBezTo>
                      <a:pt x="6462" y="7912"/>
                      <a:pt x="6486" y="7937"/>
                      <a:pt x="6496" y="7922"/>
                    </a:cubicBezTo>
                    <a:cubicBezTo>
                      <a:pt x="6503" y="7912"/>
                      <a:pt x="6498" y="7892"/>
                      <a:pt x="6497" y="7879"/>
                    </a:cubicBezTo>
                    <a:cubicBezTo>
                      <a:pt x="6496" y="7865"/>
                      <a:pt x="6499" y="7852"/>
                      <a:pt x="6499" y="7838"/>
                    </a:cubicBezTo>
                    <a:cubicBezTo>
                      <a:pt x="6498" y="7806"/>
                      <a:pt x="6478" y="7777"/>
                      <a:pt x="6471" y="7817"/>
                    </a:cubicBezTo>
                    <a:cubicBezTo>
                      <a:pt x="6471" y="7788"/>
                      <a:pt x="6477" y="7706"/>
                      <a:pt x="6451" y="7721"/>
                    </a:cubicBezTo>
                    <a:cubicBezTo>
                      <a:pt x="6434" y="7731"/>
                      <a:pt x="6419" y="7781"/>
                      <a:pt x="6418" y="7815"/>
                    </a:cubicBezTo>
                    <a:cubicBezTo>
                      <a:pt x="6398" y="7814"/>
                      <a:pt x="6407" y="7825"/>
                      <a:pt x="6404" y="7851"/>
                    </a:cubicBezTo>
                    <a:cubicBezTo>
                      <a:pt x="6402" y="7868"/>
                      <a:pt x="6391" y="7881"/>
                      <a:pt x="6384" y="7889"/>
                    </a:cubicBezTo>
                    <a:cubicBezTo>
                      <a:pt x="6378" y="7895"/>
                      <a:pt x="6376" y="7896"/>
                      <a:pt x="6370" y="7900"/>
                    </a:cubicBezTo>
                    <a:cubicBezTo>
                      <a:pt x="6357" y="7908"/>
                      <a:pt x="6361" y="7903"/>
                      <a:pt x="6350" y="7889"/>
                    </a:cubicBezTo>
                    <a:cubicBezTo>
                      <a:pt x="6342" y="7878"/>
                      <a:pt x="6333" y="7886"/>
                      <a:pt x="6326" y="7903"/>
                    </a:cubicBezTo>
                    <a:cubicBezTo>
                      <a:pt x="6308" y="7893"/>
                      <a:pt x="6293" y="7899"/>
                      <a:pt x="6279" y="7875"/>
                    </a:cubicBezTo>
                    <a:cubicBezTo>
                      <a:pt x="6272" y="7863"/>
                      <a:pt x="6266" y="7850"/>
                      <a:pt x="6256" y="7851"/>
                    </a:cubicBezTo>
                    <a:cubicBezTo>
                      <a:pt x="6250" y="7851"/>
                      <a:pt x="6245" y="7863"/>
                      <a:pt x="6238" y="7857"/>
                    </a:cubicBezTo>
                    <a:cubicBezTo>
                      <a:pt x="6232" y="7851"/>
                      <a:pt x="6228" y="7828"/>
                      <a:pt x="6224" y="7817"/>
                    </a:cubicBezTo>
                    <a:cubicBezTo>
                      <a:pt x="6220" y="7805"/>
                      <a:pt x="6220" y="7805"/>
                      <a:pt x="6219" y="7795"/>
                    </a:cubicBezTo>
                    <a:cubicBezTo>
                      <a:pt x="6218" y="7785"/>
                      <a:pt x="6223" y="7786"/>
                      <a:pt x="6215" y="7773"/>
                    </a:cubicBezTo>
                    <a:cubicBezTo>
                      <a:pt x="6209" y="7764"/>
                      <a:pt x="6199" y="7756"/>
                      <a:pt x="6192" y="7749"/>
                    </a:cubicBezTo>
                    <a:cubicBezTo>
                      <a:pt x="6189" y="7747"/>
                      <a:pt x="6179" y="7744"/>
                      <a:pt x="6177" y="7738"/>
                    </a:cubicBezTo>
                    <a:cubicBezTo>
                      <a:pt x="6175" y="7731"/>
                      <a:pt x="6178" y="7706"/>
                      <a:pt x="6178" y="7698"/>
                    </a:cubicBezTo>
                    <a:cubicBezTo>
                      <a:pt x="6190" y="7696"/>
                      <a:pt x="6194" y="7668"/>
                      <a:pt x="6196" y="7648"/>
                    </a:cubicBezTo>
                    <a:cubicBezTo>
                      <a:pt x="6197" y="7621"/>
                      <a:pt x="6194" y="7601"/>
                      <a:pt x="6205" y="7579"/>
                    </a:cubicBezTo>
                    <a:cubicBezTo>
                      <a:pt x="6208" y="7585"/>
                      <a:pt x="6210" y="7594"/>
                      <a:pt x="6212" y="7603"/>
                    </a:cubicBezTo>
                    <a:cubicBezTo>
                      <a:pt x="6220" y="7559"/>
                      <a:pt x="6257" y="7429"/>
                      <a:pt x="6231" y="7384"/>
                    </a:cubicBezTo>
                    <a:cubicBezTo>
                      <a:pt x="6225" y="7373"/>
                      <a:pt x="6217" y="7376"/>
                      <a:pt x="6210" y="7370"/>
                    </a:cubicBezTo>
                    <a:cubicBezTo>
                      <a:pt x="6196" y="7358"/>
                      <a:pt x="6187" y="7337"/>
                      <a:pt x="6171" y="7334"/>
                    </a:cubicBezTo>
                    <a:cubicBezTo>
                      <a:pt x="6151" y="7331"/>
                      <a:pt x="6140" y="7352"/>
                      <a:pt x="6124" y="7369"/>
                    </a:cubicBezTo>
                    <a:cubicBezTo>
                      <a:pt x="6115" y="7378"/>
                      <a:pt x="6107" y="7376"/>
                      <a:pt x="6099" y="7382"/>
                    </a:cubicBezTo>
                    <a:cubicBezTo>
                      <a:pt x="6091" y="7387"/>
                      <a:pt x="6086" y="7398"/>
                      <a:pt x="6078" y="7403"/>
                    </a:cubicBezTo>
                    <a:cubicBezTo>
                      <a:pt x="6065" y="7411"/>
                      <a:pt x="6052" y="7413"/>
                      <a:pt x="6039" y="7427"/>
                    </a:cubicBezTo>
                    <a:cubicBezTo>
                      <a:pt x="6020" y="7447"/>
                      <a:pt x="6002" y="7473"/>
                      <a:pt x="5983" y="7495"/>
                    </a:cubicBezTo>
                    <a:cubicBezTo>
                      <a:pt x="5969" y="7509"/>
                      <a:pt x="5955" y="7510"/>
                      <a:pt x="5942" y="7528"/>
                    </a:cubicBezTo>
                    <a:cubicBezTo>
                      <a:pt x="5929" y="7547"/>
                      <a:pt x="5919" y="7575"/>
                      <a:pt x="5906" y="7595"/>
                    </a:cubicBezTo>
                    <a:cubicBezTo>
                      <a:pt x="5900" y="7605"/>
                      <a:pt x="5892" y="7612"/>
                      <a:pt x="5887" y="7624"/>
                    </a:cubicBezTo>
                    <a:cubicBezTo>
                      <a:pt x="5881" y="7637"/>
                      <a:pt x="5880" y="7657"/>
                      <a:pt x="5876" y="7672"/>
                    </a:cubicBezTo>
                    <a:cubicBezTo>
                      <a:pt x="5867" y="7709"/>
                      <a:pt x="5850" y="7716"/>
                      <a:pt x="5833" y="7732"/>
                    </a:cubicBezTo>
                    <a:cubicBezTo>
                      <a:pt x="5832" y="7696"/>
                      <a:pt x="5839" y="7675"/>
                      <a:pt x="5854" y="7664"/>
                    </a:cubicBezTo>
                    <a:cubicBezTo>
                      <a:pt x="5869" y="7654"/>
                      <a:pt x="5869" y="7628"/>
                      <a:pt x="5877" y="7602"/>
                    </a:cubicBezTo>
                    <a:cubicBezTo>
                      <a:pt x="5884" y="7580"/>
                      <a:pt x="5907" y="7560"/>
                      <a:pt x="5896" y="7531"/>
                    </a:cubicBezTo>
                    <a:cubicBezTo>
                      <a:pt x="5892" y="7521"/>
                      <a:pt x="5884" y="7521"/>
                      <a:pt x="5881" y="7512"/>
                    </a:cubicBezTo>
                    <a:cubicBezTo>
                      <a:pt x="5877" y="7501"/>
                      <a:pt x="5879" y="7477"/>
                      <a:pt x="5880" y="7464"/>
                    </a:cubicBezTo>
                    <a:cubicBezTo>
                      <a:pt x="5887" y="7464"/>
                      <a:pt x="5891" y="7491"/>
                      <a:pt x="5899" y="7497"/>
                    </a:cubicBezTo>
                    <a:cubicBezTo>
                      <a:pt x="5902" y="7499"/>
                      <a:pt x="5908" y="7497"/>
                      <a:pt x="5912" y="7497"/>
                    </a:cubicBezTo>
                    <a:cubicBezTo>
                      <a:pt x="5918" y="7497"/>
                      <a:pt x="5924" y="7504"/>
                      <a:pt x="5930" y="7504"/>
                    </a:cubicBezTo>
                    <a:cubicBezTo>
                      <a:pt x="5942" y="7504"/>
                      <a:pt x="5947" y="7462"/>
                      <a:pt x="5954" y="7442"/>
                    </a:cubicBezTo>
                    <a:cubicBezTo>
                      <a:pt x="5964" y="7417"/>
                      <a:pt x="5977" y="7401"/>
                      <a:pt x="5989" y="7381"/>
                    </a:cubicBezTo>
                    <a:cubicBezTo>
                      <a:pt x="5993" y="7374"/>
                      <a:pt x="5996" y="7363"/>
                      <a:pt x="6001" y="7357"/>
                    </a:cubicBezTo>
                    <a:cubicBezTo>
                      <a:pt x="6007" y="7348"/>
                      <a:pt x="6009" y="7353"/>
                      <a:pt x="6016" y="7348"/>
                    </a:cubicBezTo>
                    <a:cubicBezTo>
                      <a:pt x="6024" y="7343"/>
                      <a:pt x="6028" y="7329"/>
                      <a:pt x="6037" y="7325"/>
                    </a:cubicBezTo>
                    <a:cubicBezTo>
                      <a:pt x="6058" y="7313"/>
                      <a:pt x="6059" y="7321"/>
                      <a:pt x="6065" y="7270"/>
                    </a:cubicBezTo>
                    <a:cubicBezTo>
                      <a:pt x="6067" y="7253"/>
                      <a:pt x="6069" y="7226"/>
                      <a:pt x="6076" y="7216"/>
                    </a:cubicBezTo>
                    <a:cubicBezTo>
                      <a:pt x="6081" y="7209"/>
                      <a:pt x="6087" y="7212"/>
                      <a:pt x="6093" y="7211"/>
                    </a:cubicBezTo>
                    <a:cubicBezTo>
                      <a:pt x="6104" y="7209"/>
                      <a:pt x="6114" y="7200"/>
                      <a:pt x="6125" y="7196"/>
                    </a:cubicBezTo>
                    <a:cubicBezTo>
                      <a:pt x="6143" y="7191"/>
                      <a:pt x="6160" y="7206"/>
                      <a:pt x="6177" y="7205"/>
                    </a:cubicBezTo>
                    <a:cubicBezTo>
                      <a:pt x="6198" y="7203"/>
                      <a:pt x="6218" y="7189"/>
                      <a:pt x="6239" y="7195"/>
                    </a:cubicBezTo>
                    <a:cubicBezTo>
                      <a:pt x="6246" y="7197"/>
                      <a:pt x="6253" y="7205"/>
                      <a:pt x="6261" y="7207"/>
                    </a:cubicBezTo>
                    <a:cubicBezTo>
                      <a:pt x="6271" y="7209"/>
                      <a:pt x="6287" y="7201"/>
                      <a:pt x="6296" y="7206"/>
                    </a:cubicBezTo>
                    <a:cubicBezTo>
                      <a:pt x="6299" y="7208"/>
                      <a:pt x="6303" y="7220"/>
                      <a:pt x="6306" y="7224"/>
                    </a:cubicBezTo>
                    <a:cubicBezTo>
                      <a:pt x="6317" y="7240"/>
                      <a:pt x="6318" y="7229"/>
                      <a:pt x="6331" y="7221"/>
                    </a:cubicBezTo>
                    <a:cubicBezTo>
                      <a:pt x="6342" y="7214"/>
                      <a:pt x="6351" y="7218"/>
                      <a:pt x="6362" y="7224"/>
                    </a:cubicBezTo>
                    <a:cubicBezTo>
                      <a:pt x="6388" y="7238"/>
                      <a:pt x="6424" y="7278"/>
                      <a:pt x="6442" y="7224"/>
                    </a:cubicBezTo>
                    <a:cubicBezTo>
                      <a:pt x="6446" y="7213"/>
                      <a:pt x="6448" y="7197"/>
                      <a:pt x="6453" y="7192"/>
                    </a:cubicBezTo>
                    <a:cubicBezTo>
                      <a:pt x="6457" y="7188"/>
                      <a:pt x="6466" y="7191"/>
                      <a:pt x="6471" y="7188"/>
                    </a:cubicBezTo>
                    <a:cubicBezTo>
                      <a:pt x="6480" y="7184"/>
                      <a:pt x="6489" y="7174"/>
                      <a:pt x="6497" y="7164"/>
                    </a:cubicBezTo>
                    <a:cubicBezTo>
                      <a:pt x="6511" y="7190"/>
                      <a:pt x="6524" y="7175"/>
                      <a:pt x="6535" y="7144"/>
                    </a:cubicBezTo>
                    <a:cubicBezTo>
                      <a:pt x="6541" y="7127"/>
                      <a:pt x="6537" y="7106"/>
                      <a:pt x="6545" y="7094"/>
                    </a:cubicBezTo>
                    <a:cubicBezTo>
                      <a:pt x="6553" y="7083"/>
                      <a:pt x="6567" y="7081"/>
                      <a:pt x="6575" y="7071"/>
                    </a:cubicBezTo>
                    <a:cubicBezTo>
                      <a:pt x="6579" y="7066"/>
                      <a:pt x="6582" y="7060"/>
                      <a:pt x="6586" y="7055"/>
                    </a:cubicBezTo>
                    <a:cubicBezTo>
                      <a:pt x="6592" y="7048"/>
                      <a:pt x="6598" y="7042"/>
                      <a:pt x="6604" y="7034"/>
                    </a:cubicBezTo>
                    <a:cubicBezTo>
                      <a:pt x="6613" y="7022"/>
                      <a:pt x="6628" y="6987"/>
                      <a:pt x="6639" y="6985"/>
                    </a:cubicBezTo>
                    <a:cubicBezTo>
                      <a:pt x="6650" y="6984"/>
                      <a:pt x="6662" y="7008"/>
                      <a:pt x="6675" y="7008"/>
                    </a:cubicBezTo>
                    <a:cubicBezTo>
                      <a:pt x="6685" y="7009"/>
                      <a:pt x="6696" y="7001"/>
                      <a:pt x="6705" y="6991"/>
                    </a:cubicBezTo>
                    <a:cubicBezTo>
                      <a:pt x="6721" y="6973"/>
                      <a:pt x="6734" y="6952"/>
                      <a:pt x="6738" y="6917"/>
                    </a:cubicBezTo>
                    <a:cubicBezTo>
                      <a:pt x="6741" y="6889"/>
                      <a:pt x="6742" y="6879"/>
                      <a:pt x="6733" y="6859"/>
                    </a:cubicBezTo>
                    <a:cubicBezTo>
                      <a:pt x="6730" y="6852"/>
                      <a:pt x="6727" y="6856"/>
                      <a:pt x="6726" y="6845"/>
                    </a:cubicBezTo>
                    <a:cubicBezTo>
                      <a:pt x="6735" y="6836"/>
                      <a:pt x="6741" y="6835"/>
                      <a:pt x="6740" y="6814"/>
                    </a:cubicBezTo>
                    <a:cubicBezTo>
                      <a:pt x="6740" y="6797"/>
                      <a:pt x="6730" y="6784"/>
                      <a:pt x="6731" y="6766"/>
                    </a:cubicBezTo>
                    <a:cubicBezTo>
                      <a:pt x="6733" y="6754"/>
                      <a:pt x="6739" y="6745"/>
                      <a:pt x="6741" y="6734"/>
                    </a:cubicBezTo>
                    <a:cubicBezTo>
                      <a:pt x="6745" y="6717"/>
                      <a:pt x="6747" y="6690"/>
                      <a:pt x="6745" y="6672"/>
                    </a:cubicBezTo>
                    <a:cubicBezTo>
                      <a:pt x="6744" y="6652"/>
                      <a:pt x="6740" y="6643"/>
                      <a:pt x="6732" y="6635"/>
                    </a:cubicBezTo>
                    <a:cubicBezTo>
                      <a:pt x="6719" y="6621"/>
                      <a:pt x="6707" y="6647"/>
                      <a:pt x="6695" y="6636"/>
                    </a:cubicBezTo>
                    <a:cubicBezTo>
                      <a:pt x="6687" y="6629"/>
                      <a:pt x="6678" y="6596"/>
                      <a:pt x="6671" y="6584"/>
                    </a:cubicBezTo>
                    <a:cubicBezTo>
                      <a:pt x="6661" y="6567"/>
                      <a:pt x="6652" y="6539"/>
                      <a:pt x="6638" y="6547"/>
                    </a:cubicBezTo>
                    <a:cubicBezTo>
                      <a:pt x="6625" y="6555"/>
                      <a:pt x="6616" y="6580"/>
                      <a:pt x="6602" y="6583"/>
                    </a:cubicBezTo>
                    <a:cubicBezTo>
                      <a:pt x="6596" y="6584"/>
                      <a:pt x="6596" y="6579"/>
                      <a:pt x="6588" y="6584"/>
                    </a:cubicBezTo>
                    <a:cubicBezTo>
                      <a:pt x="6576" y="6593"/>
                      <a:pt x="6563" y="6606"/>
                      <a:pt x="6551" y="6616"/>
                    </a:cubicBezTo>
                    <a:cubicBezTo>
                      <a:pt x="6540" y="6625"/>
                      <a:pt x="6522" y="6639"/>
                      <a:pt x="6514" y="6659"/>
                    </a:cubicBezTo>
                    <a:cubicBezTo>
                      <a:pt x="6515" y="6629"/>
                      <a:pt x="6515" y="6578"/>
                      <a:pt x="6530" y="6564"/>
                    </a:cubicBezTo>
                    <a:cubicBezTo>
                      <a:pt x="6535" y="6560"/>
                      <a:pt x="6541" y="6565"/>
                      <a:pt x="6545" y="6563"/>
                    </a:cubicBezTo>
                    <a:cubicBezTo>
                      <a:pt x="6552" y="6561"/>
                      <a:pt x="6556" y="6553"/>
                      <a:pt x="6562" y="6548"/>
                    </a:cubicBezTo>
                    <a:cubicBezTo>
                      <a:pt x="6580" y="6535"/>
                      <a:pt x="6594" y="6525"/>
                      <a:pt x="6614" y="6525"/>
                    </a:cubicBezTo>
                    <a:cubicBezTo>
                      <a:pt x="6632" y="6525"/>
                      <a:pt x="6642" y="6511"/>
                      <a:pt x="6636" y="6470"/>
                    </a:cubicBezTo>
                    <a:cubicBezTo>
                      <a:pt x="6620" y="6465"/>
                      <a:pt x="6606" y="6475"/>
                      <a:pt x="6591" y="6465"/>
                    </a:cubicBezTo>
                    <a:cubicBezTo>
                      <a:pt x="6575" y="6455"/>
                      <a:pt x="6563" y="6413"/>
                      <a:pt x="6548" y="6410"/>
                    </a:cubicBezTo>
                    <a:cubicBezTo>
                      <a:pt x="6539" y="6409"/>
                      <a:pt x="6531" y="6424"/>
                      <a:pt x="6523" y="6422"/>
                    </a:cubicBezTo>
                    <a:cubicBezTo>
                      <a:pt x="6510" y="6420"/>
                      <a:pt x="6502" y="6393"/>
                      <a:pt x="6495" y="6374"/>
                    </a:cubicBezTo>
                    <a:cubicBezTo>
                      <a:pt x="6483" y="6345"/>
                      <a:pt x="6470" y="6316"/>
                      <a:pt x="6452" y="6302"/>
                    </a:cubicBezTo>
                    <a:cubicBezTo>
                      <a:pt x="6442" y="6294"/>
                      <a:pt x="6424" y="6286"/>
                      <a:pt x="6417" y="6268"/>
                    </a:cubicBezTo>
                    <a:cubicBezTo>
                      <a:pt x="6413" y="6259"/>
                      <a:pt x="6412" y="6245"/>
                      <a:pt x="6410" y="6234"/>
                    </a:cubicBezTo>
                    <a:cubicBezTo>
                      <a:pt x="6407" y="6220"/>
                      <a:pt x="6404" y="6188"/>
                      <a:pt x="6397" y="6179"/>
                    </a:cubicBezTo>
                    <a:cubicBezTo>
                      <a:pt x="6391" y="6170"/>
                      <a:pt x="6384" y="6175"/>
                      <a:pt x="6378" y="6164"/>
                    </a:cubicBezTo>
                    <a:cubicBezTo>
                      <a:pt x="6373" y="6155"/>
                      <a:pt x="6357" y="6120"/>
                      <a:pt x="6356" y="6107"/>
                    </a:cubicBezTo>
                    <a:cubicBezTo>
                      <a:pt x="6355" y="6092"/>
                      <a:pt x="6358" y="6089"/>
                      <a:pt x="6366" y="6086"/>
                    </a:cubicBezTo>
                    <a:cubicBezTo>
                      <a:pt x="6377" y="6081"/>
                      <a:pt x="6382" y="6094"/>
                      <a:pt x="6387" y="6070"/>
                    </a:cubicBezTo>
                    <a:cubicBezTo>
                      <a:pt x="6400" y="6008"/>
                      <a:pt x="6370" y="5939"/>
                      <a:pt x="6350" y="5900"/>
                    </a:cubicBezTo>
                    <a:cubicBezTo>
                      <a:pt x="6337" y="5873"/>
                      <a:pt x="6327" y="5829"/>
                      <a:pt x="6322" y="5792"/>
                    </a:cubicBezTo>
                    <a:cubicBezTo>
                      <a:pt x="6313" y="5785"/>
                      <a:pt x="6307" y="5742"/>
                      <a:pt x="6310" y="5724"/>
                    </a:cubicBezTo>
                    <a:cubicBezTo>
                      <a:pt x="6305" y="5715"/>
                      <a:pt x="6292" y="5711"/>
                      <a:pt x="6285" y="5712"/>
                    </a:cubicBezTo>
                    <a:cubicBezTo>
                      <a:pt x="6282" y="5693"/>
                      <a:pt x="6281" y="5670"/>
                      <a:pt x="6276" y="5653"/>
                    </a:cubicBezTo>
                    <a:cubicBezTo>
                      <a:pt x="6272" y="5638"/>
                      <a:pt x="6265" y="5629"/>
                      <a:pt x="6259" y="5617"/>
                    </a:cubicBezTo>
                    <a:cubicBezTo>
                      <a:pt x="6254" y="5605"/>
                      <a:pt x="6246" y="5589"/>
                      <a:pt x="6247" y="5573"/>
                    </a:cubicBezTo>
                    <a:cubicBezTo>
                      <a:pt x="6247" y="5562"/>
                      <a:pt x="6253" y="5549"/>
                      <a:pt x="6252" y="5540"/>
                    </a:cubicBezTo>
                    <a:cubicBezTo>
                      <a:pt x="6251" y="5529"/>
                      <a:pt x="6248" y="5530"/>
                      <a:pt x="6244" y="5522"/>
                    </a:cubicBezTo>
                    <a:cubicBezTo>
                      <a:pt x="6238" y="5507"/>
                      <a:pt x="6236" y="5489"/>
                      <a:pt x="6232" y="5471"/>
                    </a:cubicBezTo>
                    <a:cubicBezTo>
                      <a:pt x="6220" y="5424"/>
                      <a:pt x="6209" y="5449"/>
                      <a:pt x="6199" y="5492"/>
                    </a:cubicBezTo>
                    <a:cubicBezTo>
                      <a:pt x="6196" y="5507"/>
                      <a:pt x="6198" y="5519"/>
                      <a:pt x="6196" y="5534"/>
                    </a:cubicBezTo>
                    <a:cubicBezTo>
                      <a:pt x="6192" y="5552"/>
                      <a:pt x="6182" y="5555"/>
                      <a:pt x="6174" y="5565"/>
                    </a:cubicBezTo>
                    <a:cubicBezTo>
                      <a:pt x="6164" y="5577"/>
                      <a:pt x="6166" y="5582"/>
                      <a:pt x="6166" y="5610"/>
                    </a:cubicBezTo>
                    <a:cubicBezTo>
                      <a:pt x="6167" y="5626"/>
                      <a:pt x="6169" y="5645"/>
                      <a:pt x="6167" y="5661"/>
                    </a:cubicBezTo>
                    <a:cubicBezTo>
                      <a:pt x="6163" y="5685"/>
                      <a:pt x="6148" y="5710"/>
                      <a:pt x="6136" y="5715"/>
                    </a:cubicBezTo>
                    <a:cubicBezTo>
                      <a:pt x="6134" y="5738"/>
                      <a:pt x="6141" y="5754"/>
                      <a:pt x="6138" y="5777"/>
                    </a:cubicBezTo>
                    <a:cubicBezTo>
                      <a:pt x="6136" y="5798"/>
                      <a:pt x="6132" y="5821"/>
                      <a:pt x="6129" y="5842"/>
                    </a:cubicBezTo>
                    <a:cubicBezTo>
                      <a:pt x="6127" y="5816"/>
                      <a:pt x="6129" y="5786"/>
                      <a:pt x="6128" y="5760"/>
                    </a:cubicBezTo>
                    <a:cubicBezTo>
                      <a:pt x="6108" y="5749"/>
                      <a:pt x="6104" y="5765"/>
                      <a:pt x="6093" y="5791"/>
                    </a:cubicBezTo>
                    <a:cubicBezTo>
                      <a:pt x="6085" y="5810"/>
                      <a:pt x="6069" y="5824"/>
                      <a:pt x="6058" y="5830"/>
                    </a:cubicBezTo>
                    <a:cubicBezTo>
                      <a:pt x="6044" y="5838"/>
                      <a:pt x="6042" y="5835"/>
                      <a:pt x="6037" y="5864"/>
                    </a:cubicBezTo>
                    <a:cubicBezTo>
                      <a:pt x="6034" y="5881"/>
                      <a:pt x="6025" y="5901"/>
                      <a:pt x="6026" y="5920"/>
                    </a:cubicBezTo>
                    <a:cubicBezTo>
                      <a:pt x="6023" y="5894"/>
                      <a:pt x="6024" y="5878"/>
                      <a:pt x="6024" y="5855"/>
                    </a:cubicBezTo>
                    <a:cubicBezTo>
                      <a:pt x="6024" y="5839"/>
                      <a:pt x="6024" y="5833"/>
                      <a:pt x="6018" y="5822"/>
                    </a:cubicBezTo>
                    <a:cubicBezTo>
                      <a:pt x="6013" y="5810"/>
                      <a:pt x="6006" y="5806"/>
                      <a:pt x="6002" y="5792"/>
                    </a:cubicBezTo>
                    <a:cubicBezTo>
                      <a:pt x="5999" y="5781"/>
                      <a:pt x="6002" y="5767"/>
                      <a:pt x="6000" y="5760"/>
                    </a:cubicBezTo>
                    <a:cubicBezTo>
                      <a:pt x="5993" y="5736"/>
                      <a:pt x="5971" y="5734"/>
                      <a:pt x="5959" y="5734"/>
                    </a:cubicBezTo>
                    <a:cubicBezTo>
                      <a:pt x="5937" y="5734"/>
                      <a:pt x="5918" y="5752"/>
                      <a:pt x="5898" y="5766"/>
                    </a:cubicBezTo>
                    <a:cubicBezTo>
                      <a:pt x="5896" y="5755"/>
                      <a:pt x="5898" y="5741"/>
                      <a:pt x="5899" y="5729"/>
                    </a:cubicBezTo>
                    <a:cubicBezTo>
                      <a:pt x="5906" y="5728"/>
                      <a:pt x="5912" y="5718"/>
                      <a:pt x="5917" y="5710"/>
                    </a:cubicBezTo>
                    <a:cubicBezTo>
                      <a:pt x="5925" y="5698"/>
                      <a:pt x="5926" y="5697"/>
                      <a:pt x="5936" y="5693"/>
                    </a:cubicBezTo>
                    <a:cubicBezTo>
                      <a:pt x="5936" y="5670"/>
                      <a:pt x="5925" y="5646"/>
                      <a:pt x="5921" y="5622"/>
                    </a:cubicBezTo>
                    <a:cubicBezTo>
                      <a:pt x="5918" y="5604"/>
                      <a:pt x="5918" y="5583"/>
                      <a:pt x="5916" y="5564"/>
                    </a:cubicBezTo>
                    <a:cubicBezTo>
                      <a:pt x="5922" y="5565"/>
                      <a:pt x="5928" y="5563"/>
                      <a:pt x="5933" y="5557"/>
                    </a:cubicBezTo>
                    <a:cubicBezTo>
                      <a:pt x="5930" y="5535"/>
                      <a:pt x="5926" y="5516"/>
                      <a:pt x="5925" y="5492"/>
                    </a:cubicBezTo>
                    <a:cubicBezTo>
                      <a:pt x="5923" y="5455"/>
                      <a:pt x="5923" y="5434"/>
                      <a:pt x="5916" y="5399"/>
                    </a:cubicBezTo>
                    <a:cubicBezTo>
                      <a:pt x="5938" y="5376"/>
                      <a:pt x="5941" y="5330"/>
                      <a:pt x="5912" y="5326"/>
                    </a:cubicBezTo>
                    <a:cubicBezTo>
                      <a:pt x="5897" y="5324"/>
                      <a:pt x="5885" y="5336"/>
                      <a:pt x="5871" y="5336"/>
                    </a:cubicBezTo>
                    <a:cubicBezTo>
                      <a:pt x="5860" y="5335"/>
                      <a:pt x="5847" y="5336"/>
                      <a:pt x="5838" y="5327"/>
                    </a:cubicBezTo>
                    <a:cubicBezTo>
                      <a:pt x="5832" y="5322"/>
                      <a:pt x="5831" y="5313"/>
                      <a:pt x="5824" y="5312"/>
                    </a:cubicBezTo>
                    <a:cubicBezTo>
                      <a:pt x="5820" y="5310"/>
                      <a:pt x="5815" y="5315"/>
                      <a:pt x="5811" y="5315"/>
                    </a:cubicBezTo>
                    <a:cubicBezTo>
                      <a:pt x="5797" y="5313"/>
                      <a:pt x="5795" y="5291"/>
                      <a:pt x="5791" y="5266"/>
                    </a:cubicBezTo>
                    <a:cubicBezTo>
                      <a:pt x="5786" y="5242"/>
                      <a:pt x="5786" y="5253"/>
                      <a:pt x="5777" y="5242"/>
                    </a:cubicBezTo>
                    <a:cubicBezTo>
                      <a:pt x="5761" y="5222"/>
                      <a:pt x="5756" y="5183"/>
                      <a:pt x="5738" y="5168"/>
                    </a:cubicBezTo>
                    <a:cubicBezTo>
                      <a:pt x="5712" y="5149"/>
                      <a:pt x="5677" y="5140"/>
                      <a:pt x="5680" y="5070"/>
                    </a:cubicBezTo>
                    <a:cubicBezTo>
                      <a:pt x="5663" y="5067"/>
                      <a:pt x="5652" y="5060"/>
                      <a:pt x="5638" y="5074"/>
                    </a:cubicBezTo>
                    <a:cubicBezTo>
                      <a:pt x="5628" y="5084"/>
                      <a:pt x="5618" y="5094"/>
                      <a:pt x="5607" y="5099"/>
                    </a:cubicBezTo>
                    <a:cubicBezTo>
                      <a:pt x="5584" y="5109"/>
                      <a:pt x="5563" y="5086"/>
                      <a:pt x="5541" y="5113"/>
                    </a:cubicBezTo>
                    <a:cubicBezTo>
                      <a:pt x="5531" y="5125"/>
                      <a:pt x="5524" y="5132"/>
                      <a:pt x="5514" y="5108"/>
                    </a:cubicBezTo>
                    <a:cubicBezTo>
                      <a:pt x="5509" y="5095"/>
                      <a:pt x="5511" y="5077"/>
                      <a:pt x="5504" y="5066"/>
                    </a:cubicBezTo>
                    <a:cubicBezTo>
                      <a:pt x="5496" y="5053"/>
                      <a:pt x="5483" y="5059"/>
                      <a:pt x="5473" y="5056"/>
                    </a:cubicBezTo>
                    <a:cubicBezTo>
                      <a:pt x="5463" y="5054"/>
                      <a:pt x="5449" y="5029"/>
                      <a:pt x="5440" y="5032"/>
                    </a:cubicBezTo>
                    <a:cubicBezTo>
                      <a:pt x="5429" y="5035"/>
                      <a:pt x="5417" y="5075"/>
                      <a:pt x="5409" y="5091"/>
                    </a:cubicBezTo>
                    <a:cubicBezTo>
                      <a:pt x="5400" y="5112"/>
                      <a:pt x="5398" y="5118"/>
                      <a:pt x="5398" y="5146"/>
                    </a:cubicBezTo>
                    <a:cubicBezTo>
                      <a:pt x="5405" y="5148"/>
                      <a:pt x="5412" y="5153"/>
                      <a:pt x="5419" y="5155"/>
                    </a:cubicBezTo>
                    <a:cubicBezTo>
                      <a:pt x="5413" y="5166"/>
                      <a:pt x="5411" y="5218"/>
                      <a:pt x="5415" y="5231"/>
                    </a:cubicBezTo>
                    <a:cubicBezTo>
                      <a:pt x="5418" y="5238"/>
                      <a:pt x="5425" y="5238"/>
                      <a:pt x="5429" y="5247"/>
                    </a:cubicBezTo>
                    <a:cubicBezTo>
                      <a:pt x="5434" y="5260"/>
                      <a:pt x="5433" y="5279"/>
                      <a:pt x="5439" y="5290"/>
                    </a:cubicBezTo>
                    <a:cubicBezTo>
                      <a:pt x="5429" y="5307"/>
                      <a:pt x="5424" y="5325"/>
                      <a:pt x="5423" y="5352"/>
                    </a:cubicBezTo>
                    <a:cubicBezTo>
                      <a:pt x="5409" y="5359"/>
                      <a:pt x="5412" y="5376"/>
                      <a:pt x="5418" y="5391"/>
                    </a:cubicBezTo>
                    <a:cubicBezTo>
                      <a:pt x="5425" y="5409"/>
                      <a:pt x="5428" y="5419"/>
                      <a:pt x="5429" y="5443"/>
                    </a:cubicBezTo>
                    <a:cubicBezTo>
                      <a:pt x="5430" y="5461"/>
                      <a:pt x="5430" y="5479"/>
                      <a:pt x="5435" y="5495"/>
                    </a:cubicBezTo>
                    <a:cubicBezTo>
                      <a:pt x="5438" y="5503"/>
                      <a:pt x="5444" y="5509"/>
                      <a:pt x="5445" y="5518"/>
                    </a:cubicBezTo>
                    <a:cubicBezTo>
                      <a:pt x="5447" y="5532"/>
                      <a:pt x="5442" y="5546"/>
                      <a:pt x="5441" y="5560"/>
                    </a:cubicBezTo>
                    <a:cubicBezTo>
                      <a:pt x="5440" y="5583"/>
                      <a:pt x="5449" y="5595"/>
                      <a:pt x="5445" y="5617"/>
                    </a:cubicBezTo>
                    <a:cubicBezTo>
                      <a:pt x="5442" y="5631"/>
                      <a:pt x="5435" y="5639"/>
                      <a:pt x="5431" y="5652"/>
                    </a:cubicBezTo>
                    <a:cubicBezTo>
                      <a:pt x="5428" y="5662"/>
                      <a:pt x="5428" y="5676"/>
                      <a:pt x="5424" y="5686"/>
                    </a:cubicBezTo>
                    <a:cubicBezTo>
                      <a:pt x="5415" y="5709"/>
                      <a:pt x="5401" y="5698"/>
                      <a:pt x="5396" y="5726"/>
                    </a:cubicBezTo>
                    <a:cubicBezTo>
                      <a:pt x="5394" y="5737"/>
                      <a:pt x="5395" y="5746"/>
                      <a:pt x="5391" y="5757"/>
                    </a:cubicBezTo>
                    <a:cubicBezTo>
                      <a:pt x="5388" y="5767"/>
                      <a:pt x="5380" y="5769"/>
                      <a:pt x="5381" y="5784"/>
                    </a:cubicBezTo>
                    <a:cubicBezTo>
                      <a:pt x="5383" y="5802"/>
                      <a:pt x="5406" y="5827"/>
                      <a:pt x="5414" y="5837"/>
                    </a:cubicBezTo>
                    <a:cubicBezTo>
                      <a:pt x="5419" y="5844"/>
                      <a:pt x="5425" y="5847"/>
                      <a:pt x="5429" y="5856"/>
                    </a:cubicBezTo>
                    <a:cubicBezTo>
                      <a:pt x="5434" y="5866"/>
                      <a:pt x="5433" y="5882"/>
                      <a:pt x="5438" y="5892"/>
                    </a:cubicBezTo>
                    <a:cubicBezTo>
                      <a:pt x="5451" y="5920"/>
                      <a:pt x="5480" y="5918"/>
                      <a:pt x="5490" y="5957"/>
                    </a:cubicBezTo>
                    <a:cubicBezTo>
                      <a:pt x="5494" y="5971"/>
                      <a:pt x="5493" y="5993"/>
                      <a:pt x="5496" y="6010"/>
                    </a:cubicBezTo>
                    <a:cubicBezTo>
                      <a:pt x="5500" y="6032"/>
                      <a:pt x="5502" y="6052"/>
                      <a:pt x="5501" y="6076"/>
                    </a:cubicBezTo>
                    <a:cubicBezTo>
                      <a:pt x="5501" y="6086"/>
                      <a:pt x="5500" y="6096"/>
                      <a:pt x="5501" y="6106"/>
                    </a:cubicBezTo>
                    <a:cubicBezTo>
                      <a:pt x="5502" y="6113"/>
                      <a:pt x="5507" y="6124"/>
                      <a:pt x="5507" y="6131"/>
                    </a:cubicBezTo>
                    <a:cubicBezTo>
                      <a:pt x="5507" y="6146"/>
                      <a:pt x="5499" y="6159"/>
                      <a:pt x="5498" y="6177"/>
                    </a:cubicBezTo>
                    <a:cubicBezTo>
                      <a:pt x="5497" y="6196"/>
                      <a:pt x="5504" y="6227"/>
                      <a:pt x="5499" y="6242"/>
                    </a:cubicBezTo>
                    <a:cubicBezTo>
                      <a:pt x="5496" y="6251"/>
                      <a:pt x="5490" y="6249"/>
                      <a:pt x="5486" y="6255"/>
                    </a:cubicBezTo>
                    <a:cubicBezTo>
                      <a:pt x="5481" y="6265"/>
                      <a:pt x="5482" y="6276"/>
                      <a:pt x="5480" y="6289"/>
                    </a:cubicBezTo>
                    <a:cubicBezTo>
                      <a:pt x="5469" y="6337"/>
                      <a:pt x="5423" y="6343"/>
                      <a:pt x="5424" y="6410"/>
                    </a:cubicBezTo>
                    <a:cubicBezTo>
                      <a:pt x="5412" y="6429"/>
                      <a:pt x="5393" y="6434"/>
                      <a:pt x="5379" y="6435"/>
                    </a:cubicBezTo>
                    <a:cubicBezTo>
                      <a:pt x="5371" y="6435"/>
                      <a:pt x="5364" y="6429"/>
                      <a:pt x="5357" y="6436"/>
                    </a:cubicBezTo>
                    <a:cubicBezTo>
                      <a:pt x="5351" y="6441"/>
                      <a:pt x="5347" y="6457"/>
                      <a:pt x="5341" y="6463"/>
                    </a:cubicBezTo>
                    <a:cubicBezTo>
                      <a:pt x="5333" y="6471"/>
                      <a:pt x="5325" y="6466"/>
                      <a:pt x="5315" y="6458"/>
                    </a:cubicBezTo>
                    <a:cubicBezTo>
                      <a:pt x="5306" y="6496"/>
                      <a:pt x="5327" y="6517"/>
                      <a:pt x="5342" y="6525"/>
                    </a:cubicBezTo>
                    <a:cubicBezTo>
                      <a:pt x="5344" y="6553"/>
                      <a:pt x="5337" y="6569"/>
                      <a:pt x="5343" y="6597"/>
                    </a:cubicBezTo>
                    <a:cubicBezTo>
                      <a:pt x="5346" y="6611"/>
                      <a:pt x="5350" y="6620"/>
                      <a:pt x="5350" y="6637"/>
                    </a:cubicBezTo>
                    <a:cubicBezTo>
                      <a:pt x="5351" y="6655"/>
                      <a:pt x="5349" y="6663"/>
                      <a:pt x="5355" y="6677"/>
                    </a:cubicBezTo>
                    <a:cubicBezTo>
                      <a:pt x="5364" y="6696"/>
                      <a:pt x="5367" y="6688"/>
                      <a:pt x="5365" y="6714"/>
                    </a:cubicBezTo>
                    <a:cubicBezTo>
                      <a:pt x="5363" y="6730"/>
                      <a:pt x="5359" y="6736"/>
                      <a:pt x="5363" y="6754"/>
                    </a:cubicBezTo>
                    <a:cubicBezTo>
                      <a:pt x="5365" y="6762"/>
                      <a:pt x="5368" y="6765"/>
                      <a:pt x="5369" y="6775"/>
                    </a:cubicBezTo>
                    <a:cubicBezTo>
                      <a:pt x="5370" y="6782"/>
                      <a:pt x="5368" y="6789"/>
                      <a:pt x="5368" y="6797"/>
                    </a:cubicBezTo>
                    <a:cubicBezTo>
                      <a:pt x="5368" y="6809"/>
                      <a:pt x="5374" y="6823"/>
                      <a:pt x="5365" y="6827"/>
                    </a:cubicBezTo>
                    <a:cubicBezTo>
                      <a:pt x="5362" y="6849"/>
                      <a:pt x="5378" y="6853"/>
                      <a:pt x="5380" y="6870"/>
                    </a:cubicBezTo>
                    <a:cubicBezTo>
                      <a:pt x="5382" y="6885"/>
                      <a:pt x="5376" y="6910"/>
                      <a:pt x="5376" y="6927"/>
                    </a:cubicBezTo>
                    <a:cubicBezTo>
                      <a:pt x="5377" y="6954"/>
                      <a:pt x="5372" y="6947"/>
                      <a:pt x="5366" y="6968"/>
                    </a:cubicBezTo>
                    <a:cubicBezTo>
                      <a:pt x="5359" y="6988"/>
                      <a:pt x="5365" y="7006"/>
                      <a:pt x="5363" y="7027"/>
                    </a:cubicBezTo>
                    <a:cubicBezTo>
                      <a:pt x="5362" y="7027"/>
                      <a:pt x="5361" y="7027"/>
                      <a:pt x="5360" y="7027"/>
                    </a:cubicBezTo>
                    <a:cubicBezTo>
                      <a:pt x="5357" y="7015"/>
                      <a:pt x="5353" y="6989"/>
                      <a:pt x="5343" y="6991"/>
                    </a:cubicBezTo>
                    <a:cubicBezTo>
                      <a:pt x="5339" y="6993"/>
                      <a:pt x="5326" y="7022"/>
                      <a:pt x="5323" y="7029"/>
                    </a:cubicBezTo>
                    <a:cubicBezTo>
                      <a:pt x="5311" y="7059"/>
                      <a:pt x="5325" y="7103"/>
                      <a:pt x="5312" y="7135"/>
                    </a:cubicBezTo>
                    <a:cubicBezTo>
                      <a:pt x="5307" y="7113"/>
                      <a:pt x="5317" y="7083"/>
                      <a:pt x="5305" y="7067"/>
                    </a:cubicBezTo>
                    <a:cubicBezTo>
                      <a:pt x="5301" y="7063"/>
                      <a:pt x="5298" y="7067"/>
                      <a:pt x="5294" y="7064"/>
                    </a:cubicBezTo>
                    <a:cubicBezTo>
                      <a:pt x="5290" y="7060"/>
                      <a:pt x="5287" y="7047"/>
                      <a:pt x="5283" y="7042"/>
                    </a:cubicBezTo>
                    <a:cubicBezTo>
                      <a:pt x="5260" y="7013"/>
                      <a:pt x="5252" y="7057"/>
                      <a:pt x="5235" y="7080"/>
                    </a:cubicBezTo>
                    <a:cubicBezTo>
                      <a:pt x="5232" y="7068"/>
                      <a:pt x="5227" y="7061"/>
                      <a:pt x="5223" y="7052"/>
                    </a:cubicBezTo>
                    <a:cubicBezTo>
                      <a:pt x="5231" y="7037"/>
                      <a:pt x="5247" y="7034"/>
                      <a:pt x="5254" y="7017"/>
                    </a:cubicBezTo>
                    <a:cubicBezTo>
                      <a:pt x="5263" y="6993"/>
                      <a:pt x="5249" y="6966"/>
                      <a:pt x="5237" y="6971"/>
                    </a:cubicBezTo>
                    <a:cubicBezTo>
                      <a:pt x="5235" y="6961"/>
                      <a:pt x="5235" y="6950"/>
                      <a:pt x="5235" y="6940"/>
                    </a:cubicBezTo>
                    <a:cubicBezTo>
                      <a:pt x="5219" y="6925"/>
                      <a:pt x="5192" y="6909"/>
                      <a:pt x="5191" y="6867"/>
                    </a:cubicBezTo>
                    <a:cubicBezTo>
                      <a:pt x="5190" y="6845"/>
                      <a:pt x="5193" y="6842"/>
                      <a:pt x="5185" y="6824"/>
                    </a:cubicBezTo>
                    <a:cubicBezTo>
                      <a:pt x="5180" y="6812"/>
                      <a:pt x="5177" y="6804"/>
                      <a:pt x="5174" y="6788"/>
                    </a:cubicBezTo>
                    <a:cubicBezTo>
                      <a:pt x="5179" y="6784"/>
                      <a:pt x="5187" y="6776"/>
                      <a:pt x="5185" y="6761"/>
                    </a:cubicBezTo>
                    <a:cubicBezTo>
                      <a:pt x="5183" y="6745"/>
                      <a:pt x="5168" y="6745"/>
                      <a:pt x="5164" y="6729"/>
                    </a:cubicBezTo>
                    <a:cubicBezTo>
                      <a:pt x="5155" y="6699"/>
                      <a:pt x="5164" y="6640"/>
                      <a:pt x="5165" y="6610"/>
                    </a:cubicBezTo>
                    <a:cubicBezTo>
                      <a:pt x="5166" y="6564"/>
                      <a:pt x="5155" y="6523"/>
                      <a:pt x="5163" y="6480"/>
                    </a:cubicBezTo>
                    <a:cubicBezTo>
                      <a:pt x="5166" y="6467"/>
                      <a:pt x="5174" y="6438"/>
                      <a:pt x="5172" y="6424"/>
                    </a:cubicBezTo>
                    <a:cubicBezTo>
                      <a:pt x="5170" y="6412"/>
                      <a:pt x="5163" y="6405"/>
                      <a:pt x="5157" y="6414"/>
                    </a:cubicBezTo>
                    <a:cubicBezTo>
                      <a:pt x="5145" y="6370"/>
                      <a:pt x="5124" y="6373"/>
                      <a:pt x="5102" y="6357"/>
                    </a:cubicBezTo>
                    <a:cubicBezTo>
                      <a:pt x="5096" y="6353"/>
                      <a:pt x="5086" y="6354"/>
                      <a:pt x="5080" y="6348"/>
                    </a:cubicBezTo>
                    <a:cubicBezTo>
                      <a:pt x="5076" y="6342"/>
                      <a:pt x="5075" y="6330"/>
                      <a:pt x="5071" y="6327"/>
                    </a:cubicBezTo>
                    <a:cubicBezTo>
                      <a:pt x="5063" y="6322"/>
                      <a:pt x="5053" y="6340"/>
                      <a:pt x="5046" y="6345"/>
                    </a:cubicBezTo>
                    <a:cubicBezTo>
                      <a:pt x="5038" y="6351"/>
                      <a:pt x="5026" y="6356"/>
                      <a:pt x="5017" y="6355"/>
                    </a:cubicBezTo>
                    <a:cubicBezTo>
                      <a:pt x="5011" y="6355"/>
                      <a:pt x="5004" y="6356"/>
                      <a:pt x="4998" y="6355"/>
                    </a:cubicBezTo>
                    <a:cubicBezTo>
                      <a:pt x="4992" y="6353"/>
                      <a:pt x="4987" y="6345"/>
                      <a:pt x="4982" y="6344"/>
                    </a:cubicBezTo>
                    <a:cubicBezTo>
                      <a:pt x="4977" y="6343"/>
                      <a:pt x="4972" y="6355"/>
                      <a:pt x="4968" y="6355"/>
                    </a:cubicBezTo>
                    <a:cubicBezTo>
                      <a:pt x="4962" y="6354"/>
                      <a:pt x="4960" y="6341"/>
                      <a:pt x="4956" y="6335"/>
                    </a:cubicBezTo>
                    <a:cubicBezTo>
                      <a:pt x="4944" y="6318"/>
                      <a:pt x="4927" y="6308"/>
                      <a:pt x="4914" y="6303"/>
                    </a:cubicBezTo>
                    <a:cubicBezTo>
                      <a:pt x="4904" y="6299"/>
                      <a:pt x="4893" y="6297"/>
                      <a:pt x="4884" y="6291"/>
                    </a:cubicBezTo>
                    <a:cubicBezTo>
                      <a:pt x="4873" y="6283"/>
                      <a:pt x="4878" y="6284"/>
                      <a:pt x="4873" y="6268"/>
                    </a:cubicBezTo>
                    <a:cubicBezTo>
                      <a:pt x="4870" y="6258"/>
                      <a:pt x="4873" y="6259"/>
                      <a:pt x="4868" y="6252"/>
                    </a:cubicBezTo>
                    <a:cubicBezTo>
                      <a:pt x="4854" y="6233"/>
                      <a:pt x="4823" y="6238"/>
                      <a:pt x="4807" y="6232"/>
                    </a:cubicBezTo>
                    <a:cubicBezTo>
                      <a:pt x="4792" y="6227"/>
                      <a:pt x="4798" y="6229"/>
                      <a:pt x="4797" y="6207"/>
                    </a:cubicBezTo>
                    <a:cubicBezTo>
                      <a:pt x="4797" y="6192"/>
                      <a:pt x="4795" y="6171"/>
                      <a:pt x="4791" y="6157"/>
                    </a:cubicBezTo>
                    <a:cubicBezTo>
                      <a:pt x="4787" y="6135"/>
                      <a:pt x="4774" y="6115"/>
                      <a:pt x="4764" y="6100"/>
                    </a:cubicBezTo>
                    <a:cubicBezTo>
                      <a:pt x="4754" y="6085"/>
                      <a:pt x="4745" y="6075"/>
                      <a:pt x="4733" y="6068"/>
                    </a:cubicBezTo>
                    <a:cubicBezTo>
                      <a:pt x="4718" y="6058"/>
                      <a:pt x="4714" y="6051"/>
                      <a:pt x="4705" y="6026"/>
                    </a:cubicBezTo>
                    <a:cubicBezTo>
                      <a:pt x="4701" y="6015"/>
                      <a:pt x="4700" y="6012"/>
                      <a:pt x="4694" y="6005"/>
                    </a:cubicBezTo>
                    <a:cubicBezTo>
                      <a:pt x="4689" y="5997"/>
                      <a:pt x="4682" y="5993"/>
                      <a:pt x="4677" y="5986"/>
                    </a:cubicBezTo>
                    <a:cubicBezTo>
                      <a:pt x="4674" y="5982"/>
                      <a:pt x="4664" y="5962"/>
                      <a:pt x="4661" y="5961"/>
                    </a:cubicBezTo>
                    <a:cubicBezTo>
                      <a:pt x="4655" y="5961"/>
                      <a:pt x="4642" y="6002"/>
                      <a:pt x="4632" y="6008"/>
                    </a:cubicBezTo>
                    <a:cubicBezTo>
                      <a:pt x="4610" y="6024"/>
                      <a:pt x="4572" y="5998"/>
                      <a:pt x="4558" y="6038"/>
                    </a:cubicBezTo>
                    <a:cubicBezTo>
                      <a:pt x="4549" y="6061"/>
                      <a:pt x="4544" y="6068"/>
                      <a:pt x="4534" y="6036"/>
                    </a:cubicBezTo>
                    <a:cubicBezTo>
                      <a:pt x="4528" y="6019"/>
                      <a:pt x="4528" y="6000"/>
                      <a:pt x="4525" y="5982"/>
                    </a:cubicBezTo>
                    <a:cubicBezTo>
                      <a:pt x="4522" y="5973"/>
                      <a:pt x="4518" y="5965"/>
                      <a:pt x="4517" y="5954"/>
                    </a:cubicBezTo>
                    <a:cubicBezTo>
                      <a:pt x="4516" y="5944"/>
                      <a:pt x="4519" y="5935"/>
                      <a:pt x="4518" y="5925"/>
                    </a:cubicBezTo>
                    <a:cubicBezTo>
                      <a:pt x="4516" y="5905"/>
                      <a:pt x="4505" y="5892"/>
                      <a:pt x="4502" y="5872"/>
                    </a:cubicBezTo>
                    <a:cubicBezTo>
                      <a:pt x="4499" y="5854"/>
                      <a:pt x="4502" y="5836"/>
                      <a:pt x="4500" y="5817"/>
                    </a:cubicBezTo>
                    <a:cubicBezTo>
                      <a:pt x="4499" y="5807"/>
                      <a:pt x="4496" y="5797"/>
                      <a:pt x="4495" y="5786"/>
                    </a:cubicBezTo>
                    <a:cubicBezTo>
                      <a:pt x="4494" y="5777"/>
                      <a:pt x="4495" y="5760"/>
                      <a:pt x="4492" y="5754"/>
                    </a:cubicBezTo>
                    <a:cubicBezTo>
                      <a:pt x="4488" y="5745"/>
                      <a:pt x="4471" y="5744"/>
                      <a:pt x="4466" y="5742"/>
                    </a:cubicBezTo>
                    <a:cubicBezTo>
                      <a:pt x="4459" y="5741"/>
                      <a:pt x="4456" y="5737"/>
                      <a:pt x="4451" y="5733"/>
                    </a:cubicBezTo>
                    <a:cubicBezTo>
                      <a:pt x="4441" y="5726"/>
                      <a:pt x="4431" y="5731"/>
                      <a:pt x="4421" y="5730"/>
                    </a:cubicBezTo>
                    <a:cubicBezTo>
                      <a:pt x="4400" y="5727"/>
                      <a:pt x="4406" y="5654"/>
                      <a:pt x="4402" y="5623"/>
                    </a:cubicBezTo>
                    <a:cubicBezTo>
                      <a:pt x="4402" y="5614"/>
                      <a:pt x="4399" y="5607"/>
                      <a:pt x="4401" y="5598"/>
                    </a:cubicBezTo>
                    <a:cubicBezTo>
                      <a:pt x="4404" y="5582"/>
                      <a:pt x="4416" y="5575"/>
                      <a:pt x="4418" y="5559"/>
                    </a:cubicBezTo>
                    <a:cubicBezTo>
                      <a:pt x="4419" y="5547"/>
                      <a:pt x="4414" y="5536"/>
                      <a:pt x="4410" y="5526"/>
                    </a:cubicBezTo>
                    <a:cubicBezTo>
                      <a:pt x="4407" y="5515"/>
                      <a:pt x="4397" y="5496"/>
                      <a:pt x="4397" y="5482"/>
                    </a:cubicBezTo>
                    <a:cubicBezTo>
                      <a:pt x="4396" y="5468"/>
                      <a:pt x="4404" y="5448"/>
                      <a:pt x="4406" y="5434"/>
                    </a:cubicBezTo>
                    <a:cubicBezTo>
                      <a:pt x="4409" y="5418"/>
                      <a:pt x="4408" y="5397"/>
                      <a:pt x="4411" y="5384"/>
                    </a:cubicBezTo>
                    <a:cubicBezTo>
                      <a:pt x="4415" y="5371"/>
                      <a:pt x="4424" y="5365"/>
                      <a:pt x="4428" y="5355"/>
                    </a:cubicBezTo>
                    <a:cubicBezTo>
                      <a:pt x="4434" y="5343"/>
                      <a:pt x="4435" y="5335"/>
                      <a:pt x="4434" y="5317"/>
                    </a:cubicBezTo>
                    <a:cubicBezTo>
                      <a:pt x="4434" y="5290"/>
                      <a:pt x="4438" y="5283"/>
                      <a:pt x="4450" y="5267"/>
                    </a:cubicBezTo>
                    <a:cubicBezTo>
                      <a:pt x="4462" y="5251"/>
                      <a:pt x="4523" y="5184"/>
                      <a:pt x="4502" y="5135"/>
                    </a:cubicBezTo>
                    <a:cubicBezTo>
                      <a:pt x="4522" y="5110"/>
                      <a:pt x="4532" y="5075"/>
                      <a:pt x="4554" y="5059"/>
                    </a:cubicBezTo>
                    <a:cubicBezTo>
                      <a:pt x="4575" y="5045"/>
                      <a:pt x="4605" y="5045"/>
                      <a:pt x="4619" y="5005"/>
                    </a:cubicBezTo>
                    <a:cubicBezTo>
                      <a:pt x="4626" y="4982"/>
                      <a:pt x="4627" y="4979"/>
                      <a:pt x="4640" y="4967"/>
                    </a:cubicBezTo>
                    <a:cubicBezTo>
                      <a:pt x="4654" y="4953"/>
                      <a:pt x="4651" y="4935"/>
                      <a:pt x="4638" y="4918"/>
                    </a:cubicBezTo>
                    <a:cubicBezTo>
                      <a:pt x="4628" y="4905"/>
                      <a:pt x="4618" y="4908"/>
                      <a:pt x="4607" y="4902"/>
                    </a:cubicBezTo>
                    <a:cubicBezTo>
                      <a:pt x="4594" y="4895"/>
                      <a:pt x="4582" y="4878"/>
                      <a:pt x="4569" y="4870"/>
                    </a:cubicBezTo>
                    <a:cubicBezTo>
                      <a:pt x="4541" y="4852"/>
                      <a:pt x="4505" y="4834"/>
                      <a:pt x="4491" y="4776"/>
                    </a:cubicBezTo>
                    <a:cubicBezTo>
                      <a:pt x="4525" y="4747"/>
                      <a:pt x="4543" y="4824"/>
                      <a:pt x="4576" y="4829"/>
                    </a:cubicBezTo>
                    <a:cubicBezTo>
                      <a:pt x="4607" y="4832"/>
                      <a:pt x="4634" y="4867"/>
                      <a:pt x="4666" y="4853"/>
                    </a:cubicBezTo>
                    <a:cubicBezTo>
                      <a:pt x="4680" y="4846"/>
                      <a:pt x="4678" y="4828"/>
                      <a:pt x="4688" y="4813"/>
                    </a:cubicBezTo>
                    <a:cubicBezTo>
                      <a:pt x="4708" y="4782"/>
                      <a:pt x="4736" y="4820"/>
                      <a:pt x="4757" y="4804"/>
                    </a:cubicBezTo>
                    <a:cubicBezTo>
                      <a:pt x="4771" y="4793"/>
                      <a:pt x="4774" y="4749"/>
                      <a:pt x="4785" y="4728"/>
                    </a:cubicBezTo>
                    <a:cubicBezTo>
                      <a:pt x="4795" y="4709"/>
                      <a:pt x="4811" y="4704"/>
                      <a:pt x="4822" y="4686"/>
                    </a:cubicBezTo>
                    <a:cubicBezTo>
                      <a:pt x="4831" y="4671"/>
                      <a:pt x="4850" y="4639"/>
                      <a:pt x="4851" y="4612"/>
                    </a:cubicBezTo>
                    <a:cubicBezTo>
                      <a:pt x="4852" y="4576"/>
                      <a:pt x="4831" y="4589"/>
                      <a:pt x="4820" y="4583"/>
                    </a:cubicBezTo>
                    <a:cubicBezTo>
                      <a:pt x="4797" y="4572"/>
                      <a:pt x="4783" y="4529"/>
                      <a:pt x="4762" y="4512"/>
                    </a:cubicBezTo>
                    <a:cubicBezTo>
                      <a:pt x="4749" y="4501"/>
                      <a:pt x="4739" y="4502"/>
                      <a:pt x="4728" y="4483"/>
                    </a:cubicBezTo>
                    <a:cubicBezTo>
                      <a:pt x="4717" y="4465"/>
                      <a:pt x="4707" y="4444"/>
                      <a:pt x="4699" y="4422"/>
                    </a:cubicBezTo>
                    <a:cubicBezTo>
                      <a:pt x="4685" y="4385"/>
                      <a:pt x="4702" y="4400"/>
                      <a:pt x="4715" y="4407"/>
                    </a:cubicBezTo>
                    <a:cubicBezTo>
                      <a:pt x="4731" y="4416"/>
                      <a:pt x="4743" y="4435"/>
                      <a:pt x="4759" y="4446"/>
                    </a:cubicBezTo>
                    <a:cubicBezTo>
                      <a:pt x="4767" y="4452"/>
                      <a:pt x="4777" y="4452"/>
                      <a:pt x="4785" y="4461"/>
                    </a:cubicBezTo>
                    <a:cubicBezTo>
                      <a:pt x="4791" y="4468"/>
                      <a:pt x="4794" y="4483"/>
                      <a:pt x="4799" y="4494"/>
                    </a:cubicBezTo>
                    <a:cubicBezTo>
                      <a:pt x="4814" y="4522"/>
                      <a:pt x="4849" y="4532"/>
                      <a:pt x="4869" y="4528"/>
                    </a:cubicBezTo>
                    <a:cubicBezTo>
                      <a:pt x="4888" y="4524"/>
                      <a:pt x="4885" y="4476"/>
                      <a:pt x="4894" y="4449"/>
                    </a:cubicBezTo>
                    <a:cubicBezTo>
                      <a:pt x="4903" y="4422"/>
                      <a:pt x="4913" y="4409"/>
                      <a:pt x="4915" y="4376"/>
                    </a:cubicBezTo>
                    <a:cubicBezTo>
                      <a:pt x="4917" y="4343"/>
                      <a:pt x="4925" y="4329"/>
                      <a:pt x="4932" y="4304"/>
                    </a:cubicBezTo>
                    <a:cubicBezTo>
                      <a:pt x="4939" y="4277"/>
                      <a:pt x="4944" y="4268"/>
                      <a:pt x="4961" y="4274"/>
                    </a:cubicBezTo>
                    <a:cubicBezTo>
                      <a:pt x="4972" y="4340"/>
                      <a:pt x="5007" y="4353"/>
                      <a:pt x="5034" y="4372"/>
                    </a:cubicBezTo>
                    <a:cubicBezTo>
                      <a:pt x="5043" y="4379"/>
                      <a:pt x="5051" y="4377"/>
                      <a:pt x="5060" y="4383"/>
                    </a:cubicBezTo>
                    <a:cubicBezTo>
                      <a:pt x="5071" y="4391"/>
                      <a:pt x="5078" y="4421"/>
                      <a:pt x="5089" y="4426"/>
                    </a:cubicBezTo>
                    <a:cubicBezTo>
                      <a:pt x="5086" y="4404"/>
                      <a:pt x="5079" y="4381"/>
                      <a:pt x="5073" y="4361"/>
                    </a:cubicBezTo>
                    <a:cubicBezTo>
                      <a:pt x="5066" y="4337"/>
                      <a:pt x="5070" y="4321"/>
                      <a:pt x="5065" y="4298"/>
                    </a:cubicBezTo>
                    <a:cubicBezTo>
                      <a:pt x="5062" y="4280"/>
                      <a:pt x="5051" y="4277"/>
                      <a:pt x="5044" y="4264"/>
                    </a:cubicBezTo>
                    <a:cubicBezTo>
                      <a:pt x="5036" y="4248"/>
                      <a:pt x="5034" y="4224"/>
                      <a:pt x="5034" y="4202"/>
                    </a:cubicBezTo>
                    <a:cubicBezTo>
                      <a:pt x="5049" y="4219"/>
                      <a:pt x="5064" y="4236"/>
                      <a:pt x="5076" y="4262"/>
                    </a:cubicBezTo>
                    <a:cubicBezTo>
                      <a:pt x="5083" y="4275"/>
                      <a:pt x="5088" y="4288"/>
                      <a:pt x="5096" y="4298"/>
                    </a:cubicBezTo>
                    <a:cubicBezTo>
                      <a:pt x="5130" y="4340"/>
                      <a:pt x="5162" y="4305"/>
                      <a:pt x="5172" y="4229"/>
                    </a:cubicBezTo>
                    <a:cubicBezTo>
                      <a:pt x="5175" y="4206"/>
                      <a:pt x="5175" y="4191"/>
                      <a:pt x="5186" y="4181"/>
                    </a:cubicBezTo>
                    <a:cubicBezTo>
                      <a:pt x="5196" y="4173"/>
                      <a:pt x="5209" y="4178"/>
                      <a:pt x="5217" y="4163"/>
                    </a:cubicBezTo>
                    <a:cubicBezTo>
                      <a:pt x="5236" y="4130"/>
                      <a:pt x="5215" y="4040"/>
                      <a:pt x="5202" y="4011"/>
                    </a:cubicBezTo>
                    <a:cubicBezTo>
                      <a:pt x="5187" y="3978"/>
                      <a:pt x="5150" y="3962"/>
                      <a:pt x="5166" y="3906"/>
                    </a:cubicBezTo>
                    <a:cubicBezTo>
                      <a:pt x="5176" y="3872"/>
                      <a:pt x="5195" y="3862"/>
                      <a:pt x="5208" y="3835"/>
                    </a:cubicBezTo>
                    <a:cubicBezTo>
                      <a:pt x="5220" y="3809"/>
                      <a:pt x="5214" y="3768"/>
                      <a:pt x="5212" y="3736"/>
                    </a:cubicBezTo>
                    <a:cubicBezTo>
                      <a:pt x="5211" y="3715"/>
                      <a:pt x="5214" y="3665"/>
                      <a:pt x="5200" y="3662"/>
                    </a:cubicBezTo>
                    <a:cubicBezTo>
                      <a:pt x="5189" y="3659"/>
                      <a:pt x="5181" y="3683"/>
                      <a:pt x="5168" y="3672"/>
                    </a:cubicBezTo>
                    <a:cubicBezTo>
                      <a:pt x="5156" y="3662"/>
                      <a:pt x="5147" y="3645"/>
                      <a:pt x="5133" y="3638"/>
                    </a:cubicBezTo>
                    <a:cubicBezTo>
                      <a:pt x="5114" y="3629"/>
                      <a:pt x="5096" y="3618"/>
                      <a:pt x="5077" y="3607"/>
                    </a:cubicBezTo>
                    <a:cubicBezTo>
                      <a:pt x="5061" y="3597"/>
                      <a:pt x="5048" y="3605"/>
                      <a:pt x="5032" y="3603"/>
                    </a:cubicBezTo>
                    <a:cubicBezTo>
                      <a:pt x="5018" y="3601"/>
                      <a:pt x="5008" y="3576"/>
                      <a:pt x="4994" y="3576"/>
                    </a:cubicBezTo>
                    <a:cubicBezTo>
                      <a:pt x="4976" y="3576"/>
                      <a:pt x="4954" y="3645"/>
                      <a:pt x="4944" y="3669"/>
                    </a:cubicBezTo>
                    <a:cubicBezTo>
                      <a:pt x="4963" y="3673"/>
                      <a:pt x="4975" y="3702"/>
                      <a:pt x="4973" y="3742"/>
                    </a:cubicBezTo>
                    <a:cubicBezTo>
                      <a:pt x="4972" y="3779"/>
                      <a:pt x="4977" y="3823"/>
                      <a:pt x="4958" y="3837"/>
                    </a:cubicBezTo>
                    <a:cubicBezTo>
                      <a:pt x="4950" y="3842"/>
                      <a:pt x="4938" y="3842"/>
                      <a:pt x="4933" y="3855"/>
                    </a:cubicBezTo>
                    <a:cubicBezTo>
                      <a:pt x="4930" y="3866"/>
                      <a:pt x="4931" y="3887"/>
                      <a:pt x="4930" y="3899"/>
                    </a:cubicBezTo>
                    <a:cubicBezTo>
                      <a:pt x="4929" y="3920"/>
                      <a:pt x="4929" y="3972"/>
                      <a:pt x="4921" y="3988"/>
                    </a:cubicBezTo>
                    <a:cubicBezTo>
                      <a:pt x="4910" y="4011"/>
                      <a:pt x="4881" y="3934"/>
                      <a:pt x="4875" y="3916"/>
                    </a:cubicBezTo>
                    <a:cubicBezTo>
                      <a:pt x="4866" y="3937"/>
                      <a:pt x="4849" y="3973"/>
                      <a:pt x="4864" y="3997"/>
                    </a:cubicBezTo>
                    <a:cubicBezTo>
                      <a:pt x="4870" y="4008"/>
                      <a:pt x="4882" y="4003"/>
                      <a:pt x="4885" y="4023"/>
                    </a:cubicBezTo>
                    <a:cubicBezTo>
                      <a:pt x="4888" y="4036"/>
                      <a:pt x="4882" y="4066"/>
                      <a:pt x="4880" y="4079"/>
                    </a:cubicBezTo>
                    <a:cubicBezTo>
                      <a:pt x="4878" y="4098"/>
                      <a:pt x="4875" y="4115"/>
                      <a:pt x="4865" y="4122"/>
                    </a:cubicBezTo>
                    <a:cubicBezTo>
                      <a:pt x="4839" y="4141"/>
                      <a:pt x="4820" y="4085"/>
                      <a:pt x="4801" y="4061"/>
                    </a:cubicBezTo>
                    <a:cubicBezTo>
                      <a:pt x="4791" y="4047"/>
                      <a:pt x="4771" y="4029"/>
                      <a:pt x="4781" y="3999"/>
                    </a:cubicBezTo>
                    <a:cubicBezTo>
                      <a:pt x="4788" y="3978"/>
                      <a:pt x="4802" y="3976"/>
                      <a:pt x="4806" y="3952"/>
                    </a:cubicBezTo>
                    <a:cubicBezTo>
                      <a:pt x="4812" y="3915"/>
                      <a:pt x="4812" y="3843"/>
                      <a:pt x="4796" y="3822"/>
                    </a:cubicBezTo>
                    <a:cubicBezTo>
                      <a:pt x="4775" y="3793"/>
                      <a:pt x="4770" y="3729"/>
                      <a:pt x="4743" y="3708"/>
                    </a:cubicBezTo>
                    <a:cubicBezTo>
                      <a:pt x="4722" y="3692"/>
                      <a:pt x="4702" y="3731"/>
                      <a:pt x="4691" y="3762"/>
                    </a:cubicBezTo>
                    <a:cubicBezTo>
                      <a:pt x="4684" y="3781"/>
                      <a:pt x="4668" y="3886"/>
                      <a:pt x="4650" y="3844"/>
                    </a:cubicBezTo>
                    <a:cubicBezTo>
                      <a:pt x="4646" y="3835"/>
                      <a:pt x="4648" y="3815"/>
                      <a:pt x="4646" y="3804"/>
                    </a:cubicBezTo>
                    <a:cubicBezTo>
                      <a:pt x="4645" y="3787"/>
                      <a:pt x="4642" y="3774"/>
                      <a:pt x="4637" y="3760"/>
                    </a:cubicBezTo>
                    <a:cubicBezTo>
                      <a:pt x="4630" y="3735"/>
                      <a:pt x="4628" y="3709"/>
                      <a:pt x="4622" y="3681"/>
                    </a:cubicBezTo>
                    <a:cubicBezTo>
                      <a:pt x="4614" y="3641"/>
                      <a:pt x="4599" y="3615"/>
                      <a:pt x="4580" y="3596"/>
                    </a:cubicBezTo>
                    <a:cubicBezTo>
                      <a:pt x="4574" y="3605"/>
                      <a:pt x="4569" y="3619"/>
                      <a:pt x="4563" y="3627"/>
                    </a:cubicBezTo>
                    <a:cubicBezTo>
                      <a:pt x="4557" y="3608"/>
                      <a:pt x="4550" y="3579"/>
                      <a:pt x="4552" y="3554"/>
                    </a:cubicBezTo>
                    <a:cubicBezTo>
                      <a:pt x="4554" y="3524"/>
                      <a:pt x="4561" y="3544"/>
                      <a:pt x="4569" y="3531"/>
                    </a:cubicBezTo>
                    <a:cubicBezTo>
                      <a:pt x="4578" y="3517"/>
                      <a:pt x="4572" y="3490"/>
                      <a:pt x="4568" y="3473"/>
                    </a:cubicBezTo>
                    <a:cubicBezTo>
                      <a:pt x="4565" y="3458"/>
                      <a:pt x="4563" y="3424"/>
                      <a:pt x="4558" y="3414"/>
                    </a:cubicBezTo>
                    <a:cubicBezTo>
                      <a:pt x="4555" y="3409"/>
                      <a:pt x="4541" y="3403"/>
                      <a:pt x="4536" y="3400"/>
                    </a:cubicBezTo>
                    <a:cubicBezTo>
                      <a:pt x="4536" y="3387"/>
                      <a:pt x="4530" y="3380"/>
                      <a:pt x="4526" y="3371"/>
                    </a:cubicBezTo>
                    <a:cubicBezTo>
                      <a:pt x="4520" y="3352"/>
                      <a:pt x="4520" y="3331"/>
                      <a:pt x="4519" y="3309"/>
                    </a:cubicBezTo>
                    <a:cubicBezTo>
                      <a:pt x="4518" y="3295"/>
                      <a:pt x="4521" y="3269"/>
                      <a:pt x="4518" y="3256"/>
                    </a:cubicBezTo>
                    <a:cubicBezTo>
                      <a:pt x="4516" y="3243"/>
                      <a:pt x="4509" y="3241"/>
                      <a:pt x="4504" y="3232"/>
                    </a:cubicBezTo>
                    <a:cubicBezTo>
                      <a:pt x="4498" y="3222"/>
                      <a:pt x="4497" y="3208"/>
                      <a:pt x="4491" y="3197"/>
                    </a:cubicBezTo>
                    <a:cubicBezTo>
                      <a:pt x="4483" y="3180"/>
                      <a:pt x="4476" y="3191"/>
                      <a:pt x="4464" y="3184"/>
                    </a:cubicBezTo>
                    <a:cubicBezTo>
                      <a:pt x="4458" y="3180"/>
                      <a:pt x="4452" y="3167"/>
                      <a:pt x="4447" y="3162"/>
                    </a:cubicBezTo>
                    <a:cubicBezTo>
                      <a:pt x="4441" y="3157"/>
                      <a:pt x="4435" y="3157"/>
                      <a:pt x="4429" y="3153"/>
                    </a:cubicBezTo>
                    <a:cubicBezTo>
                      <a:pt x="4428" y="3140"/>
                      <a:pt x="4430" y="3111"/>
                      <a:pt x="4434" y="3102"/>
                    </a:cubicBezTo>
                    <a:cubicBezTo>
                      <a:pt x="4439" y="3090"/>
                      <a:pt x="4451" y="3092"/>
                      <a:pt x="4457" y="3079"/>
                    </a:cubicBezTo>
                    <a:cubicBezTo>
                      <a:pt x="4460" y="3073"/>
                      <a:pt x="4461" y="3057"/>
                      <a:pt x="4464" y="3049"/>
                    </a:cubicBezTo>
                    <a:cubicBezTo>
                      <a:pt x="4470" y="3027"/>
                      <a:pt x="4481" y="2988"/>
                      <a:pt x="4479" y="2961"/>
                    </a:cubicBezTo>
                    <a:cubicBezTo>
                      <a:pt x="4478" y="2943"/>
                      <a:pt x="4465" y="2936"/>
                      <a:pt x="4467" y="2917"/>
                    </a:cubicBezTo>
                    <a:cubicBezTo>
                      <a:pt x="4469" y="2901"/>
                      <a:pt x="4487" y="2893"/>
                      <a:pt x="4494" y="2900"/>
                    </a:cubicBezTo>
                    <a:cubicBezTo>
                      <a:pt x="4502" y="2908"/>
                      <a:pt x="4506" y="2933"/>
                      <a:pt x="4515" y="2937"/>
                    </a:cubicBezTo>
                    <a:cubicBezTo>
                      <a:pt x="4528" y="2943"/>
                      <a:pt x="4548" y="2939"/>
                      <a:pt x="4561" y="2936"/>
                    </a:cubicBezTo>
                    <a:cubicBezTo>
                      <a:pt x="4583" y="2931"/>
                      <a:pt x="4622" y="2883"/>
                      <a:pt x="4625" y="2832"/>
                    </a:cubicBezTo>
                    <a:cubicBezTo>
                      <a:pt x="4626" y="2819"/>
                      <a:pt x="4623" y="2816"/>
                      <a:pt x="4626" y="2801"/>
                    </a:cubicBezTo>
                    <a:cubicBezTo>
                      <a:pt x="4631" y="2776"/>
                      <a:pt x="4644" y="2751"/>
                      <a:pt x="4653" y="2732"/>
                    </a:cubicBezTo>
                    <a:cubicBezTo>
                      <a:pt x="4666" y="2708"/>
                      <a:pt x="4673" y="2693"/>
                      <a:pt x="4672" y="2653"/>
                    </a:cubicBezTo>
                    <a:cubicBezTo>
                      <a:pt x="4663" y="2651"/>
                      <a:pt x="4657" y="2641"/>
                      <a:pt x="4649" y="2638"/>
                    </a:cubicBezTo>
                    <a:cubicBezTo>
                      <a:pt x="4639" y="2633"/>
                      <a:pt x="4623" y="2643"/>
                      <a:pt x="4613" y="2645"/>
                    </a:cubicBezTo>
                    <a:cubicBezTo>
                      <a:pt x="4594" y="2650"/>
                      <a:pt x="4574" y="2656"/>
                      <a:pt x="4555" y="2652"/>
                    </a:cubicBezTo>
                    <a:cubicBezTo>
                      <a:pt x="4547" y="2650"/>
                      <a:pt x="4540" y="2649"/>
                      <a:pt x="4537" y="2634"/>
                    </a:cubicBezTo>
                    <a:cubicBezTo>
                      <a:pt x="4535" y="2625"/>
                      <a:pt x="4537" y="2615"/>
                      <a:pt x="4534" y="2606"/>
                    </a:cubicBezTo>
                    <a:cubicBezTo>
                      <a:pt x="4528" y="2592"/>
                      <a:pt x="4512" y="2592"/>
                      <a:pt x="4504" y="2589"/>
                    </a:cubicBezTo>
                    <a:cubicBezTo>
                      <a:pt x="4474" y="2579"/>
                      <a:pt x="4447" y="2581"/>
                      <a:pt x="4418" y="2595"/>
                    </a:cubicBezTo>
                    <a:cubicBezTo>
                      <a:pt x="4393" y="2607"/>
                      <a:pt x="4371" y="2613"/>
                      <a:pt x="4358" y="2662"/>
                    </a:cubicBezTo>
                    <a:cubicBezTo>
                      <a:pt x="4342" y="2722"/>
                      <a:pt x="4335" y="2772"/>
                      <a:pt x="4341" y="2840"/>
                    </a:cubicBezTo>
                    <a:cubicBezTo>
                      <a:pt x="4345" y="2891"/>
                      <a:pt x="4345" y="2952"/>
                      <a:pt x="4363" y="2991"/>
                    </a:cubicBezTo>
                    <a:cubicBezTo>
                      <a:pt x="4373" y="3012"/>
                      <a:pt x="4378" y="3026"/>
                      <a:pt x="4382" y="3053"/>
                    </a:cubicBezTo>
                    <a:cubicBezTo>
                      <a:pt x="4386" y="3075"/>
                      <a:pt x="4391" y="3076"/>
                      <a:pt x="4396" y="3093"/>
                    </a:cubicBezTo>
                    <a:cubicBezTo>
                      <a:pt x="4408" y="3134"/>
                      <a:pt x="4367" y="3154"/>
                      <a:pt x="4356" y="3170"/>
                    </a:cubicBezTo>
                    <a:cubicBezTo>
                      <a:pt x="4329" y="3206"/>
                      <a:pt x="4309" y="3257"/>
                      <a:pt x="4302" y="3323"/>
                    </a:cubicBezTo>
                    <a:cubicBezTo>
                      <a:pt x="4296" y="3373"/>
                      <a:pt x="4318" y="3427"/>
                      <a:pt x="4298" y="3470"/>
                    </a:cubicBezTo>
                    <a:cubicBezTo>
                      <a:pt x="4296" y="3494"/>
                      <a:pt x="4310" y="3512"/>
                      <a:pt x="4316" y="3528"/>
                    </a:cubicBezTo>
                    <a:cubicBezTo>
                      <a:pt x="4325" y="3552"/>
                      <a:pt x="4337" y="3565"/>
                      <a:pt x="4336" y="3595"/>
                    </a:cubicBezTo>
                    <a:cubicBezTo>
                      <a:pt x="4352" y="3595"/>
                      <a:pt x="4375" y="3595"/>
                      <a:pt x="4388" y="3619"/>
                    </a:cubicBezTo>
                    <a:cubicBezTo>
                      <a:pt x="4395" y="3633"/>
                      <a:pt x="4390" y="3637"/>
                      <a:pt x="4401" y="3637"/>
                    </a:cubicBezTo>
                    <a:cubicBezTo>
                      <a:pt x="4410" y="3637"/>
                      <a:pt x="4421" y="3629"/>
                      <a:pt x="4430" y="3642"/>
                    </a:cubicBezTo>
                    <a:cubicBezTo>
                      <a:pt x="4438" y="3653"/>
                      <a:pt x="4447" y="3713"/>
                      <a:pt x="4445" y="3732"/>
                    </a:cubicBezTo>
                    <a:cubicBezTo>
                      <a:pt x="4443" y="3745"/>
                      <a:pt x="4438" y="3744"/>
                      <a:pt x="4435" y="3753"/>
                    </a:cubicBezTo>
                    <a:cubicBezTo>
                      <a:pt x="4429" y="3766"/>
                      <a:pt x="4426" y="3787"/>
                      <a:pt x="4427" y="3804"/>
                    </a:cubicBezTo>
                    <a:cubicBezTo>
                      <a:pt x="4433" y="3804"/>
                      <a:pt x="4444" y="3813"/>
                      <a:pt x="4450" y="3807"/>
                    </a:cubicBezTo>
                    <a:cubicBezTo>
                      <a:pt x="4457" y="3800"/>
                      <a:pt x="4454" y="3789"/>
                      <a:pt x="4455" y="3771"/>
                    </a:cubicBezTo>
                    <a:cubicBezTo>
                      <a:pt x="4463" y="3776"/>
                      <a:pt x="4470" y="3794"/>
                      <a:pt x="4479" y="3799"/>
                    </a:cubicBezTo>
                    <a:cubicBezTo>
                      <a:pt x="4481" y="3851"/>
                      <a:pt x="4461" y="3886"/>
                      <a:pt x="4440" y="3906"/>
                    </a:cubicBezTo>
                    <a:cubicBezTo>
                      <a:pt x="4429" y="3916"/>
                      <a:pt x="4417" y="3930"/>
                      <a:pt x="4409" y="3951"/>
                    </a:cubicBezTo>
                    <a:cubicBezTo>
                      <a:pt x="4401" y="3974"/>
                      <a:pt x="4403" y="3990"/>
                      <a:pt x="4386" y="3991"/>
                    </a:cubicBezTo>
                    <a:cubicBezTo>
                      <a:pt x="4369" y="3993"/>
                      <a:pt x="4358" y="3965"/>
                      <a:pt x="4352" y="4002"/>
                    </a:cubicBezTo>
                    <a:cubicBezTo>
                      <a:pt x="4349" y="4022"/>
                      <a:pt x="4345" y="4043"/>
                      <a:pt x="4351" y="4062"/>
                    </a:cubicBezTo>
                    <a:cubicBezTo>
                      <a:pt x="4356" y="4078"/>
                      <a:pt x="4365" y="4083"/>
                      <a:pt x="4363" y="4107"/>
                    </a:cubicBezTo>
                    <a:cubicBezTo>
                      <a:pt x="4360" y="4132"/>
                      <a:pt x="4333" y="4151"/>
                      <a:pt x="4322" y="4140"/>
                    </a:cubicBezTo>
                    <a:cubicBezTo>
                      <a:pt x="4311" y="4129"/>
                      <a:pt x="4301" y="4094"/>
                      <a:pt x="4302" y="4071"/>
                    </a:cubicBezTo>
                    <a:cubicBezTo>
                      <a:pt x="4305" y="4040"/>
                      <a:pt x="4312" y="4013"/>
                      <a:pt x="4314" y="3983"/>
                    </a:cubicBezTo>
                    <a:cubicBezTo>
                      <a:pt x="4304" y="3980"/>
                      <a:pt x="4294" y="3978"/>
                      <a:pt x="4283" y="3977"/>
                    </a:cubicBezTo>
                    <a:cubicBezTo>
                      <a:pt x="4282" y="3951"/>
                      <a:pt x="4252" y="3920"/>
                      <a:pt x="4260" y="3893"/>
                    </a:cubicBezTo>
                    <a:cubicBezTo>
                      <a:pt x="4266" y="3874"/>
                      <a:pt x="4293" y="3864"/>
                      <a:pt x="4303" y="3865"/>
                    </a:cubicBezTo>
                    <a:cubicBezTo>
                      <a:pt x="4310" y="3865"/>
                      <a:pt x="4316" y="3866"/>
                      <a:pt x="4322" y="3871"/>
                    </a:cubicBezTo>
                    <a:cubicBezTo>
                      <a:pt x="4342" y="3889"/>
                      <a:pt x="4377" y="3904"/>
                      <a:pt x="4385" y="3852"/>
                    </a:cubicBezTo>
                    <a:cubicBezTo>
                      <a:pt x="4389" y="3833"/>
                      <a:pt x="4395" y="3804"/>
                      <a:pt x="4392" y="3784"/>
                    </a:cubicBezTo>
                    <a:cubicBezTo>
                      <a:pt x="4391" y="3776"/>
                      <a:pt x="4386" y="3764"/>
                      <a:pt x="4384" y="3756"/>
                    </a:cubicBezTo>
                    <a:cubicBezTo>
                      <a:pt x="4380" y="3738"/>
                      <a:pt x="4379" y="3728"/>
                      <a:pt x="4371" y="3717"/>
                    </a:cubicBezTo>
                    <a:cubicBezTo>
                      <a:pt x="4366" y="3711"/>
                      <a:pt x="4362" y="3709"/>
                      <a:pt x="4357" y="3701"/>
                    </a:cubicBezTo>
                    <a:cubicBezTo>
                      <a:pt x="4352" y="3692"/>
                      <a:pt x="4347" y="3666"/>
                      <a:pt x="4339" y="3664"/>
                    </a:cubicBezTo>
                    <a:cubicBezTo>
                      <a:pt x="4332" y="3662"/>
                      <a:pt x="4323" y="3687"/>
                      <a:pt x="4324" y="3702"/>
                    </a:cubicBezTo>
                    <a:cubicBezTo>
                      <a:pt x="4308" y="3707"/>
                      <a:pt x="4302" y="3678"/>
                      <a:pt x="4295" y="3655"/>
                    </a:cubicBezTo>
                    <a:cubicBezTo>
                      <a:pt x="4290" y="3640"/>
                      <a:pt x="4285" y="3620"/>
                      <a:pt x="4277" y="3612"/>
                    </a:cubicBezTo>
                    <a:cubicBezTo>
                      <a:pt x="4267" y="3601"/>
                      <a:pt x="4256" y="3612"/>
                      <a:pt x="4246" y="3602"/>
                    </a:cubicBezTo>
                    <a:cubicBezTo>
                      <a:pt x="4235" y="3591"/>
                      <a:pt x="4223" y="3553"/>
                      <a:pt x="4209" y="3565"/>
                    </a:cubicBezTo>
                    <a:cubicBezTo>
                      <a:pt x="4192" y="3579"/>
                      <a:pt x="4189" y="3647"/>
                      <a:pt x="4177" y="3677"/>
                    </a:cubicBezTo>
                    <a:cubicBezTo>
                      <a:pt x="4170" y="3695"/>
                      <a:pt x="4160" y="3719"/>
                      <a:pt x="4149" y="3726"/>
                    </a:cubicBezTo>
                    <a:cubicBezTo>
                      <a:pt x="4146" y="3728"/>
                      <a:pt x="4134" y="3731"/>
                      <a:pt x="4131" y="3728"/>
                    </a:cubicBezTo>
                    <a:cubicBezTo>
                      <a:pt x="4102" y="3786"/>
                      <a:pt x="4149" y="3792"/>
                      <a:pt x="4165" y="3801"/>
                    </a:cubicBezTo>
                    <a:cubicBezTo>
                      <a:pt x="4177" y="3807"/>
                      <a:pt x="4196" y="3816"/>
                      <a:pt x="4204" y="3831"/>
                    </a:cubicBezTo>
                    <a:cubicBezTo>
                      <a:pt x="4212" y="3847"/>
                      <a:pt x="4212" y="3870"/>
                      <a:pt x="4222" y="3884"/>
                    </a:cubicBezTo>
                    <a:cubicBezTo>
                      <a:pt x="4205" y="3910"/>
                      <a:pt x="4192" y="3897"/>
                      <a:pt x="4173" y="3903"/>
                    </a:cubicBezTo>
                    <a:cubicBezTo>
                      <a:pt x="4159" y="3908"/>
                      <a:pt x="4164" y="3948"/>
                      <a:pt x="4164" y="3968"/>
                    </a:cubicBezTo>
                    <a:cubicBezTo>
                      <a:pt x="4163" y="4008"/>
                      <a:pt x="4150" y="4017"/>
                      <a:pt x="4135" y="4038"/>
                    </a:cubicBezTo>
                    <a:cubicBezTo>
                      <a:pt x="4121" y="4060"/>
                      <a:pt x="4097" y="4038"/>
                      <a:pt x="4081" y="4026"/>
                    </a:cubicBezTo>
                    <a:cubicBezTo>
                      <a:pt x="4065" y="4014"/>
                      <a:pt x="4052" y="4005"/>
                      <a:pt x="4034" y="4013"/>
                    </a:cubicBezTo>
                    <a:cubicBezTo>
                      <a:pt x="4025" y="4016"/>
                      <a:pt x="4022" y="4026"/>
                      <a:pt x="4015" y="4033"/>
                    </a:cubicBezTo>
                    <a:cubicBezTo>
                      <a:pt x="4009" y="4039"/>
                      <a:pt x="4003" y="4037"/>
                      <a:pt x="3996" y="4037"/>
                    </a:cubicBezTo>
                    <a:cubicBezTo>
                      <a:pt x="3978" y="4039"/>
                      <a:pt x="3967" y="4037"/>
                      <a:pt x="3951" y="4021"/>
                    </a:cubicBezTo>
                    <a:cubicBezTo>
                      <a:pt x="3941" y="4012"/>
                      <a:pt x="3932" y="4007"/>
                      <a:pt x="3921" y="4007"/>
                    </a:cubicBezTo>
                    <a:cubicBezTo>
                      <a:pt x="3899" y="4006"/>
                      <a:pt x="3885" y="3988"/>
                      <a:pt x="3867" y="3959"/>
                    </a:cubicBezTo>
                    <a:cubicBezTo>
                      <a:pt x="3855" y="3940"/>
                      <a:pt x="3850" y="3931"/>
                      <a:pt x="3833" y="3928"/>
                    </a:cubicBezTo>
                    <a:cubicBezTo>
                      <a:pt x="3824" y="3926"/>
                      <a:pt x="3814" y="3926"/>
                      <a:pt x="3805" y="3926"/>
                    </a:cubicBezTo>
                    <a:cubicBezTo>
                      <a:pt x="3794" y="3925"/>
                      <a:pt x="3783" y="3913"/>
                      <a:pt x="3772" y="3906"/>
                    </a:cubicBezTo>
                    <a:cubicBezTo>
                      <a:pt x="3762" y="3901"/>
                      <a:pt x="3758" y="3899"/>
                      <a:pt x="3750" y="3887"/>
                    </a:cubicBezTo>
                    <a:cubicBezTo>
                      <a:pt x="3739" y="3871"/>
                      <a:pt x="3735" y="3872"/>
                      <a:pt x="3725" y="3892"/>
                    </a:cubicBezTo>
                    <a:cubicBezTo>
                      <a:pt x="3702" y="3939"/>
                      <a:pt x="3670" y="3953"/>
                      <a:pt x="3640" y="3969"/>
                    </a:cubicBezTo>
                    <a:cubicBezTo>
                      <a:pt x="3627" y="3975"/>
                      <a:pt x="3617" y="3982"/>
                      <a:pt x="3616" y="4008"/>
                    </a:cubicBezTo>
                    <a:cubicBezTo>
                      <a:pt x="3615" y="4030"/>
                      <a:pt x="3614" y="4056"/>
                      <a:pt x="3619" y="4075"/>
                    </a:cubicBezTo>
                    <a:cubicBezTo>
                      <a:pt x="3630" y="4114"/>
                      <a:pt x="3666" y="4175"/>
                      <a:pt x="3653" y="4222"/>
                    </a:cubicBezTo>
                    <a:cubicBezTo>
                      <a:pt x="3649" y="4234"/>
                      <a:pt x="3647" y="4234"/>
                      <a:pt x="3642" y="4243"/>
                    </a:cubicBezTo>
                    <a:cubicBezTo>
                      <a:pt x="3639" y="4249"/>
                      <a:pt x="3635" y="4271"/>
                      <a:pt x="3633" y="4272"/>
                    </a:cubicBezTo>
                    <a:cubicBezTo>
                      <a:pt x="3629" y="4273"/>
                      <a:pt x="3613" y="4225"/>
                      <a:pt x="3610" y="4220"/>
                    </a:cubicBezTo>
                    <a:cubicBezTo>
                      <a:pt x="3602" y="4202"/>
                      <a:pt x="3585" y="4176"/>
                      <a:pt x="3581" y="4152"/>
                    </a:cubicBezTo>
                    <a:cubicBezTo>
                      <a:pt x="3578" y="4137"/>
                      <a:pt x="3580" y="4131"/>
                      <a:pt x="3578" y="4115"/>
                    </a:cubicBezTo>
                    <a:cubicBezTo>
                      <a:pt x="3570" y="4068"/>
                      <a:pt x="3547" y="4074"/>
                      <a:pt x="3529" y="4057"/>
                    </a:cubicBezTo>
                    <a:cubicBezTo>
                      <a:pt x="3514" y="4042"/>
                      <a:pt x="3513" y="4012"/>
                      <a:pt x="3501" y="3991"/>
                    </a:cubicBezTo>
                    <a:cubicBezTo>
                      <a:pt x="3488" y="3967"/>
                      <a:pt x="3469" y="3989"/>
                      <a:pt x="3454" y="3972"/>
                    </a:cubicBezTo>
                    <a:cubicBezTo>
                      <a:pt x="3448" y="4016"/>
                      <a:pt x="3439" y="4021"/>
                      <a:pt x="3419" y="4021"/>
                    </a:cubicBezTo>
                    <a:cubicBezTo>
                      <a:pt x="3401" y="4021"/>
                      <a:pt x="3379" y="4030"/>
                      <a:pt x="3364" y="4046"/>
                    </a:cubicBezTo>
                    <a:cubicBezTo>
                      <a:pt x="3365" y="4045"/>
                      <a:pt x="3352" y="4031"/>
                      <a:pt x="3350" y="4031"/>
                    </a:cubicBezTo>
                    <a:cubicBezTo>
                      <a:pt x="3346" y="4029"/>
                      <a:pt x="3341" y="4030"/>
                      <a:pt x="3336" y="4032"/>
                    </a:cubicBezTo>
                    <a:cubicBezTo>
                      <a:pt x="3323" y="4038"/>
                      <a:pt x="3314" y="4056"/>
                      <a:pt x="3299" y="4051"/>
                    </a:cubicBezTo>
                    <a:cubicBezTo>
                      <a:pt x="3290" y="4048"/>
                      <a:pt x="3284" y="4040"/>
                      <a:pt x="3274" y="4040"/>
                    </a:cubicBezTo>
                    <a:cubicBezTo>
                      <a:pt x="3261" y="4039"/>
                      <a:pt x="3253" y="4030"/>
                      <a:pt x="3240" y="4024"/>
                    </a:cubicBezTo>
                    <a:cubicBezTo>
                      <a:pt x="3230" y="4020"/>
                      <a:pt x="3224" y="4037"/>
                      <a:pt x="3215" y="4036"/>
                    </a:cubicBezTo>
                    <a:cubicBezTo>
                      <a:pt x="3203" y="4034"/>
                      <a:pt x="3186" y="4002"/>
                      <a:pt x="3185" y="3979"/>
                    </a:cubicBezTo>
                    <a:cubicBezTo>
                      <a:pt x="3183" y="3929"/>
                      <a:pt x="3204" y="3957"/>
                      <a:pt x="3218" y="3959"/>
                    </a:cubicBezTo>
                    <a:cubicBezTo>
                      <a:pt x="3233" y="3962"/>
                      <a:pt x="3229" y="3946"/>
                      <a:pt x="3231" y="3924"/>
                    </a:cubicBezTo>
                    <a:cubicBezTo>
                      <a:pt x="3234" y="3903"/>
                      <a:pt x="3239" y="3901"/>
                      <a:pt x="3250" y="3894"/>
                    </a:cubicBezTo>
                    <a:cubicBezTo>
                      <a:pt x="3253" y="3856"/>
                      <a:pt x="3236" y="3844"/>
                      <a:pt x="3224" y="3831"/>
                    </a:cubicBezTo>
                    <a:cubicBezTo>
                      <a:pt x="3211" y="3816"/>
                      <a:pt x="3204" y="3786"/>
                      <a:pt x="3192" y="3771"/>
                    </a:cubicBezTo>
                    <a:cubicBezTo>
                      <a:pt x="3185" y="3763"/>
                      <a:pt x="3175" y="3758"/>
                      <a:pt x="3167" y="3755"/>
                    </a:cubicBezTo>
                    <a:cubicBezTo>
                      <a:pt x="3159" y="3752"/>
                      <a:pt x="3148" y="3737"/>
                      <a:pt x="3142" y="3738"/>
                    </a:cubicBezTo>
                    <a:cubicBezTo>
                      <a:pt x="3137" y="3738"/>
                      <a:pt x="3135" y="3746"/>
                      <a:pt x="3131" y="3749"/>
                    </a:cubicBezTo>
                    <a:cubicBezTo>
                      <a:pt x="3128" y="3753"/>
                      <a:pt x="3124" y="3752"/>
                      <a:pt x="3120" y="3754"/>
                    </a:cubicBezTo>
                    <a:cubicBezTo>
                      <a:pt x="3104" y="3766"/>
                      <a:pt x="3100" y="3801"/>
                      <a:pt x="3080" y="3788"/>
                    </a:cubicBezTo>
                    <a:cubicBezTo>
                      <a:pt x="3076" y="3786"/>
                      <a:pt x="3072" y="3776"/>
                      <a:pt x="3068" y="3774"/>
                    </a:cubicBezTo>
                    <a:cubicBezTo>
                      <a:pt x="3061" y="3772"/>
                      <a:pt x="3058" y="3779"/>
                      <a:pt x="3052" y="3782"/>
                    </a:cubicBezTo>
                    <a:cubicBezTo>
                      <a:pt x="3040" y="3788"/>
                      <a:pt x="3032" y="3793"/>
                      <a:pt x="3021" y="3783"/>
                    </a:cubicBezTo>
                    <a:cubicBezTo>
                      <a:pt x="2996" y="3758"/>
                      <a:pt x="2974" y="3701"/>
                      <a:pt x="2946" y="3690"/>
                    </a:cubicBezTo>
                    <a:cubicBezTo>
                      <a:pt x="2936" y="3686"/>
                      <a:pt x="2930" y="3697"/>
                      <a:pt x="2920" y="3696"/>
                    </a:cubicBezTo>
                    <a:cubicBezTo>
                      <a:pt x="2904" y="3693"/>
                      <a:pt x="2891" y="3681"/>
                      <a:pt x="2875" y="3681"/>
                    </a:cubicBezTo>
                    <a:cubicBezTo>
                      <a:pt x="2859" y="3682"/>
                      <a:pt x="2823" y="3694"/>
                      <a:pt x="2811" y="3667"/>
                    </a:cubicBezTo>
                    <a:cubicBezTo>
                      <a:pt x="2806" y="3657"/>
                      <a:pt x="2805" y="3640"/>
                      <a:pt x="2802" y="3629"/>
                    </a:cubicBezTo>
                    <a:cubicBezTo>
                      <a:pt x="2792" y="3597"/>
                      <a:pt x="2759" y="3575"/>
                      <a:pt x="2741" y="3588"/>
                    </a:cubicBezTo>
                    <a:cubicBezTo>
                      <a:pt x="2735" y="3592"/>
                      <a:pt x="2733" y="3600"/>
                      <a:pt x="2727" y="3599"/>
                    </a:cubicBezTo>
                    <a:cubicBezTo>
                      <a:pt x="2725" y="3599"/>
                      <a:pt x="2719" y="3591"/>
                      <a:pt x="2716" y="3590"/>
                    </a:cubicBezTo>
                    <a:cubicBezTo>
                      <a:pt x="2705" y="3583"/>
                      <a:pt x="2693" y="3586"/>
                      <a:pt x="2682" y="3585"/>
                    </a:cubicBezTo>
                    <a:cubicBezTo>
                      <a:pt x="2682" y="3599"/>
                      <a:pt x="2687" y="3608"/>
                      <a:pt x="2685" y="3624"/>
                    </a:cubicBezTo>
                    <a:cubicBezTo>
                      <a:pt x="2684" y="3638"/>
                      <a:pt x="2675" y="3654"/>
                      <a:pt x="2670" y="3663"/>
                    </a:cubicBezTo>
                    <a:cubicBezTo>
                      <a:pt x="2665" y="3671"/>
                      <a:pt x="2652" y="3693"/>
                      <a:pt x="2646" y="3690"/>
                    </a:cubicBezTo>
                    <a:cubicBezTo>
                      <a:pt x="2635" y="3685"/>
                      <a:pt x="2632" y="3618"/>
                      <a:pt x="2618" y="3639"/>
                    </a:cubicBezTo>
                    <a:cubicBezTo>
                      <a:pt x="2618" y="3614"/>
                      <a:pt x="2623" y="3564"/>
                      <a:pt x="2617" y="3543"/>
                    </a:cubicBezTo>
                    <a:cubicBezTo>
                      <a:pt x="2615" y="3536"/>
                      <a:pt x="2605" y="3516"/>
                      <a:pt x="2601" y="3514"/>
                    </a:cubicBezTo>
                    <a:cubicBezTo>
                      <a:pt x="2590" y="3506"/>
                      <a:pt x="2577" y="3553"/>
                      <a:pt x="2571" y="3570"/>
                    </a:cubicBezTo>
                    <a:cubicBezTo>
                      <a:pt x="2562" y="3597"/>
                      <a:pt x="2550" y="3629"/>
                      <a:pt x="2568" y="3654"/>
                    </a:cubicBezTo>
                    <a:cubicBezTo>
                      <a:pt x="2558" y="3670"/>
                      <a:pt x="2549" y="3691"/>
                      <a:pt x="2544" y="3714"/>
                    </a:cubicBezTo>
                    <a:cubicBezTo>
                      <a:pt x="2531" y="3690"/>
                      <a:pt x="2525" y="3663"/>
                      <a:pt x="2512" y="3644"/>
                    </a:cubicBezTo>
                    <a:cubicBezTo>
                      <a:pt x="2496" y="3622"/>
                      <a:pt x="2492" y="3595"/>
                      <a:pt x="2481" y="3563"/>
                    </a:cubicBezTo>
                    <a:cubicBezTo>
                      <a:pt x="2474" y="3542"/>
                      <a:pt x="2463" y="3528"/>
                      <a:pt x="2458" y="3505"/>
                    </a:cubicBezTo>
                    <a:cubicBezTo>
                      <a:pt x="2449" y="3468"/>
                      <a:pt x="2445" y="3454"/>
                      <a:pt x="2427" y="3434"/>
                    </a:cubicBezTo>
                    <a:cubicBezTo>
                      <a:pt x="2414" y="3420"/>
                      <a:pt x="2403" y="3410"/>
                      <a:pt x="2389" y="3404"/>
                    </a:cubicBezTo>
                    <a:cubicBezTo>
                      <a:pt x="2386" y="3441"/>
                      <a:pt x="2413" y="3472"/>
                      <a:pt x="2402" y="3507"/>
                    </a:cubicBezTo>
                    <a:cubicBezTo>
                      <a:pt x="2398" y="3521"/>
                      <a:pt x="2388" y="3524"/>
                      <a:pt x="2383" y="3537"/>
                    </a:cubicBezTo>
                    <a:cubicBezTo>
                      <a:pt x="2377" y="3553"/>
                      <a:pt x="2379" y="3574"/>
                      <a:pt x="2379" y="3592"/>
                    </a:cubicBezTo>
                    <a:cubicBezTo>
                      <a:pt x="2361" y="3596"/>
                      <a:pt x="2350" y="3580"/>
                      <a:pt x="2333" y="3593"/>
                    </a:cubicBezTo>
                    <a:cubicBezTo>
                      <a:pt x="2316" y="3605"/>
                      <a:pt x="2311" y="3625"/>
                      <a:pt x="2292" y="3625"/>
                    </a:cubicBezTo>
                    <a:cubicBezTo>
                      <a:pt x="2271" y="3625"/>
                      <a:pt x="2264" y="3636"/>
                      <a:pt x="2251" y="3667"/>
                    </a:cubicBezTo>
                    <a:cubicBezTo>
                      <a:pt x="2240" y="3693"/>
                      <a:pt x="2236" y="3706"/>
                      <a:pt x="2236" y="3741"/>
                    </a:cubicBezTo>
                    <a:cubicBezTo>
                      <a:pt x="2213" y="3719"/>
                      <a:pt x="2204" y="3675"/>
                      <a:pt x="2179" y="3712"/>
                    </a:cubicBezTo>
                    <a:cubicBezTo>
                      <a:pt x="2164" y="3735"/>
                      <a:pt x="2144" y="3743"/>
                      <a:pt x="2134" y="3776"/>
                    </a:cubicBezTo>
                    <a:cubicBezTo>
                      <a:pt x="2118" y="3830"/>
                      <a:pt x="2079" y="3788"/>
                      <a:pt x="2100" y="3736"/>
                    </a:cubicBezTo>
                    <a:cubicBezTo>
                      <a:pt x="2111" y="3707"/>
                      <a:pt x="2132" y="3707"/>
                      <a:pt x="2149" y="3700"/>
                    </a:cubicBezTo>
                    <a:cubicBezTo>
                      <a:pt x="2167" y="3692"/>
                      <a:pt x="2182" y="3676"/>
                      <a:pt x="2198" y="3661"/>
                    </a:cubicBezTo>
                    <a:cubicBezTo>
                      <a:pt x="2227" y="3635"/>
                      <a:pt x="2254" y="3603"/>
                      <a:pt x="2282" y="3575"/>
                    </a:cubicBezTo>
                    <a:cubicBezTo>
                      <a:pt x="2291" y="3566"/>
                      <a:pt x="2314" y="3543"/>
                      <a:pt x="2304" y="3517"/>
                    </a:cubicBezTo>
                    <a:cubicBezTo>
                      <a:pt x="2290" y="3481"/>
                      <a:pt x="2245" y="3524"/>
                      <a:pt x="2231" y="3539"/>
                    </a:cubicBezTo>
                    <a:cubicBezTo>
                      <a:pt x="2217" y="3554"/>
                      <a:pt x="2204" y="3582"/>
                      <a:pt x="2188" y="3587"/>
                    </a:cubicBezTo>
                    <a:cubicBezTo>
                      <a:pt x="2175" y="3592"/>
                      <a:pt x="2162" y="3585"/>
                      <a:pt x="2149" y="3588"/>
                    </a:cubicBezTo>
                    <a:cubicBezTo>
                      <a:pt x="2120" y="3594"/>
                      <a:pt x="2096" y="3637"/>
                      <a:pt x="2068" y="3651"/>
                    </a:cubicBezTo>
                    <a:cubicBezTo>
                      <a:pt x="2055" y="3658"/>
                      <a:pt x="2043" y="3660"/>
                      <a:pt x="2031" y="3648"/>
                    </a:cubicBezTo>
                    <a:cubicBezTo>
                      <a:pt x="2019" y="3636"/>
                      <a:pt x="2010" y="3610"/>
                      <a:pt x="1996" y="3627"/>
                    </a:cubicBezTo>
                    <a:cubicBezTo>
                      <a:pt x="1978" y="3649"/>
                      <a:pt x="1968" y="3687"/>
                      <a:pt x="1947" y="3705"/>
                    </a:cubicBezTo>
                    <a:cubicBezTo>
                      <a:pt x="1928" y="3721"/>
                      <a:pt x="1921" y="3734"/>
                      <a:pt x="1917" y="3776"/>
                    </a:cubicBezTo>
                    <a:cubicBezTo>
                      <a:pt x="1919" y="3777"/>
                      <a:pt x="1920" y="3778"/>
                      <a:pt x="1921" y="3780"/>
                    </a:cubicBezTo>
                    <a:cubicBezTo>
                      <a:pt x="1907" y="3779"/>
                      <a:pt x="1889" y="3795"/>
                      <a:pt x="1876" y="3784"/>
                    </a:cubicBezTo>
                    <a:cubicBezTo>
                      <a:pt x="1866" y="3775"/>
                      <a:pt x="1863" y="3754"/>
                      <a:pt x="1854" y="3743"/>
                    </a:cubicBezTo>
                    <a:cubicBezTo>
                      <a:pt x="1847" y="3735"/>
                      <a:pt x="1841" y="3741"/>
                      <a:pt x="1833" y="3742"/>
                    </a:cubicBezTo>
                    <a:cubicBezTo>
                      <a:pt x="1815" y="3742"/>
                      <a:pt x="1794" y="3728"/>
                      <a:pt x="1782" y="3701"/>
                    </a:cubicBezTo>
                    <a:cubicBezTo>
                      <a:pt x="1775" y="3686"/>
                      <a:pt x="1776" y="3662"/>
                      <a:pt x="1766" y="3652"/>
                    </a:cubicBezTo>
                    <a:cubicBezTo>
                      <a:pt x="1757" y="3644"/>
                      <a:pt x="1755" y="3651"/>
                      <a:pt x="1747" y="3656"/>
                    </a:cubicBezTo>
                    <a:cubicBezTo>
                      <a:pt x="1736" y="3662"/>
                      <a:pt x="1733" y="3653"/>
                      <a:pt x="1723" y="3645"/>
                    </a:cubicBezTo>
                    <a:cubicBezTo>
                      <a:pt x="1713" y="3636"/>
                      <a:pt x="1700" y="3633"/>
                      <a:pt x="1689" y="3631"/>
                    </a:cubicBezTo>
                    <a:cubicBezTo>
                      <a:pt x="1677" y="3630"/>
                      <a:pt x="1667" y="3627"/>
                      <a:pt x="1656" y="3620"/>
                    </a:cubicBezTo>
                    <a:cubicBezTo>
                      <a:pt x="1648" y="3614"/>
                      <a:pt x="1642" y="3606"/>
                      <a:pt x="1633" y="3611"/>
                    </a:cubicBezTo>
                    <a:cubicBezTo>
                      <a:pt x="1627" y="3614"/>
                      <a:pt x="1623" y="3625"/>
                      <a:pt x="1617" y="3629"/>
                    </a:cubicBezTo>
                    <a:cubicBezTo>
                      <a:pt x="1606" y="3638"/>
                      <a:pt x="1609" y="3624"/>
                      <a:pt x="1600" y="3607"/>
                    </a:cubicBezTo>
                    <a:cubicBezTo>
                      <a:pt x="1595" y="3599"/>
                      <a:pt x="1592" y="3598"/>
                      <a:pt x="1586" y="3595"/>
                    </a:cubicBezTo>
                    <a:cubicBezTo>
                      <a:pt x="1576" y="3589"/>
                      <a:pt x="1565" y="3572"/>
                      <a:pt x="1555" y="3574"/>
                    </a:cubicBezTo>
                    <a:cubicBezTo>
                      <a:pt x="1550" y="3575"/>
                      <a:pt x="1544" y="3588"/>
                      <a:pt x="1539" y="3587"/>
                    </a:cubicBezTo>
                    <a:cubicBezTo>
                      <a:pt x="1529" y="3586"/>
                      <a:pt x="1524" y="3562"/>
                      <a:pt x="1516" y="3550"/>
                    </a:cubicBezTo>
                    <a:cubicBezTo>
                      <a:pt x="1501" y="3531"/>
                      <a:pt x="1478" y="3540"/>
                      <a:pt x="1460" y="3538"/>
                    </a:cubicBezTo>
                    <a:cubicBezTo>
                      <a:pt x="1454" y="3537"/>
                      <a:pt x="1448" y="3538"/>
                      <a:pt x="1443" y="3538"/>
                    </a:cubicBezTo>
                    <a:cubicBezTo>
                      <a:pt x="1433" y="3538"/>
                      <a:pt x="1432" y="3535"/>
                      <a:pt x="1425" y="3528"/>
                    </a:cubicBezTo>
                    <a:cubicBezTo>
                      <a:pt x="1415" y="3517"/>
                      <a:pt x="1409" y="3519"/>
                      <a:pt x="1397" y="3524"/>
                    </a:cubicBezTo>
                    <a:cubicBezTo>
                      <a:pt x="1371" y="3533"/>
                      <a:pt x="1333" y="3557"/>
                      <a:pt x="1309" y="3520"/>
                    </a:cubicBezTo>
                    <a:cubicBezTo>
                      <a:pt x="1297" y="3501"/>
                      <a:pt x="1293" y="3493"/>
                      <a:pt x="1278" y="3486"/>
                    </a:cubicBezTo>
                    <a:cubicBezTo>
                      <a:pt x="1271" y="3482"/>
                      <a:pt x="1265" y="3476"/>
                      <a:pt x="1257" y="3474"/>
                    </a:cubicBezTo>
                    <a:cubicBezTo>
                      <a:pt x="1245" y="3472"/>
                      <a:pt x="1240" y="3483"/>
                      <a:pt x="1230" y="3492"/>
                    </a:cubicBezTo>
                    <a:cubicBezTo>
                      <a:pt x="1219" y="3502"/>
                      <a:pt x="1208" y="3492"/>
                      <a:pt x="1196" y="3484"/>
                    </a:cubicBezTo>
                    <a:cubicBezTo>
                      <a:pt x="1179" y="3474"/>
                      <a:pt x="1162" y="3466"/>
                      <a:pt x="1146" y="3453"/>
                    </a:cubicBezTo>
                    <a:cubicBezTo>
                      <a:pt x="1132" y="3442"/>
                      <a:pt x="1125" y="3431"/>
                      <a:pt x="1110" y="3440"/>
                    </a:cubicBezTo>
                    <a:cubicBezTo>
                      <a:pt x="1099" y="3446"/>
                      <a:pt x="1088" y="3466"/>
                      <a:pt x="1077" y="3467"/>
                    </a:cubicBezTo>
                    <a:cubicBezTo>
                      <a:pt x="1065" y="3468"/>
                      <a:pt x="1052" y="3453"/>
                      <a:pt x="1039" y="3454"/>
                    </a:cubicBezTo>
                    <a:cubicBezTo>
                      <a:pt x="1026" y="3455"/>
                      <a:pt x="1010" y="3461"/>
                      <a:pt x="997" y="3449"/>
                    </a:cubicBezTo>
                    <a:cubicBezTo>
                      <a:pt x="993" y="3445"/>
                      <a:pt x="992" y="3435"/>
                      <a:pt x="988" y="3432"/>
                    </a:cubicBezTo>
                    <a:cubicBezTo>
                      <a:pt x="980" y="3425"/>
                      <a:pt x="980" y="3441"/>
                      <a:pt x="972" y="3441"/>
                    </a:cubicBezTo>
                    <a:cubicBezTo>
                      <a:pt x="962" y="3441"/>
                      <a:pt x="945" y="3404"/>
                      <a:pt x="940" y="3389"/>
                    </a:cubicBezTo>
                    <a:cubicBezTo>
                      <a:pt x="935" y="3376"/>
                      <a:pt x="932" y="3357"/>
                      <a:pt x="925" y="3347"/>
                    </a:cubicBezTo>
                    <a:cubicBezTo>
                      <a:pt x="918" y="3338"/>
                      <a:pt x="910" y="3339"/>
                      <a:pt x="902" y="3334"/>
                    </a:cubicBezTo>
                    <a:cubicBezTo>
                      <a:pt x="893" y="3327"/>
                      <a:pt x="886" y="3315"/>
                      <a:pt x="876" y="3313"/>
                    </a:cubicBezTo>
                    <a:cubicBezTo>
                      <a:pt x="861" y="3310"/>
                      <a:pt x="846" y="3337"/>
                      <a:pt x="832" y="3345"/>
                    </a:cubicBezTo>
                    <a:cubicBezTo>
                      <a:pt x="826" y="3349"/>
                      <a:pt x="818" y="3355"/>
                      <a:pt x="812" y="3348"/>
                    </a:cubicBezTo>
                    <a:cubicBezTo>
                      <a:pt x="806" y="3342"/>
                      <a:pt x="783" y="3292"/>
                      <a:pt x="786" y="3279"/>
                    </a:cubicBezTo>
                    <a:cubicBezTo>
                      <a:pt x="775" y="3284"/>
                      <a:pt x="763" y="3308"/>
                      <a:pt x="752" y="3319"/>
                    </a:cubicBezTo>
                    <a:cubicBezTo>
                      <a:pt x="746" y="3325"/>
                      <a:pt x="737" y="3329"/>
                      <a:pt x="732" y="3337"/>
                    </a:cubicBezTo>
                    <a:cubicBezTo>
                      <a:pt x="728" y="3344"/>
                      <a:pt x="728" y="3356"/>
                      <a:pt x="724" y="3363"/>
                    </a:cubicBezTo>
                    <a:cubicBezTo>
                      <a:pt x="723" y="3346"/>
                      <a:pt x="726" y="3319"/>
                      <a:pt x="730" y="3304"/>
                    </a:cubicBezTo>
                    <a:cubicBezTo>
                      <a:pt x="732" y="3298"/>
                      <a:pt x="738" y="3295"/>
                      <a:pt x="739" y="3287"/>
                    </a:cubicBezTo>
                    <a:cubicBezTo>
                      <a:pt x="741" y="3267"/>
                      <a:pt x="726" y="3254"/>
                      <a:pt x="719" y="3248"/>
                    </a:cubicBezTo>
                    <a:cubicBezTo>
                      <a:pt x="703" y="3234"/>
                      <a:pt x="691" y="3237"/>
                      <a:pt x="674" y="3251"/>
                    </a:cubicBezTo>
                    <a:cubicBezTo>
                      <a:pt x="658" y="3264"/>
                      <a:pt x="637" y="3277"/>
                      <a:pt x="622" y="3294"/>
                    </a:cubicBezTo>
                    <a:cubicBezTo>
                      <a:pt x="608" y="3310"/>
                      <a:pt x="615" y="3321"/>
                      <a:pt x="608" y="3340"/>
                    </a:cubicBezTo>
                    <a:cubicBezTo>
                      <a:pt x="599" y="3361"/>
                      <a:pt x="562" y="3358"/>
                      <a:pt x="549" y="3361"/>
                    </a:cubicBezTo>
                    <a:cubicBezTo>
                      <a:pt x="541" y="3362"/>
                      <a:pt x="533" y="3362"/>
                      <a:pt x="525" y="3363"/>
                    </a:cubicBezTo>
                    <a:cubicBezTo>
                      <a:pt x="517" y="3365"/>
                      <a:pt x="505" y="3360"/>
                      <a:pt x="497" y="3364"/>
                    </a:cubicBezTo>
                    <a:cubicBezTo>
                      <a:pt x="490" y="3369"/>
                      <a:pt x="482" y="3396"/>
                      <a:pt x="480" y="3412"/>
                    </a:cubicBezTo>
                    <a:cubicBezTo>
                      <a:pt x="476" y="3437"/>
                      <a:pt x="487" y="3459"/>
                      <a:pt x="493" y="3480"/>
                    </a:cubicBezTo>
                    <a:cubicBezTo>
                      <a:pt x="485" y="3480"/>
                      <a:pt x="472" y="3486"/>
                      <a:pt x="465" y="3481"/>
                    </a:cubicBezTo>
                    <a:cubicBezTo>
                      <a:pt x="454" y="3474"/>
                      <a:pt x="452" y="3449"/>
                      <a:pt x="441" y="3443"/>
                    </a:cubicBezTo>
                    <a:cubicBezTo>
                      <a:pt x="425" y="3434"/>
                      <a:pt x="403" y="3445"/>
                      <a:pt x="390" y="3464"/>
                    </a:cubicBezTo>
                    <a:cubicBezTo>
                      <a:pt x="385" y="3471"/>
                      <a:pt x="378" y="3490"/>
                      <a:pt x="372" y="3493"/>
                    </a:cubicBezTo>
                    <a:cubicBezTo>
                      <a:pt x="367" y="3496"/>
                      <a:pt x="363" y="3488"/>
                      <a:pt x="358" y="3487"/>
                    </a:cubicBezTo>
                    <a:cubicBezTo>
                      <a:pt x="349" y="3486"/>
                      <a:pt x="342" y="3497"/>
                      <a:pt x="336" y="3509"/>
                    </a:cubicBezTo>
                    <a:cubicBezTo>
                      <a:pt x="329" y="3523"/>
                      <a:pt x="326" y="3540"/>
                      <a:pt x="319" y="3555"/>
                    </a:cubicBezTo>
                    <a:cubicBezTo>
                      <a:pt x="313" y="3568"/>
                      <a:pt x="302" y="3580"/>
                      <a:pt x="300" y="3599"/>
                    </a:cubicBezTo>
                    <a:cubicBezTo>
                      <a:pt x="297" y="3631"/>
                      <a:pt x="308" y="3634"/>
                      <a:pt x="291" y="3657"/>
                    </a:cubicBezTo>
                    <a:cubicBezTo>
                      <a:pt x="278" y="3674"/>
                      <a:pt x="287" y="3690"/>
                      <a:pt x="281" y="3712"/>
                    </a:cubicBezTo>
                    <a:cubicBezTo>
                      <a:pt x="274" y="3742"/>
                      <a:pt x="256" y="3730"/>
                      <a:pt x="245" y="3742"/>
                    </a:cubicBezTo>
                    <a:cubicBezTo>
                      <a:pt x="239" y="3749"/>
                      <a:pt x="237" y="3767"/>
                      <a:pt x="232" y="3774"/>
                    </a:cubicBezTo>
                    <a:cubicBezTo>
                      <a:pt x="227" y="3779"/>
                      <a:pt x="215" y="3780"/>
                      <a:pt x="210" y="3782"/>
                    </a:cubicBezTo>
                    <a:cubicBezTo>
                      <a:pt x="195" y="3788"/>
                      <a:pt x="179" y="3783"/>
                      <a:pt x="164" y="3785"/>
                    </a:cubicBezTo>
                    <a:cubicBezTo>
                      <a:pt x="152" y="3786"/>
                      <a:pt x="125" y="3777"/>
                      <a:pt x="119" y="3800"/>
                    </a:cubicBezTo>
                    <a:cubicBezTo>
                      <a:pt x="116" y="3809"/>
                      <a:pt x="117" y="3817"/>
                      <a:pt x="115" y="3825"/>
                    </a:cubicBezTo>
                    <a:cubicBezTo>
                      <a:pt x="112" y="3833"/>
                      <a:pt x="109" y="3834"/>
                      <a:pt x="106" y="3840"/>
                    </a:cubicBezTo>
                    <a:cubicBezTo>
                      <a:pt x="100" y="3853"/>
                      <a:pt x="96" y="3867"/>
                      <a:pt x="87" y="3870"/>
                    </a:cubicBezTo>
                    <a:cubicBezTo>
                      <a:pt x="86" y="3881"/>
                      <a:pt x="84" y="3891"/>
                      <a:pt x="82" y="3900"/>
                    </a:cubicBezTo>
                    <a:cubicBezTo>
                      <a:pt x="97" y="3912"/>
                      <a:pt x="114" y="3927"/>
                      <a:pt x="128" y="3944"/>
                    </a:cubicBezTo>
                    <a:cubicBezTo>
                      <a:pt x="139" y="3958"/>
                      <a:pt x="140" y="3970"/>
                      <a:pt x="154" y="3972"/>
                    </a:cubicBezTo>
                    <a:cubicBezTo>
                      <a:pt x="166" y="3973"/>
                      <a:pt x="179" y="3970"/>
                      <a:pt x="192" y="3972"/>
                    </a:cubicBezTo>
                    <a:cubicBezTo>
                      <a:pt x="194" y="4000"/>
                      <a:pt x="185" y="4014"/>
                      <a:pt x="202" y="4025"/>
                    </a:cubicBezTo>
                    <a:cubicBezTo>
                      <a:pt x="209" y="4029"/>
                      <a:pt x="218" y="4038"/>
                      <a:pt x="225" y="4038"/>
                    </a:cubicBezTo>
                    <a:cubicBezTo>
                      <a:pt x="225" y="4077"/>
                      <a:pt x="240" y="4096"/>
                      <a:pt x="253" y="4119"/>
                    </a:cubicBezTo>
                    <a:cubicBezTo>
                      <a:pt x="261" y="4133"/>
                      <a:pt x="259" y="4133"/>
                      <a:pt x="260" y="4153"/>
                    </a:cubicBezTo>
                    <a:cubicBezTo>
                      <a:pt x="262" y="4178"/>
                      <a:pt x="265" y="4177"/>
                      <a:pt x="278" y="4178"/>
                    </a:cubicBezTo>
                    <a:cubicBezTo>
                      <a:pt x="295" y="4179"/>
                      <a:pt x="311" y="4176"/>
                      <a:pt x="326" y="4165"/>
                    </a:cubicBezTo>
                    <a:cubicBezTo>
                      <a:pt x="333" y="4161"/>
                      <a:pt x="346" y="4149"/>
                      <a:pt x="353" y="4157"/>
                    </a:cubicBezTo>
                    <a:cubicBezTo>
                      <a:pt x="359" y="4164"/>
                      <a:pt x="361" y="4183"/>
                      <a:pt x="369" y="4191"/>
                    </a:cubicBezTo>
                    <a:cubicBezTo>
                      <a:pt x="377" y="4200"/>
                      <a:pt x="383" y="4198"/>
                      <a:pt x="392" y="4200"/>
                    </a:cubicBezTo>
                    <a:cubicBezTo>
                      <a:pt x="382" y="4234"/>
                      <a:pt x="354" y="4245"/>
                      <a:pt x="337" y="4224"/>
                    </a:cubicBezTo>
                    <a:cubicBezTo>
                      <a:pt x="329" y="4255"/>
                      <a:pt x="387" y="4254"/>
                      <a:pt x="397" y="4254"/>
                    </a:cubicBezTo>
                    <a:cubicBezTo>
                      <a:pt x="416" y="4256"/>
                      <a:pt x="428" y="4250"/>
                      <a:pt x="446" y="4261"/>
                    </a:cubicBezTo>
                    <a:cubicBezTo>
                      <a:pt x="464" y="4271"/>
                      <a:pt x="458" y="4296"/>
                      <a:pt x="447" y="4319"/>
                    </a:cubicBezTo>
                    <a:cubicBezTo>
                      <a:pt x="434" y="4345"/>
                      <a:pt x="410" y="4343"/>
                      <a:pt x="394" y="4329"/>
                    </a:cubicBezTo>
                    <a:cubicBezTo>
                      <a:pt x="387" y="4323"/>
                      <a:pt x="380" y="4309"/>
                      <a:pt x="372" y="4309"/>
                    </a:cubicBezTo>
                    <a:cubicBezTo>
                      <a:pt x="357" y="4310"/>
                      <a:pt x="366" y="4331"/>
                      <a:pt x="358" y="4345"/>
                    </a:cubicBezTo>
                    <a:cubicBezTo>
                      <a:pt x="351" y="4359"/>
                      <a:pt x="332" y="4374"/>
                      <a:pt x="323" y="4376"/>
                    </a:cubicBezTo>
                    <a:cubicBezTo>
                      <a:pt x="306" y="4380"/>
                      <a:pt x="300" y="4347"/>
                      <a:pt x="285" y="4345"/>
                    </a:cubicBezTo>
                    <a:cubicBezTo>
                      <a:pt x="273" y="4344"/>
                      <a:pt x="232" y="4370"/>
                      <a:pt x="233" y="4324"/>
                    </a:cubicBezTo>
                    <a:cubicBezTo>
                      <a:pt x="233" y="4289"/>
                      <a:pt x="261" y="4304"/>
                      <a:pt x="254" y="4274"/>
                    </a:cubicBezTo>
                    <a:cubicBezTo>
                      <a:pt x="248" y="4244"/>
                      <a:pt x="227" y="4259"/>
                      <a:pt x="217" y="4269"/>
                    </a:cubicBezTo>
                    <a:cubicBezTo>
                      <a:pt x="201" y="4283"/>
                      <a:pt x="186" y="4317"/>
                      <a:pt x="169" y="4321"/>
                    </a:cubicBezTo>
                    <a:cubicBezTo>
                      <a:pt x="161" y="4322"/>
                      <a:pt x="156" y="4316"/>
                      <a:pt x="150" y="4313"/>
                    </a:cubicBezTo>
                    <a:cubicBezTo>
                      <a:pt x="139" y="4309"/>
                      <a:pt x="135" y="4316"/>
                      <a:pt x="125" y="4324"/>
                    </a:cubicBezTo>
                    <a:cubicBezTo>
                      <a:pt x="112" y="4334"/>
                      <a:pt x="102" y="4350"/>
                      <a:pt x="91" y="4359"/>
                    </a:cubicBezTo>
                    <a:cubicBezTo>
                      <a:pt x="71" y="4374"/>
                      <a:pt x="43" y="4351"/>
                      <a:pt x="26" y="4374"/>
                    </a:cubicBezTo>
                    <a:cubicBezTo>
                      <a:pt x="19" y="4384"/>
                      <a:pt x="8" y="4412"/>
                      <a:pt x="5" y="4428"/>
                    </a:cubicBezTo>
                    <a:cubicBezTo>
                      <a:pt x="3" y="4442"/>
                      <a:pt x="4" y="4455"/>
                      <a:pt x="-1" y="4469"/>
                    </a:cubicBezTo>
                    <a:cubicBezTo>
                      <a:pt x="14" y="4491"/>
                      <a:pt x="39" y="4475"/>
                      <a:pt x="52" y="4494"/>
                    </a:cubicBezTo>
                    <a:cubicBezTo>
                      <a:pt x="58" y="4503"/>
                      <a:pt x="60" y="4522"/>
                      <a:pt x="65" y="4532"/>
                    </a:cubicBezTo>
                    <a:cubicBezTo>
                      <a:pt x="77" y="4555"/>
                      <a:pt x="103" y="4544"/>
                      <a:pt x="119" y="4546"/>
                    </a:cubicBezTo>
                    <a:cubicBezTo>
                      <a:pt x="111" y="4557"/>
                      <a:pt x="104" y="4570"/>
                      <a:pt x="96" y="4580"/>
                    </a:cubicBezTo>
                    <a:cubicBezTo>
                      <a:pt x="88" y="4591"/>
                      <a:pt x="83" y="4585"/>
                      <a:pt x="72" y="4587"/>
                    </a:cubicBezTo>
                    <a:cubicBezTo>
                      <a:pt x="71" y="4604"/>
                      <a:pt x="79" y="4611"/>
                      <a:pt x="84" y="4620"/>
                    </a:cubicBezTo>
                    <a:cubicBezTo>
                      <a:pt x="91" y="4629"/>
                      <a:pt x="97" y="4640"/>
                      <a:pt x="105" y="4643"/>
                    </a:cubicBezTo>
                    <a:cubicBezTo>
                      <a:pt x="109" y="4645"/>
                      <a:pt x="113" y="4642"/>
                      <a:pt x="116" y="4644"/>
                    </a:cubicBezTo>
                    <a:cubicBezTo>
                      <a:pt x="126" y="4652"/>
                      <a:pt x="127" y="4673"/>
                      <a:pt x="134" y="4687"/>
                    </a:cubicBezTo>
                    <a:cubicBezTo>
                      <a:pt x="143" y="4704"/>
                      <a:pt x="150" y="4701"/>
                      <a:pt x="160" y="4699"/>
                    </a:cubicBezTo>
                    <a:cubicBezTo>
                      <a:pt x="177" y="4696"/>
                      <a:pt x="195" y="4683"/>
                      <a:pt x="211" y="4688"/>
                    </a:cubicBezTo>
                    <a:cubicBezTo>
                      <a:pt x="222" y="4691"/>
                      <a:pt x="231" y="4695"/>
                      <a:pt x="241" y="4691"/>
                    </a:cubicBezTo>
                    <a:cubicBezTo>
                      <a:pt x="247" y="4689"/>
                      <a:pt x="253" y="4681"/>
                      <a:pt x="259" y="4682"/>
                    </a:cubicBezTo>
                    <a:cubicBezTo>
                      <a:pt x="268" y="4684"/>
                      <a:pt x="274" y="4705"/>
                      <a:pt x="283" y="4710"/>
                    </a:cubicBezTo>
                    <a:cubicBezTo>
                      <a:pt x="292" y="4656"/>
                      <a:pt x="316" y="4699"/>
                      <a:pt x="337" y="4686"/>
                    </a:cubicBezTo>
                    <a:cubicBezTo>
                      <a:pt x="347" y="4679"/>
                      <a:pt x="348" y="4652"/>
                      <a:pt x="356" y="4639"/>
                    </a:cubicBezTo>
                    <a:cubicBezTo>
                      <a:pt x="365" y="4624"/>
                      <a:pt x="376" y="4611"/>
                      <a:pt x="388" y="4609"/>
                    </a:cubicBezTo>
                    <a:cubicBezTo>
                      <a:pt x="397" y="4608"/>
                      <a:pt x="404" y="4616"/>
                      <a:pt x="413" y="4617"/>
                    </a:cubicBezTo>
                    <a:cubicBezTo>
                      <a:pt x="419" y="4618"/>
                      <a:pt x="428" y="4612"/>
                      <a:pt x="434" y="4614"/>
                    </a:cubicBezTo>
                    <a:cubicBezTo>
                      <a:pt x="443" y="4617"/>
                      <a:pt x="445" y="4638"/>
                      <a:pt x="454" y="4639"/>
                    </a:cubicBezTo>
                    <a:cubicBezTo>
                      <a:pt x="455" y="4666"/>
                      <a:pt x="423" y="4653"/>
                      <a:pt x="413" y="4671"/>
                    </a:cubicBezTo>
                    <a:cubicBezTo>
                      <a:pt x="409" y="4680"/>
                      <a:pt x="406" y="4685"/>
                      <a:pt x="406" y="4699"/>
                    </a:cubicBezTo>
                    <a:cubicBezTo>
                      <a:pt x="405" y="4721"/>
                      <a:pt x="409" y="4713"/>
                      <a:pt x="418" y="4723"/>
                    </a:cubicBezTo>
                    <a:cubicBezTo>
                      <a:pt x="430" y="4736"/>
                      <a:pt x="435" y="4779"/>
                      <a:pt x="433" y="4806"/>
                    </a:cubicBezTo>
                    <a:cubicBezTo>
                      <a:pt x="432" y="4819"/>
                      <a:pt x="425" y="4828"/>
                      <a:pt x="424" y="4842"/>
                    </a:cubicBezTo>
                    <a:cubicBezTo>
                      <a:pt x="422" y="4857"/>
                      <a:pt x="424" y="4872"/>
                      <a:pt x="420" y="4888"/>
                    </a:cubicBezTo>
                    <a:cubicBezTo>
                      <a:pt x="413" y="4887"/>
                      <a:pt x="408" y="4893"/>
                      <a:pt x="401" y="4897"/>
                    </a:cubicBezTo>
                    <a:cubicBezTo>
                      <a:pt x="392" y="4902"/>
                      <a:pt x="386" y="4894"/>
                      <a:pt x="378" y="4894"/>
                    </a:cubicBezTo>
                    <a:cubicBezTo>
                      <a:pt x="366" y="4894"/>
                      <a:pt x="349" y="4913"/>
                      <a:pt x="338" y="4922"/>
                    </a:cubicBezTo>
                    <a:cubicBezTo>
                      <a:pt x="328" y="4886"/>
                      <a:pt x="328" y="4919"/>
                      <a:pt x="317" y="4937"/>
                    </a:cubicBezTo>
                    <a:cubicBezTo>
                      <a:pt x="312" y="4946"/>
                      <a:pt x="299" y="4966"/>
                      <a:pt x="293" y="4970"/>
                    </a:cubicBezTo>
                    <a:cubicBezTo>
                      <a:pt x="284" y="4976"/>
                      <a:pt x="270" y="4964"/>
                      <a:pt x="261" y="4959"/>
                    </a:cubicBezTo>
                    <a:cubicBezTo>
                      <a:pt x="246" y="4950"/>
                      <a:pt x="243" y="4940"/>
                      <a:pt x="232" y="4919"/>
                    </a:cubicBezTo>
                    <a:cubicBezTo>
                      <a:pt x="220" y="4947"/>
                      <a:pt x="221" y="4984"/>
                      <a:pt x="209" y="5011"/>
                    </a:cubicBezTo>
                    <a:cubicBezTo>
                      <a:pt x="197" y="5039"/>
                      <a:pt x="172" y="5037"/>
                      <a:pt x="168" y="5079"/>
                    </a:cubicBezTo>
                    <a:cubicBezTo>
                      <a:pt x="166" y="5098"/>
                      <a:pt x="169" y="5104"/>
                      <a:pt x="162" y="5121"/>
                    </a:cubicBezTo>
                    <a:cubicBezTo>
                      <a:pt x="153" y="5148"/>
                      <a:pt x="137" y="5162"/>
                      <a:pt x="129" y="5189"/>
                    </a:cubicBezTo>
                    <a:cubicBezTo>
                      <a:pt x="124" y="5203"/>
                      <a:pt x="114" y="5243"/>
                      <a:pt x="119" y="5260"/>
                    </a:cubicBezTo>
                    <a:cubicBezTo>
                      <a:pt x="122" y="5270"/>
                      <a:pt x="142" y="5273"/>
                      <a:pt x="147" y="5274"/>
                    </a:cubicBezTo>
                    <a:cubicBezTo>
                      <a:pt x="154" y="5275"/>
                      <a:pt x="163" y="5279"/>
                      <a:pt x="169" y="5280"/>
                    </a:cubicBezTo>
                    <a:cubicBezTo>
                      <a:pt x="174" y="5282"/>
                      <a:pt x="172" y="5288"/>
                      <a:pt x="179" y="5281"/>
                    </a:cubicBezTo>
                    <a:cubicBezTo>
                      <a:pt x="190" y="5269"/>
                      <a:pt x="184" y="5256"/>
                      <a:pt x="198" y="5273"/>
                    </a:cubicBezTo>
                    <a:cubicBezTo>
                      <a:pt x="207" y="5284"/>
                      <a:pt x="211" y="5285"/>
                      <a:pt x="207" y="5303"/>
                    </a:cubicBezTo>
                    <a:cubicBezTo>
                      <a:pt x="205" y="5315"/>
                      <a:pt x="196" y="5326"/>
                      <a:pt x="191" y="5334"/>
                    </a:cubicBezTo>
                    <a:cubicBezTo>
                      <a:pt x="184" y="5345"/>
                      <a:pt x="175" y="5357"/>
                      <a:pt x="189" y="5366"/>
                    </a:cubicBezTo>
                    <a:cubicBezTo>
                      <a:pt x="201" y="5374"/>
                      <a:pt x="221" y="5362"/>
                      <a:pt x="234" y="5361"/>
                    </a:cubicBezTo>
                    <a:cubicBezTo>
                      <a:pt x="237" y="5351"/>
                      <a:pt x="245" y="5346"/>
                      <a:pt x="250" y="5343"/>
                    </a:cubicBezTo>
                    <a:cubicBezTo>
                      <a:pt x="262" y="5335"/>
                      <a:pt x="262" y="5341"/>
                      <a:pt x="271" y="5353"/>
                    </a:cubicBezTo>
                    <a:cubicBezTo>
                      <a:pt x="278" y="5364"/>
                      <a:pt x="281" y="5361"/>
                      <a:pt x="284" y="5382"/>
                    </a:cubicBezTo>
                    <a:cubicBezTo>
                      <a:pt x="288" y="5399"/>
                      <a:pt x="294" y="5425"/>
                      <a:pt x="292" y="5443"/>
                    </a:cubicBezTo>
                    <a:cubicBezTo>
                      <a:pt x="282" y="5445"/>
                      <a:pt x="267" y="5442"/>
                      <a:pt x="258" y="5435"/>
                    </a:cubicBezTo>
                    <a:cubicBezTo>
                      <a:pt x="249" y="5428"/>
                      <a:pt x="247" y="5420"/>
                      <a:pt x="237" y="5419"/>
                    </a:cubicBezTo>
                    <a:cubicBezTo>
                      <a:pt x="222" y="5417"/>
                      <a:pt x="208" y="5417"/>
                      <a:pt x="194" y="5422"/>
                    </a:cubicBezTo>
                    <a:cubicBezTo>
                      <a:pt x="185" y="5425"/>
                      <a:pt x="178" y="5420"/>
                      <a:pt x="170" y="5422"/>
                    </a:cubicBezTo>
                    <a:cubicBezTo>
                      <a:pt x="173" y="5439"/>
                      <a:pt x="177" y="5463"/>
                      <a:pt x="183" y="5478"/>
                    </a:cubicBezTo>
                    <a:cubicBezTo>
                      <a:pt x="190" y="5492"/>
                      <a:pt x="199" y="5489"/>
                      <a:pt x="206" y="5501"/>
                    </a:cubicBezTo>
                    <a:cubicBezTo>
                      <a:pt x="212" y="5511"/>
                      <a:pt x="215" y="5527"/>
                      <a:pt x="217" y="5541"/>
                    </a:cubicBezTo>
                    <a:cubicBezTo>
                      <a:pt x="224" y="5574"/>
                      <a:pt x="231" y="5581"/>
                      <a:pt x="250" y="5582"/>
                    </a:cubicBezTo>
                    <a:cubicBezTo>
                      <a:pt x="257" y="5583"/>
                      <a:pt x="314" y="5596"/>
                      <a:pt x="321" y="5575"/>
                    </a:cubicBezTo>
                    <a:cubicBezTo>
                      <a:pt x="327" y="5561"/>
                      <a:pt x="314" y="5536"/>
                      <a:pt x="313" y="5520"/>
                    </a:cubicBezTo>
                    <a:cubicBezTo>
                      <a:pt x="313" y="5504"/>
                      <a:pt x="317" y="5494"/>
                      <a:pt x="322" y="5483"/>
                    </a:cubicBezTo>
                    <a:cubicBezTo>
                      <a:pt x="331" y="5463"/>
                      <a:pt x="334" y="5441"/>
                      <a:pt x="341" y="5420"/>
                    </a:cubicBezTo>
                    <a:cubicBezTo>
                      <a:pt x="346" y="5406"/>
                      <a:pt x="352" y="5406"/>
                      <a:pt x="360" y="5399"/>
                    </a:cubicBezTo>
                    <a:cubicBezTo>
                      <a:pt x="358" y="5440"/>
                      <a:pt x="354" y="5479"/>
                      <a:pt x="351" y="5520"/>
                    </a:cubicBezTo>
                    <a:cubicBezTo>
                      <a:pt x="350" y="5534"/>
                      <a:pt x="346" y="5547"/>
                      <a:pt x="350" y="5558"/>
                    </a:cubicBezTo>
                    <a:cubicBezTo>
                      <a:pt x="353" y="5567"/>
                      <a:pt x="361" y="5571"/>
                      <a:pt x="365" y="5579"/>
                    </a:cubicBezTo>
                    <a:cubicBezTo>
                      <a:pt x="370" y="5589"/>
                      <a:pt x="374" y="5605"/>
                      <a:pt x="374" y="5619"/>
                    </a:cubicBezTo>
                    <a:cubicBezTo>
                      <a:pt x="375" y="5636"/>
                      <a:pt x="371" y="5637"/>
                      <a:pt x="364" y="5650"/>
                    </a:cubicBezTo>
                    <a:cubicBezTo>
                      <a:pt x="350" y="5673"/>
                      <a:pt x="351" y="5720"/>
                      <a:pt x="363" y="5748"/>
                    </a:cubicBezTo>
                    <a:cubicBezTo>
                      <a:pt x="370" y="5765"/>
                      <a:pt x="388" y="5771"/>
                      <a:pt x="399" y="5776"/>
                    </a:cubicBezTo>
                    <a:cubicBezTo>
                      <a:pt x="410" y="5781"/>
                      <a:pt x="418" y="5788"/>
                      <a:pt x="429" y="5796"/>
                    </a:cubicBezTo>
                    <a:cubicBezTo>
                      <a:pt x="432" y="5784"/>
                      <a:pt x="435" y="5756"/>
                      <a:pt x="438" y="5741"/>
                    </a:cubicBezTo>
                    <a:cubicBezTo>
                      <a:pt x="440" y="5727"/>
                      <a:pt x="439" y="5714"/>
                      <a:pt x="440" y="5699"/>
                    </a:cubicBezTo>
                    <a:cubicBezTo>
                      <a:pt x="450" y="5696"/>
                      <a:pt x="461" y="5715"/>
                      <a:pt x="471" y="5721"/>
                    </a:cubicBezTo>
                    <a:cubicBezTo>
                      <a:pt x="477" y="5725"/>
                      <a:pt x="482" y="5727"/>
                      <a:pt x="487" y="5732"/>
                    </a:cubicBezTo>
                    <a:cubicBezTo>
                      <a:pt x="496" y="5740"/>
                      <a:pt x="506" y="5750"/>
                      <a:pt x="513" y="5763"/>
                    </a:cubicBezTo>
                    <a:cubicBezTo>
                      <a:pt x="523" y="5779"/>
                      <a:pt x="536" y="5821"/>
                      <a:pt x="551" y="5819"/>
                    </a:cubicBezTo>
                    <a:cubicBezTo>
                      <a:pt x="555" y="5799"/>
                      <a:pt x="556" y="5779"/>
                      <a:pt x="557" y="5758"/>
                    </a:cubicBezTo>
                    <a:cubicBezTo>
                      <a:pt x="558" y="5736"/>
                      <a:pt x="554" y="5720"/>
                      <a:pt x="562" y="5706"/>
                    </a:cubicBezTo>
                    <a:cubicBezTo>
                      <a:pt x="566" y="5701"/>
                      <a:pt x="577" y="5689"/>
                      <a:pt x="582" y="5688"/>
                    </a:cubicBezTo>
                    <a:cubicBezTo>
                      <a:pt x="590" y="5684"/>
                      <a:pt x="593" y="5696"/>
                      <a:pt x="601" y="5699"/>
                    </a:cubicBezTo>
                    <a:cubicBezTo>
                      <a:pt x="593" y="5714"/>
                      <a:pt x="573" y="5733"/>
                      <a:pt x="580" y="5761"/>
                    </a:cubicBezTo>
                    <a:cubicBezTo>
                      <a:pt x="585" y="5781"/>
                      <a:pt x="599" y="5767"/>
                      <a:pt x="607" y="5780"/>
                    </a:cubicBezTo>
                    <a:cubicBezTo>
                      <a:pt x="614" y="5791"/>
                      <a:pt x="607" y="5812"/>
                      <a:pt x="621" y="5804"/>
                    </a:cubicBezTo>
                    <a:cubicBezTo>
                      <a:pt x="641" y="5793"/>
                      <a:pt x="650" y="5743"/>
                      <a:pt x="649" y="5707"/>
                    </a:cubicBezTo>
                    <a:cubicBezTo>
                      <a:pt x="658" y="5706"/>
                      <a:pt x="668" y="5705"/>
                      <a:pt x="677" y="5707"/>
                    </a:cubicBezTo>
                    <a:cubicBezTo>
                      <a:pt x="673" y="5728"/>
                      <a:pt x="663" y="5742"/>
                      <a:pt x="659" y="5763"/>
                    </a:cubicBezTo>
                    <a:cubicBezTo>
                      <a:pt x="656" y="5776"/>
                      <a:pt x="658" y="5796"/>
                      <a:pt x="656" y="5808"/>
                    </a:cubicBezTo>
                    <a:cubicBezTo>
                      <a:pt x="652" y="5826"/>
                      <a:pt x="643" y="5825"/>
                      <a:pt x="640" y="5847"/>
                    </a:cubicBezTo>
                    <a:cubicBezTo>
                      <a:pt x="638" y="5866"/>
                      <a:pt x="642" y="5881"/>
                      <a:pt x="642" y="5899"/>
                    </a:cubicBezTo>
                    <a:cubicBezTo>
                      <a:pt x="618" y="5901"/>
                      <a:pt x="622" y="5958"/>
                      <a:pt x="616" y="5989"/>
                    </a:cubicBezTo>
                    <a:cubicBezTo>
                      <a:pt x="607" y="6040"/>
                      <a:pt x="591" y="6056"/>
                      <a:pt x="568" y="6079"/>
                    </a:cubicBezTo>
                    <a:cubicBezTo>
                      <a:pt x="552" y="6094"/>
                      <a:pt x="548" y="6131"/>
                      <a:pt x="531" y="6143"/>
                    </a:cubicBezTo>
                    <a:cubicBezTo>
                      <a:pt x="521" y="6150"/>
                      <a:pt x="509" y="6151"/>
                      <a:pt x="499" y="6157"/>
                    </a:cubicBezTo>
                    <a:cubicBezTo>
                      <a:pt x="490" y="6163"/>
                      <a:pt x="484" y="6183"/>
                      <a:pt x="474" y="6192"/>
                    </a:cubicBezTo>
                    <a:cubicBezTo>
                      <a:pt x="463" y="6204"/>
                      <a:pt x="449" y="6211"/>
                      <a:pt x="438" y="6223"/>
                    </a:cubicBezTo>
                    <a:cubicBezTo>
                      <a:pt x="426" y="6235"/>
                      <a:pt x="422" y="6268"/>
                      <a:pt x="412" y="6285"/>
                    </a:cubicBezTo>
                    <a:cubicBezTo>
                      <a:pt x="396" y="6253"/>
                      <a:pt x="385" y="6255"/>
                      <a:pt x="365" y="6272"/>
                    </a:cubicBezTo>
                    <a:cubicBezTo>
                      <a:pt x="355" y="6281"/>
                      <a:pt x="347" y="6299"/>
                      <a:pt x="339" y="6318"/>
                    </a:cubicBezTo>
                    <a:cubicBezTo>
                      <a:pt x="323" y="6362"/>
                      <a:pt x="293" y="6379"/>
                      <a:pt x="278" y="6423"/>
                    </a:cubicBezTo>
                    <a:cubicBezTo>
                      <a:pt x="266" y="6423"/>
                      <a:pt x="255" y="6417"/>
                      <a:pt x="245" y="6422"/>
                    </a:cubicBezTo>
                    <a:cubicBezTo>
                      <a:pt x="235" y="6427"/>
                      <a:pt x="227" y="6433"/>
                      <a:pt x="218" y="6441"/>
                    </a:cubicBezTo>
                    <a:cubicBezTo>
                      <a:pt x="202" y="6454"/>
                      <a:pt x="183" y="6451"/>
                      <a:pt x="176" y="6484"/>
                    </a:cubicBezTo>
                    <a:cubicBezTo>
                      <a:pt x="173" y="6499"/>
                      <a:pt x="172" y="6527"/>
                      <a:pt x="166" y="6538"/>
                    </a:cubicBezTo>
                    <a:cubicBezTo>
                      <a:pt x="160" y="6547"/>
                      <a:pt x="143" y="6547"/>
                      <a:pt x="136" y="6550"/>
                    </a:cubicBezTo>
                    <a:cubicBezTo>
                      <a:pt x="130" y="6554"/>
                      <a:pt x="125" y="6561"/>
                      <a:pt x="119" y="6563"/>
                    </a:cubicBezTo>
                    <a:cubicBezTo>
                      <a:pt x="106" y="6569"/>
                      <a:pt x="89" y="6555"/>
                      <a:pt x="77" y="6566"/>
                    </a:cubicBezTo>
                    <a:cubicBezTo>
                      <a:pt x="76" y="6567"/>
                      <a:pt x="75" y="6575"/>
                      <a:pt x="73" y="6578"/>
                    </a:cubicBezTo>
                    <a:cubicBezTo>
                      <a:pt x="68" y="6583"/>
                      <a:pt x="61" y="6583"/>
                      <a:pt x="56" y="6586"/>
                    </a:cubicBezTo>
                    <a:cubicBezTo>
                      <a:pt x="46" y="6594"/>
                      <a:pt x="43" y="6612"/>
                      <a:pt x="34" y="6623"/>
                    </a:cubicBezTo>
                    <a:cubicBezTo>
                      <a:pt x="26" y="6634"/>
                      <a:pt x="12" y="6638"/>
                      <a:pt x="7" y="6658"/>
                    </a:cubicBezTo>
                    <a:cubicBezTo>
                      <a:pt x="-1" y="6692"/>
                      <a:pt x="19" y="6682"/>
                      <a:pt x="27" y="6676"/>
                    </a:cubicBezTo>
                    <a:cubicBezTo>
                      <a:pt x="45" y="6662"/>
                      <a:pt x="61" y="6654"/>
                      <a:pt x="78" y="6647"/>
                    </a:cubicBezTo>
                    <a:cubicBezTo>
                      <a:pt x="84" y="6644"/>
                      <a:pt x="89" y="6632"/>
                      <a:pt x="95" y="6630"/>
                    </a:cubicBezTo>
                    <a:cubicBezTo>
                      <a:pt x="98" y="6630"/>
                      <a:pt x="101" y="6635"/>
                      <a:pt x="104" y="6635"/>
                    </a:cubicBezTo>
                    <a:cubicBezTo>
                      <a:pt x="110" y="6635"/>
                      <a:pt x="121" y="6635"/>
                      <a:pt x="127" y="6630"/>
                    </a:cubicBezTo>
                    <a:cubicBezTo>
                      <a:pt x="135" y="6623"/>
                      <a:pt x="138" y="6605"/>
                      <a:pt x="145" y="6595"/>
                    </a:cubicBezTo>
                    <a:cubicBezTo>
                      <a:pt x="165" y="6565"/>
                      <a:pt x="188" y="6603"/>
                      <a:pt x="204" y="6554"/>
                    </a:cubicBezTo>
                    <a:cubicBezTo>
                      <a:pt x="216" y="6515"/>
                      <a:pt x="234" y="6498"/>
                      <a:pt x="253" y="6525"/>
                    </a:cubicBezTo>
                    <a:cubicBezTo>
                      <a:pt x="256" y="6514"/>
                      <a:pt x="255" y="6501"/>
                      <a:pt x="259" y="6493"/>
                    </a:cubicBezTo>
                    <a:cubicBezTo>
                      <a:pt x="264" y="6485"/>
                      <a:pt x="271" y="6488"/>
                      <a:pt x="276" y="6486"/>
                    </a:cubicBezTo>
                    <a:cubicBezTo>
                      <a:pt x="287" y="6485"/>
                      <a:pt x="289" y="6478"/>
                      <a:pt x="297" y="6465"/>
                    </a:cubicBezTo>
                    <a:cubicBezTo>
                      <a:pt x="307" y="6448"/>
                      <a:pt x="311" y="6445"/>
                      <a:pt x="324" y="6445"/>
                    </a:cubicBezTo>
                    <a:cubicBezTo>
                      <a:pt x="335" y="6445"/>
                      <a:pt x="338" y="6447"/>
                      <a:pt x="346" y="6433"/>
                    </a:cubicBezTo>
                    <a:cubicBezTo>
                      <a:pt x="352" y="6422"/>
                      <a:pt x="356" y="6407"/>
                      <a:pt x="363" y="6398"/>
                    </a:cubicBezTo>
                    <a:cubicBezTo>
                      <a:pt x="369" y="6389"/>
                      <a:pt x="374" y="6389"/>
                      <a:pt x="382" y="6385"/>
                    </a:cubicBezTo>
                    <a:cubicBezTo>
                      <a:pt x="390" y="6380"/>
                      <a:pt x="393" y="6369"/>
                      <a:pt x="399" y="6360"/>
                    </a:cubicBezTo>
                    <a:cubicBezTo>
                      <a:pt x="409" y="6404"/>
                      <a:pt x="412" y="6381"/>
                      <a:pt x="427" y="6357"/>
                    </a:cubicBezTo>
                    <a:cubicBezTo>
                      <a:pt x="436" y="6344"/>
                      <a:pt x="454" y="6325"/>
                      <a:pt x="464" y="6325"/>
                    </a:cubicBezTo>
                    <a:cubicBezTo>
                      <a:pt x="465" y="6328"/>
                      <a:pt x="465" y="6330"/>
                      <a:pt x="465" y="6333"/>
                    </a:cubicBezTo>
                    <a:cubicBezTo>
                      <a:pt x="479" y="6331"/>
                      <a:pt x="493" y="6309"/>
                      <a:pt x="507" y="6302"/>
                    </a:cubicBezTo>
                    <a:cubicBezTo>
                      <a:pt x="520" y="6295"/>
                      <a:pt x="519" y="6313"/>
                      <a:pt x="531" y="6314"/>
                    </a:cubicBezTo>
                    <a:cubicBezTo>
                      <a:pt x="541" y="6315"/>
                      <a:pt x="543" y="6277"/>
                      <a:pt x="550" y="6265"/>
                    </a:cubicBezTo>
                    <a:cubicBezTo>
                      <a:pt x="561" y="6246"/>
                      <a:pt x="574" y="6253"/>
                      <a:pt x="586" y="6234"/>
                    </a:cubicBezTo>
                    <a:cubicBezTo>
                      <a:pt x="590" y="6226"/>
                      <a:pt x="595" y="6217"/>
                      <a:pt x="598" y="6208"/>
                    </a:cubicBezTo>
                    <a:cubicBezTo>
                      <a:pt x="603" y="6196"/>
                      <a:pt x="604" y="6175"/>
                      <a:pt x="610" y="6165"/>
                    </a:cubicBezTo>
                    <a:cubicBezTo>
                      <a:pt x="627" y="6191"/>
                      <a:pt x="634" y="6162"/>
                      <a:pt x="640" y="6130"/>
                    </a:cubicBezTo>
                    <a:cubicBezTo>
                      <a:pt x="654" y="6130"/>
                      <a:pt x="685" y="6121"/>
                      <a:pt x="696" y="6099"/>
                    </a:cubicBezTo>
                    <a:cubicBezTo>
                      <a:pt x="702" y="6088"/>
                      <a:pt x="703" y="6057"/>
                      <a:pt x="710" y="6045"/>
                    </a:cubicBezTo>
                    <a:cubicBezTo>
                      <a:pt x="721" y="6027"/>
                      <a:pt x="739" y="6025"/>
                      <a:pt x="746" y="5995"/>
                    </a:cubicBezTo>
                    <a:cubicBezTo>
                      <a:pt x="749" y="5983"/>
                      <a:pt x="748" y="5962"/>
                      <a:pt x="746" y="5949"/>
                    </a:cubicBezTo>
                    <a:cubicBezTo>
                      <a:pt x="764" y="5945"/>
                      <a:pt x="799" y="5957"/>
                      <a:pt x="813" y="5928"/>
                    </a:cubicBezTo>
                    <a:cubicBezTo>
                      <a:pt x="820" y="5913"/>
                      <a:pt x="821" y="5891"/>
                      <a:pt x="829" y="5876"/>
                    </a:cubicBezTo>
                    <a:cubicBezTo>
                      <a:pt x="836" y="5861"/>
                      <a:pt x="851" y="5843"/>
                      <a:pt x="851" y="5820"/>
                    </a:cubicBezTo>
                    <a:cubicBezTo>
                      <a:pt x="850" y="5819"/>
                      <a:pt x="850" y="5819"/>
                      <a:pt x="849" y="5819"/>
                    </a:cubicBezTo>
                    <a:cubicBezTo>
                      <a:pt x="848" y="5802"/>
                      <a:pt x="874" y="5790"/>
                      <a:pt x="881" y="5783"/>
                    </a:cubicBezTo>
                    <a:cubicBezTo>
                      <a:pt x="882" y="5768"/>
                      <a:pt x="876" y="5754"/>
                      <a:pt x="874" y="5740"/>
                    </a:cubicBezTo>
                    <a:cubicBezTo>
                      <a:pt x="873" y="5728"/>
                      <a:pt x="875" y="5714"/>
                      <a:pt x="874" y="5702"/>
                    </a:cubicBezTo>
                    <a:cubicBezTo>
                      <a:pt x="862" y="5698"/>
                      <a:pt x="848" y="5706"/>
                      <a:pt x="849" y="5670"/>
                    </a:cubicBezTo>
                    <a:cubicBezTo>
                      <a:pt x="849" y="5650"/>
                      <a:pt x="853" y="5624"/>
                      <a:pt x="862" y="5614"/>
                    </a:cubicBezTo>
                    <a:cubicBezTo>
                      <a:pt x="872" y="5603"/>
                      <a:pt x="882" y="5622"/>
                      <a:pt x="893" y="5605"/>
                    </a:cubicBezTo>
                    <a:cubicBezTo>
                      <a:pt x="904" y="5589"/>
                      <a:pt x="892" y="5562"/>
                      <a:pt x="900" y="5548"/>
                    </a:cubicBezTo>
                    <a:cubicBezTo>
                      <a:pt x="901" y="5552"/>
                      <a:pt x="903" y="5557"/>
                      <a:pt x="903" y="5561"/>
                    </a:cubicBezTo>
                    <a:cubicBezTo>
                      <a:pt x="921" y="5565"/>
                      <a:pt x="940" y="5484"/>
                      <a:pt x="933" y="5459"/>
                    </a:cubicBezTo>
                    <a:cubicBezTo>
                      <a:pt x="940" y="5448"/>
                      <a:pt x="956" y="5446"/>
                      <a:pt x="962" y="5434"/>
                    </a:cubicBezTo>
                    <a:cubicBezTo>
                      <a:pt x="966" y="5425"/>
                      <a:pt x="970" y="5394"/>
                      <a:pt x="969" y="5380"/>
                    </a:cubicBezTo>
                    <a:cubicBezTo>
                      <a:pt x="981" y="5378"/>
                      <a:pt x="984" y="5389"/>
                      <a:pt x="988" y="5358"/>
                    </a:cubicBezTo>
                    <a:cubicBezTo>
                      <a:pt x="996" y="5360"/>
                      <a:pt x="999" y="5346"/>
                      <a:pt x="1005" y="5339"/>
                    </a:cubicBezTo>
                    <a:cubicBezTo>
                      <a:pt x="1013" y="5329"/>
                      <a:pt x="1023" y="5329"/>
                      <a:pt x="1030" y="5314"/>
                    </a:cubicBezTo>
                    <a:cubicBezTo>
                      <a:pt x="1036" y="5320"/>
                      <a:pt x="1039" y="5334"/>
                      <a:pt x="1045" y="5342"/>
                    </a:cubicBezTo>
                    <a:cubicBezTo>
                      <a:pt x="1053" y="5323"/>
                      <a:pt x="1071" y="5282"/>
                      <a:pt x="1080" y="5325"/>
                    </a:cubicBezTo>
                    <a:cubicBezTo>
                      <a:pt x="1073" y="5337"/>
                      <a:pt x="1069" y="5331"/>
                      <a:pt x="1062" y="5347"/>
                    </a:cubicBezTo>
                    <a:cubicBezTo>
                      <a:pt x="1057" y="5360"/>
                      <a:pt x="1055" y="5367"/>
                      <a:pt x="1048" y="5376"/>
                    </a:cubicBezTo>
                    <a:cubicBezTo>
                      <a:pt x="1041" y="5385"/>
                      <a:pt x="1035" y="5389"/>
                      <a:pt x="1028" y="5391"/>
                    </a:cubicBezTo>
                    <a:cubicBezTo>
                      <a:pt x="1017" y="5394"/>
                      <a:pt x="1007" y="5387"/>
                      <a:pt x="997" y="5405"/>
                    </a:cubicBezTo>
                    <a:cubicBezTo>
                      <a:pt x="1020" y="5442"/>
                      <a:pt x="971" y="5474"/>
                      <a:pt x="976" y="5503"/>
                    </a:cubicBezTo>
                    <a:cubicBezTo>
                      <a:pt x="998" y="5510"/>
                      <a:pt x="972" y="5572"/>
                      <a:pt x="963" y="5589"/>
                    </a:cubicBezTo>
                    <a:cubicBezTo>
                      <a:pt x="966" y="5595"/>
                      <a:pt x="971" y="5600"/>
                      <a:pt x="975" y="5600"/>
                    </a:cubicBezTo>
                    <a:cubicBezTo>
                      <a:pt x="976" y="5617"/>
                      <a:pt x="967" y="5643"/>
                      <a:pt x="961" y="5652"/>
                    </a:cubicBezTo>
                    <a:cubicBezTo>
                      <a:pt x="977" y="5670"/>
                      <a:pt x="970" y="5681"/>
                      <a:pt x="972" y="5715"/>
                    </a:cubicBezTo>
                    <a:cubicBezTo>
                      <a:pt x="994" y="5721"/>
                      <a:pt x="997" y="5684"/>
                      <a:pt x="1014" y="5669"/>
                    </a:cubicBezTo>
                    <a:cubicBezTo>
                      <a:pt x="1023" y="5688"/>
                      <a:pt x="1062" y="5681"/>
                      <a:pt x="1061" y="5644"/>
                    </a:cubicBezTo>
                    <a:cubicBezTo>
                      <a:pt x="1055" y="5642"/>
                      <a:pt x="1050" y="5632"/>
                      <a:pt x="1053" y="5620"/>
                    </a:cubicBezTo>
                    <a:cubicBezTo>
                      <a:pt x="1056" y="5607"/>
                      <a:pt x="1064" y="5610"/>
                      <a:pt x="1069" y="5608"/>
                    </a:cubicBezTo>
                    <a:cubicBezTo>
                      <a:pt x="1085" y="5601"/>
                      <a:pt x="1097" y="5580"/>
                      <a:pt x="1112" y="5567"/>
                    </a:cubicBezTo>
                    <a:cubicBezTo>
                      <a:pt x="1111" y="5569"/>
                      <a:pt x="1109" y="5565"/>
                      <a:pt x="1111" y="5567"/>
                    </a:cubicBezTo>
                    <a:cubicBezTo>
                      <a:pt x="1115" y="5571"/>
                      <a:pt x="1125" y="5584"/>
                      <a:pt x="1131" y="5583"/>
                    </a:cubicBezTo>
                    <a:cubicBezTo>
                      <a:pt x="1145" y="5581"/>
                      <a:pt x="1135" y="5560"/>
                      <a:pt x="1135" y="5542"/>
                    </a:cubicBezTo>
                    <a:cubicBezTo>
                      <a:pt x="1140" y="5543"/>
                      <a:pt x="1144" y="5548"/>
                      <a:pt x="1149" y="5550"/>
                    </a:cubicBezTo>
                    <a:cubicBezTo>
                      <a:pt x="1157" y="5554"/>
                      <a:pt x="1167" y="5549"/>
                      <a:pt x="1175" y="5545"/>
                    </a:cubicBezTo>
                    <a:cubicBezTo>
                      <a:pt x="1188" y="5538"/>
                      <a:pt x="1188" y="5536"/>
                      <a:pt x="1199" y="5546"/>
                    </a:cubicBezTo>
                    <a:cubicBezTo>
                      <a:pt x="1204" y="5551"/>
                      <a:pt x="1247" y="5598"/>
                      <a:pt x="1236" y="5552"/>
                    </a:cubicBezTo>
                    <a:cubicBezTo>
                      <a:pt x="1234" y="5541"/>
                      <a:pt x="1226" y="5538"/>
                      <a:pt x="1224" y="5528"/>
                    </a:cubicBezTo>
                    <a:cubicBezTo>
                      <a:pt x="1220" y="5515"/>
                      <a:pt x="1222" y="5506"/>
                      <a:pt x="1223" y="5493"/>
                    </a:cubicBezTo>
                    <a:cubicBezTo>
                      <a:pt x="1225" y="5465"/>
                      <a:pt x="1225" y="5456"/>
                      <a:pt x="1213" y="5438"/>
                    </a:cubicBezTo>
                    <a:cubicBezTo>
                      <a:pt x="1202" y="5419"/>
                      <a:pt x="1198" y="5403"/>
                      <a:pt x="1208" y="5373"/>
                    </a:cubicBezTo>
                    <a:cubicBezTo>
                      <a:pt x="1214" y="5354"/>
                      <a:pt x="1229" y="5329"/>
                      <a:pt x="1241" y="5329"/>
                    </a:cubicBezTo>
                    <a:cubicBezTo>
                      <a:pt x="1251" y="5328"/>
                      <a:pt x="1254" y="5342"/>
                      <a:pt x="1262" y="5352"/>
                    </a:cubicBezTo>
                    <a:cubicBezTo>
                      <a:pt x="1271" y="5367"/>
                      <a:pt x="1276" y="5365"/>
                      <a:pt x="1288" y="5360"/>
                    </a:cubicBezTo>
                    <a:cubicBezTo>
                      <a:pt x="1320" y="5345"/>
                      <a:pt x="1305" y="5397"/>
                      <a:pt x="1318" y="5435"/>
                    </a:cubicBezTo>
                    <a:cubicBezTo>
                      <a:pt x="1321" y="5445"/>
                      <a:pt x="1340" y="5461"/>
                      <a:pt x="1346" y="5462"/>
                    </a:cubicBezTo>
                    <a:cubicBezTo>
                      <a:pt x="1364" y="5463"/>
                      <a:pt x="1367" y="5407"/>
                      <a:pt x="1386" y="5428"/>
                    </a:cubicBezTo>
                    <a:cubicBezTo>
                      <a:pt x="1403" y="5446"/>
                      <a:pt x="1408" y="5486"/>
                      <a:pt x="1407" y="5523"/>
                    </a:cubicBezTo>
                    <a:cubicBezTo>
                      <a:pt x="1413" y="5524"/>
                      <a:pt x="1418" y="5521"/>
                      <a:pt x="1424" y="5520"/>
                    </a:cubicBezTo>
                    <a:cubicBezTo>
                      <a:pt x="1438" y="5519"/>
                      <a:pt x="1454" y="5527"/>
                      <a:pt x="1468" y="5520"/>
                    </a:cubicBezTo>
                    <a:cubicBezTo>
                      <a:pt x="1475" y="5516"/>
                      <a:pt x="1481" y="5504"/>
                      <a:pt x="1488" y="5507"/>
                    </a:cubicBezTo>
                    <a:cubicBezTo>
                      <a:pt x="1500" y="5511"/>
                      <a:pt x="1504" y="5534"/>
                      <a:pt x="1510" y="5549"/>
                    </a:cubicBezTo>
                    <a:cubicBezTo>
                      <a:pt x="1518" y="5569"/>
                      <a:pt x="1526" y="5564"/>
                      <a:pt x="1538" y="5560"/>
                    </a:cubicBezTo>
                    <a:cubicBezTo>
                      <a:pt x="1546" y="5557"/>
                      <a:pt x="1552" y="5552"/>
                      <a:pt x="1560" y="5553"/>
                    </a:cubicBezTo>
                    <a:cubicBezTo>
                      <a:pt x="1570" y="5555"/>
                      <a:pt x="1573" y="5567"/>
                      <a:pt x="1580" y="5572"/>
                    </a:cubicBezTo>
                    <a:cubicBezTo>
                      <a:pt x="1598" y="5584"/>
                      <a:pt x="1609" y="5541"/>
                      <a:pt x="1623" y="5559"/>
                    </a:cubicBezTo>
                    <a:cubicBezTo>
                      <a:pt x="1630" y="5568"/>
                      <a:pt x="1642" y="5595"/>
                      <a:pt x="1646" y="5611"/>
                    </a:cubicBezTo>
                    <a:cubicBezTo>
                      <a:pt x="1643" y="5613"/>
                      <a:pt x="1640" y="5618"/>
                      <a:pt x="1638" y="5619"/>
                    </a:cubicBezTo>
                    <a:cubicBezTo>
                      <a:pt x="1655" y="5619"/>
                      <a:pt x="1674" y="5609"/>
                      <a:pt x="1686" y="5635"/>
                    </a:cubicBezTo>
                    <a:cubicBezTo>
                      <a:pt x="1689" y="5642"/>
                      <a:pt x="1696" y="5669"/>
                      <a:pt x="1701" y="5668"/>
                    </a:cubicBezTo>
                    <a:cubicBezTo>
                      <a:pt x="1705" y="5667"/>
                      <a:pt x="1709" y="5645"/>
                      <a:pt x="1709" y="5639"/>
                    </a:cubicBezTo>
                    <a:cubicBezTo>
                      <a:pt x="1723" y="5634"/>
                      <a:pt x="1733" y="5660"/>
                      <a:pt x="1741" y="5677"/>
                    </a:cubicBezTo>
                    <a:cubicBezTo>
                      <a:pt x="1751" y="5698"/>
                      <a:pt x="1759" y="5712"/>
                      <a:pt x="1772" y="5722"/>
                    </a:cubicBezTo>
                    <a:cubicBezTo>
                      <a:pt x="1777" y="5725"/>
                      <a:pt x="1787" y="5735"/>
                      <a:pt x="1792" y="5722"/>
                    </a:cubicBezTo>
                    <a:cubicBezTo>
                      <a:pt x="1797" y="5729"/>
                      <a:pt x="1797" y="5741"/>
                      <a:pt x="1798" y="5751"/>
                    </a:cubicBezTo>
                    <a:cubicBezTo>
                      <a:pt x="1800" y="5762"/>
                      <a:pt x="1804" y="5764"/>
                      <a:pt x="1810" y="5767"/>
                    </a:cubicBezTo>
                    <a:cubicBezTo>
                      <a:pt x="1815" y="5770"/>
                      <a:pt x="1820" y="5771"/>
                      <a:pt x="1824" y="5776"/>
                    </a:cubicBezTo>
                    <a:cubicBezTo>
                      <a:pt x="1830" y="5784"/>
                      <a:pt x="1835" y="5805"/>
                      <a:pt x="1837" y="5818"/>
                    </a:cubicBezTo>
                    <a:cubicBezTo>
                      <a:pt x="1849" y="5794"/>
                      <a:pt x="1860" y="5809"/>
                      <a:pt x="1869" y="5831"/>
                    </a:cubicBezTo>
                    <a:cubicBezTo>
                      <a:pt x="1871" y="5804"/>
                      <a:pt x="1874" y="5777"/>
                      <a:pt x="1890" y="5770"/>
                    </a:cubicBezTo>
                    <a:cubicBezTo>
                      <a:pt x="1900" y="5766"/>
                      <a:pt x="1912" y="5769"/>
                      <a:pt x="1921" y="5760"/>
                    </a:cubicBezTo>
                    <a:cubicBezTo>
                      <a:pt x="1929" y="5754"/>
                      <a:pt x="1934" y="5737"/>
                      <a:pt x="1943" y="5740"/>
                    </a:cubicBezTo>
                    <a:cubicBezTo>
                      <a:pt x="1945" y="5741"/>
                      <a:pt x="1970" y="5772"/>
                      <a:pt x="1968" y="5748"/>
                    </a:cubicBezTo>
                    <a:cubicBezTo>
                      <a:pt x="1959" y="5760"/>
                      <a:pt x="1949" y="5777"/>
                      <a:pt x="1938" y="5783"/>
                    </a:cubicBezTo>
                    <a:cubicBezTo>
                      <a:pt x="1935" y="5785"/>
                      <a:pt x="1929" y="5782"/>
                      <a:pt x="1926" y="5785"/>
                    </a:cubicBezTo>
                    <a:cubicBezTo>
                      <a:pt x="1923" y="5787"/>
                      <a:pt x="1920" y="5799"/>
                      <a:pt x="1917" y="5803"/>
                    </a:cubicBezTo>
                    <a:cubicBezTo>
                      <a:pt x="1913" y="5808"/>
                      <a:pt x="1908" y="5812"/>
                      <a:pt x="1905" y="5819"/>
                    </a:cubicBezTo>
                    <a:cubicBezTo>
                      <a:pt x="1899" y="5832"/>
                      <a:pt x="1904" y="5855"/>
                      <a:pt x="1899" y="5865"/>
                    </a:cubicBezTo>
                    <a:cubicBezTo>
                      <a:pt x="1897" y="5868"/>
                      <a:pt x="1896" y="5867"/>
                      <a:pt x="1894" y="5868"/>
                    </a:cubicBezTo>
                    <a:cubicBezTo>
                      <a:pt x="1890" y="5873"/>
                      <a:pt x="1888" y="5880"/>
                      <a:pt x="1886" y="5889"/>
                    </a:cubicBezTo>
                    <a:cubicBezTo>
                      <a:pt x="1908" y="5895"/>
                      <a:pt x="1936" y="5870"/>
                      <a:pt x="1948" y="5833"/>
                    </a:cubicBezTo>
                    <a:cubicBezTo>
                      <a:pt x="1951" y="5823"/>
                      <a:pt x="1954" y="5808"/>
                      <a:pt x="1960" y="5803"/>
                    </a:cubicBezTo>
                    <a:cubicBezTo>
                      <a:pt x="1965" y="5819"/>
                      <a:pt x="1965" y="5836"/>
                      <a:pt x="1966" y="5855"/>
                    </a:cubicBezTo>
                    <a:cubicBezTo>
                      <a:pt x="1961" y="5862"/>
                      <a:pt x="1951" y="5862"/>
                      <a:pt x="1945" y="5865"/>
                    </a:cubicBezTo>
                    <a:cubicBezTo>
                      <a:pt x="1935" y="5869"/>
                      <a:pt x="1924" y="5875"/>
                      <a:pt x="1917" y="5889"/>
                    </a:cubicBezTo>
                    <a:cubicBezTo>
                      <a:pt x="1912" y="5900"/>
                      <a:pt x="1910" y="5918"/>
                      <a:pt x="1908" y="5931"/>
                    </a:cubicBezTo>
                    <a:cubicBezTo>
                      <a:pt x="1905" y="5951"/>
                      <a:pt x="1910" y="5966"/>
                      <a:pt x="1918" y="5975"/>
                    </a:cubicBezTo>
                    <a:cubicBezTo>
                      <a:pt x="1926" y="5983"/>
                      <a:pt x="1929" y="5992"/>
                      <a:pt x="1937" y="5994"/>
                    </a:cubicBezTo>
                    <a:cubicBezTo>
                      <a:pt x="1939" y="6012"/>
                      <a:pt x="1940" y="6036"/>
                      <a:pt x="1946" y="6051"/>
                    </a:cubicBezTo>
                    <a:cubicBezTo>
                      <a:pt x="1952" y="6066"/>
                      <a:pt x="1962" y="6066"/>
                      <a:pt x="1970" y="6077"/>
                    </a:cubicBezTo>
                    <a:cubicBezTo>
                      <a:pt x="1977" y="6088"/>
                      <a:pt x="1981" y="6107"/>
                      <a:pt x="1988" y="6117"/>
                    </a:cubicBezTo>
                    <a:cubicBezTo>
                      <a:pt x="1994" y="6124"/>
                      <a:pt x="1995" y="6114"/>
                      <a:pt x="2001" y="6106"/>
                    </a:cubicBezTo>
                    <a:cubicBezTo>
                      <a:pt x="2009" y="6095"/>
                      <a:pt x="2019" y="6086"/>
                      <a:pt x="2029" y="6090"/>
                    </a:cubicBezTo>
                    <a:cubicBezTo>
                      <a:pt x="2030" y="6082"/>
                      <a:pt x="2035" y="6076"/>
                      <a:pt x="2038" y="6068"/>
                    </a:cubicBezTo>
                    <a:cubicBezTo>
                      <a:pt x="2041" y="6056"/>
                      <a:pt x="2042" y="6041"/>
                      <a:pt x="2044" y="6027"/>
                    </a:cubicBezTo>
                    <a:cubicBezTo>
                      <a:pt x="2045" y="6019"/>
                      <a:pt x="2045" y="6007"/>
                      <a:pt x="2050" y="6005"/>
                    </a:cubicBezTo>
                    <a:cubicBezTo>
                      <a:pt x="2053" y="6003"/>
                      <a:pt x="2057" y="6009"/>
                      <a:pt x="2061" y="6006"/>
                    </a:cubicBezTo>
                    <a:cubicBezTo>
                      <a:pt x="2060" y="6031"/>
                      <a:pt x="2059" y="6056"/>
                      <a:pt x="2057" y="6081"/>
                    </a:cubicBezTo>
                    <a:cubicBezTo>
                      <a:pt x="2055" y="6094"/>
                      <a:pt x="2055" y="6121"/>
                      <a:pt x="2051" y="6132"/>
                    </a:cubicBezTo>
                    <a:cubicBezTo>
                      <a:pt x="2048" y="6140"/>
                      <a:pt x="2042" y="6136"/>
                      <a:pt x="2040" y="6143"/>
                    </a:cubicBezTo>
                    <a:cubicBezTo>
                      <a:pt x="2039" y="6149"/>
                      <a:pt x="2043" y="6166"/>
                      <a:pt x="2044" y="6172"/>
                    </a:cubicBezTo>
                    <a:cubicBezTo>
                      <a:pt x="2047" y="6189"/>
                      <a:pt x="2050" y="6207"/>
                      <a:pt x="2054" y="6224"/>
                    </a:cubicBezTo>
                    <a:cubicBezTo>
                      <a:pt x="2055" y="6230"/>
                      <a:pt x="2056" y="6239"/>
                      <a:pt x="2060" y="6241"/>
                    </a:cubicBezTo>
                    <a:cubicBezTo>
                      <a:pt x="2061" y="6242"/>
                      <a:pt x="2064" y="6238"/>
                      <a:pt x="2066" y="6239"/>
                    </a:cubicBezTo>
                    <a:cubicBezTo>
                      <a:pt x="2071" y="6242"/>
                      <a:pt x="2080" y="6273"/>
                      <a:pt x="2083" y="6272"/>
                    </a:cubicBezTo>
                    <a:cubicBezTo>
                      <a:pt x="2087" y="6270"/>
                      <a:pt x="2085" y="6245"/>
                      <a:pt x="2094" y="6249"/>
                    </a:cubicBezTo>
                    <a:cubicBezTo>
                      <a:pt x="2104" y="6253"/>
                      <a:pt x="2101" y="6281"/>
                      <a:pt x="2099" y="6293"/>
                    </a:cubicBezTo>
                    <a:cubicBezTo>
                      <a:pt x="2097" y="6302"/>
                      <a:pt x="2098" y="6308"/>
                      <a:pt x="2098" y="6318"/>
                    </a:cubicBezTo>
                    <a:cubicBezTo>
                      <a:pt x="2097" y="6336"/>
                      <a:pt x="2093" y="6343"/>
                      <a:pt x="2087" y="6354"/>
                    </a:cubicBezTo>
                    <a:cubicBezTo>
                      <a:pt x="2085" y="6360"/>
                      <a:pt x="2077" y="6375"/>
                      <a:pt x="2077" y="6383"/>
                    </a:cubicBezTo>
                    <a:cubicBezTo>
                      <a:pt x="2076" y="6396"/>
                      <a:pt x="2085" y="6395"/>
                      <a:pt x="2089" y="6397"/>
                    </a:cubicBezTo>
                    <a:cubicBezTo>
                      <a:pt x="2095" y="6399"/>
                      <a:pt x="2098" y="6408"/>
                      <a:pt x="2093" y="6419"/>
                    </a:cubicBezTo>
                    <a:cubicBezTo>
                      <a:pt x="2090" y="6426"/>
                      <a:pt x="2081" y="6431"/>
                      <a:pt x="2077" y="6432"/>
                    </a:cubicBezTo>
                    <a:cubicBezTo>
                      <a:pt x="2077" y="6440"/>
                      <a:pt x="2094" y="6458"/>
                      <a:pt x="2095" y="6451"/>
                    </a:cubicBezTo>
                    <a:cubicBezTo>
                      <a:pt x="2098" y="6459"/>
                      <a:pt x="2102" y="6460"/>
                      <a:pt x="2106" y="6461"/>
                    </a:cubicBezTo>
                    <a:cubicBezTo>
                      <a:pt x="2113" y="6462"/>
                      <a:pt x="2116" y="6471"/>
                      <a:pt x="2123" y="6473"/>
                    </a:cubicBezTo>
                    <a:cubicBezTo>
                      <a:pt x="2129" y="6476"/>
                      <a:pt x="2130" y="6467"/>
                      <a:pt x="2134" y="6461"/>
                    </a:cubicBezTo>
                    <a:cubicBezTo>
                      <a:pt x="2138" y="6454"/>
                      <a:pt x="2141" y="6452"/>
                      <a:pt x="2144" y="6440"/>
                    </a:cubicBezTo>
                    <a:cubicBezTo>
                      <a:pt x="2152" y="6449"/>
                      <a:pt x="2161" y="6453"/>
                      <a:pt x="2170" y="6446"/>
                    </a:cubicBezTo>
                    <a:cubicBezTo>
                      <a:pt x="2174" y="6443"/>
                      <a:pt x="2176" y="6431"/>
                      <a:pt x="2180" y="6430"/>
                    </a:cubicBezTo>
                    <a:cubicBezTo>
                      <a:pt x="2185" y="6428"/>
                      <a:pt x="2192" y="6446"/>
                      <a:pt x="2198" y="6444"/>
                    </a:cubicBezTo>
                    <a:cubicBezTo>
                      <a:pt x="2203" y="6443"/>
                      <a:pt x="2208" y="6429"/>
                      <a:pt x="2212" y="6423"/>
                    </a:cubicBezTo>
                    <a:cubicBezTo>
                      <a:pt x="2219" y="6412"/>
                      <a:pt x="2221" y="6404"/>
                      <a:pt x="2223" y="6384"/>
                    </a:cubicBezTo>
                    <a:cubicBezTo>
                      <a:pt x="2229" y="6383"/>
                      <a:pt x="2238" y="6372"/>
                      <a:pt x="2241" y="6388"/>
                    </a:cubicBezTo>
                    <a:cubicBezTo>
                      <a:pt x="2244" y="6406"/>
                      <a:pt x="2239" y="6421"/>
                      <a:pt x="2233" y="6433"/>
                    </a:cubicBezTo>
                    <a:cubicBezTo>
                      <a:pt x="2227" y="6447"/>
                      <a:pt x="2233" y="6457"/>
                      <a:pt x="2240" y="6467"/>
                    </a:cubicBezTo>
                    <a:cubicBezTo>
                      <a:pt x="2245" y="6475"/>
                      <a:pt x="2252" y="6484"/>
                      <a:pt x="2258" y="6488"/>
                    </a:cubicBezTo>
                    <a:cubicBezTo>
                      <a:pt x="2255" y="6509"/>
                      <a:pt x="2245" y="6502"/>
                      <a:pt x="2240" y="6515"/>
                    </a:cubicBezTo>
                    <a:cubicBezTo>
                      <a:pt x="2247" y="6530"/>
                      <a:pt x="2255" y="6518"/>
                      <a:pt x="2259" y="6539"/>
                    </a:cubicBezTo>
                    <a:cubicBezTo>
                      <a:pt x="2262" y="6558"/>
                      <a:pt x="2258" y="6563"/>
                      <a:pt x="2251" y="6577"/>
                    </a:cubicBezTo>
                    <a:cubicBezTo>
                      <a:pt x="2247" y="6586"/>
                      <a:pt x="2245" y="6591"/>
                      <a:pt x="2245" y="6605"/>
                    </a:cubicBezTo>
                    <a:cubicBezTo>
                      <a:pt x="2244" y="6615"/>
                      <a:pt x="2245" y="6627"/>
                      <a:pt x="2250" y="6631"/>
                    </a:cubicBezTo>
                    <a:cubicBezTo>
                      <a:pt x="2255" y="6635"/>
                      <a:pt x="2260" y="6624"/>
                      <a:pt x="2265" y="6627"/>
                    </a:cubicBezTo>
                    <a:cubicBezTo>
                      <a:pt x="2265" y="6635"/>
                      <a:pt x="2262" y="6641"/>
                      <a:pt x="2260" y="6648"/>
                    </a:cubicBezTo>
                    <a:cubicBezTo>
                      <a:pt x="2258" y="6659"/>
                      <a:pt x="2258" y="6669"/>
                      <a:pt x="2258" y="6680"/>
                    </a:cubicBezTo>
                    <a:cubicBezTo>
                      <a:pt x="2258" y="6689"/>
                      <a:pt x="2257" y="6698"/>
                      <a:pt x="2262" y="6702"/>
                    </a:cubicBezTo>
                    <a:cubicBezTo>
                      <a:pt x="2265" y="6705"/>
                      <a:pt x="2269" y="6699"/>
                      <a:pt x="2272" y="6702"/>
                    </a:cubicBezTo>
                    <a:cubicBezTo>
                      <a:pt x="2274" y="6704"/>
                      <a:pt x="2276" y="6717"/>
                      <a:pt x="2278" y="6721"/>
                    </a:cubicBezTo>
                    <a:cubicBezTo>
                      <a:pt x="2280" y="6726"/>
                      <a:pt x="2282" y="6730"/>
                      <a:pt x="2284" y="6735"/>
                    </a:cubicBezTo>
                    <a:cubicBezTo>
                      <a:pt x="2285" y="6740"/>
                      <a:pt x="2284" y="6750"/>
                      <a:pt x="2287" y="6753"/>
                    </a:cubicBezTo>
                    <a:cubicBezTo>
                      <a:pt x="2291" y="6756"/>
                      <a:pt x="2298" y="6745"/>
                      <a:pt x="2301" y="6742"/>
                    </a:cubicBezTo>
                    <a:cubicBezTo>
                      <a:pt x="2309" y="6732"/>
                      <a:pt x="2313" y="6735"/>
                      <a:pt x="2322" y="6741"/>
                    </a:cubicBezTo>
                    <a:cubicBezTo>
                      <a:pt x="2326" y="6744"/>
                      <a:pt x="2324" y="6738"/>
                      <a:pt x="2326" y="6747"/>
                    </a:cubicBezTo>
                    <a:cubicBezTo>
                      <a:pt x="2326" y="6753"/>
                      <a:pt x="2326" y="6762"/>
                      <a:pt x="2326" y="6768"/>
                    </a:cubicBezTo>
                    <a:cubicBezTo>
                      <a:pt x="2326" y="6778"/>
                      <a:pt x="2324" y="6787"/>
                      <a:pt x="2325" y="6797"/>
                    </a:cubicBezTo>
                    <a:cubicBezTo>
                      <a:pt x="2329" y="6804"/>
                      <a:pt x="2336" y="6800"/>
                      <a:pt x="2341" y="6799"/>
                    </a:cubicBezTo>
                    <a:cubicBezTo>
                      <a:pt x="2348" y="6799"/>
                      <a:pt x="2354" y="6801"/>
                      <a:pt x="2360" y="6801"/>
                    </a:cubicBezTo>
                    <a:cubicBezTo>
                      <a:pt x="2361" y="6817"/>
                      <a:pt x="2357" y="6849"/>
                      <a:pt x="2364" y="6860"/>
                    </a:cubicBezTo>
                    <a:cubicBezTo>
                      <a:pt x="2370" y="6868"/>
                      <a:pt x="2384" y="6868"/>
                      <a:pt x="2391" y="6867"/>
                    </a:cubicBezTo>
                    <a:cubicBezTo>
                      <a:pt x="2391" y="6861"/>
                      <a:pt x="2393" y="6857"/>
                      <a:pt x="2396" y="6856"/>
                    </a:cubicBezTo>
                    <a:cubicBezTo>
                      <a:pt x="2397" y="6870"/>
                      <a:pt x="2404" y="6897"/>
                      <a:pt x="2403" y="6911"/>
                    </a:cubicBezTo>
                    <a:cubicBezTo>
                      <a:pt x="2401" y="6923"/>
                      <a:pt x="2394" y="6922"/>
                      <a:pt x="2395" y="6938"/>
                    </a:cubicBezTo>
                    <a:cubicBezTo>
                      <a:pt x="2396" y="6951"/>
                      <a:pt x="2398" y="6959"/>
                      <a:pt x="2398" y="6973"/>
                    </a:cubicBezTo>
                    <a:cubicBezTo>
                      <a:pt x="2387" y="6976"/>
                      <a:pt x="2397" y="6988"/>
                      <a:pt x="2402" y="6990"/>
                    </a:cubicBezTo>
                    <a:cubicBezTo>
                      <a:pt x="2407" y="6991"/>
                      <a:pt x="2415" y="6991"/>
                      <a:pt x="2418" y="6996"/>
                    </a:cubicBezTo>
                    <a:cubicBezTo>
                      <a:pt x="2427" y="7008"/>
                      <a:pt x="2420" y="7033"/>
                      <a:pt x="2429" y="7045"/>
                    </a:cubicBezTo>
                    <a:cubicBezTo>
                      <a:pt x="2437" y="7056"/>
                      <a:pt x="2451" y="7050"/>
                      <a:pt x="2458" y="7059"/>
                    </a:cubicBezTo>
                    <a:cubicBezTo>
                      <a:pt x="2464" y="7069"/>
                      <a:pt x="2461" y="7093"/>
                      <a:pt x="2467" y="7105"/>
                    </a:cubicBezTo>
                    <a:cubicBezTo>
                      <a:pt x="2477" y="7090"/>
                      <a:pt x="2495" y="7080"/>
                      <a:pt x="2497" y="7113"/>
                    </a:cubicBezTo>
                    <a:cubicBezTo>
                      <a:pt x="2497" y="7126"/>
                      <a:pt x="2493" y="7137"/>
                      <a:pt x="2499" y="7147"/>
                    </a:cubicBezTo>
                    <a:cubicBezTo>
                      <a:pt x="2504" y="7157"/>
                      <a:pt x="2512" y="7147"/>
                      <a:pt x="2513" y="7132"/>
                    </a:cubicBezTo>
                    <a:cubicBezTo>
                      <a:pt x="2521" y="7149"/>
                      <a:pt x="2522" y="7167"/>
                      <a:pt x="2535" y="7169"/>
                    </a:cubicBezTo>
                    <a:cubicBezTo>
                      <a:pt x="2541" y="7169"/>
                      <a:pt x="2546" y="7165"/>
                      <a:pt x="2552" y="7167"/>
                    </a:cubicBezTo>
                    <a:cubicBezTo>
                      <a:pt x="2561" y="7172"/>
                      <a:pt x="2568" y="7182"/>
                      <a:pt x="2578" y="7184"/>
                    </a:cubicBezTo>
                    <a:cubicBezTo>
                      <a:pt x="2581" y="7207"/>
                      <a:pt x="2587" y="7224"/>
                      <a:pt x="2599" y="7220"/>
                    </a:cubicBezTo>
                    <a:cubicBezTo>
                      <a:pt x="2610" y="7215"/>
                      <a:pt x="2625" y="7212"/>
                      <a:pt x="2630" y="7240"/>
                    </a:cubicBezTo>
                    <a:cubicBezTo>
                      <a:pt x="2632" y="7249"/>
                      <a:pt x="2630" y="7255"/>
                      <a:pt x="2633" y="7263"/>
                    </a:cubicBezTo>
                    <a:cubicBezTo>
                      <a:pt x="2636" y="7274"/>
                      <a:pt x="2641" y="7279"/>
                      <a:pt x="2645" y="7277"/>
                    </a:cubicBezTo>
                    <a:cubicBezTo>
                      <a:pt x="2647" y="7276"/>
                      <a:pt x="2647" y="7270"/>
                      <a:pt x="2650" y="7269"/>
                    </a:cubicBezTo>
                    <a:cubicBezTo>
                      <a:pt x="2653" y="7269"/>
                      <a:pt x="2654" y="7274"/>
                      <a:pt x="2656" y="7277"/>
                    </a:cubicBezTo>
                    <a:cubicBezTo>
                      <a:pt x="2661" y="7284"/>
                      <a:pt x="2665" y="7289"/>
                      <a:pt x="2664" y="7302"/>
                    </a:cubicBezTo>
                    <a:cubicBezTo>
                      <a:pt x="2672" y="7302"/>
                      <a:pt x="2683" y="7311"/>
                      <a:pt x="2689" y="7319"/>
                    </a:cubicBezTo>
                    <a:cubicBezTo>
                      <a:pt x="2694" y="7326"/>
                      <a:pt x="2701" y="7340"/>
                      <a:pt x="2703" y="7349"/>
                    </a:cubicBezTo>
                    <a:cubicBezTo>
                      <a:pt x="2703" y="7350"/>
                      <a:pt x="2701" y="7355"/>
                      <a:pt x="2702" y="7359"/>
                    </a:cubicBezTo>
                    <a:cubicBezTo>
                      <a:pt x="2702" y="7360"/>
                      <a:pt x="2706" y="7366"/>
                      <a:pt x="2706" y="7366"/>
                    </a:cubicBezTo>
                    <a:cubicBezTo>
                      <a:pt x="2711" y="7373"/>
                      <a:pt x="2718" y="7373"/>
                      <a:pt x="2722" y="7382"/>
                    </a:cubicBezTo>
                    <a:cubicBezTo>
                      <a:pt x="2723" y="7389"/>
                      <a:pt x="2722" y="7400"/>
                      <a:pt x="2724" y="7408"/>
                    </a:cubicBezTo>
                    <a:cubicBezTo>
                      <a:pt x="2726" y="7421"/>
                      <a:pt x="2732" y="7431"/>
                      <a:pt x="2735" y="7447"/>
                    </a:cubicBezTo>
                    <a:cubicBezTo>
                      <a:pt x="2729" y="7452"/>
                      <a:pt x="2725" y="7450"/>
                      <a:pt x="2724" y="7462"/>
                    </a:cubicBezTo>
                    <a:cubicBezTo>
                      <a:pt x="2723" y="7470"/>
                      <a:pt x="2728" y="7481"/>
                      <a:pt x="2728" y="7486"/>
                    </a:cubicBezTo>
                    <a:cubicBezTo>
                      <a:pt x="2728" y="7494"/>
                      <a:pt x="2720" y="7508"/>
                      <a:pt x="2716" y="7500"/>
                    </a:cubicBezTo>
                    <a:cubicBezTo>
                      <a:pt x="2712" y="7495"/>
                      <a:pt x="2713" y="7472"/>
                      <a:pt x="2711" y="7463"/>
                    </a:cubicBezTo>
                    <a:cubicBezTo>
                      <a:pt x="2703" y="7472"/>
                      <a:pt x="2702" y="7482"/>
                      <a:pt x="2694" y="7471"/>
                    </a:cubicBezTo>
                    <a:cubicBezTo>
                      <a:pt x="2690" y="7466"/>
                      <a:pt x="2690" y="7464"/>
                      <a:pt x="2687" y="7456"/>
                    </a:cubicBezTo>
                    <a:cubicBezTo>
                      <a:pt x="2684" y="7448"/>
                      <a:pt x="2669" y="7396"/>
                      <a:pt x="2665" y="7417"/>
                    </a:cubicBezTo>
                    <a:cubicBezTo>
                      <a:pt x="2657" y="7401"/>
                      <a:pt x="2663" y="7369"/>
                      <a:pt x="2648" y="7365"/>
                    </a:cubicBezTo>
                    <a:cubicBezTo>
                      <a:pt x="2642" y="7364"/>
                      <a:pt x="2638" y="7373"/>
                      <a:pt x="2633" y="7360"/>
                    </a:cubicBezTo>
                    <a:cubicBezTo>
                      <a:pt x="2629" y="7347"/>
                      <a:pt x="2634" y="7339"/>
                      <a:pt x="2627" y="7332"/>
                    </a:cubicBezTo>
                    <a:cubicBezTo>
                      <a:pt x="2621" y="7326"/>
                      <a:pt x="2617" y="7329"/>
                      <a:pt x="2613" y="7317"/>
                    </a:cubicBezTo>
                    <a:cubicBezTo>
                      <a:pt x="2609" y="7307"/>
                      <a:pt x="2609" y="7292"/>
                      <a:pt x="2606" y="7283"/>
                    </a:cubicBezTo>
                    <a:cubicBezTo>
                      <a:pt x="2599" y="7268"/>
                      <a:pt x="2597" y="7288"/>
                      <a:pt x="2589" y="7285"/>
                    </a:cubicBezTo>
                    <a:cubicBezTo>
                      <a:pt x="2583" y="7282"/>
                      <a:pt x="2582" y="7261"/>
                      <a:pt x="2579" y="7253"/>
                    </a:cubicBezTo>
                    <a:cubicBezTo>
                      <a:pt x="2575" y="7240"/>
                      <a:pt x="2571" y="7245"/>
                      <a:pt x="2565" y="7239"/>
                    </a:cubicBezTo>
                    <a:cubicBezTo>
                      <a:pt x="2557" y="7233"/>
                      <a:pt x="2560" y="7218"/>
                      <a:pt x="2553" y="7209"/>
                    </a:cubicBezTo>
                    <a:cubicBezTo>
                      <a:pt x="2548" y="7203"/>
                      <a:pt x="2541" y="7211"/>
                      <a:pt x="2535" y="7204"/>
                    </a:cubicBezTo>
                    <a:cubicBezTo>
                      <a:pt x="2529" y="7197"/>
                      <a:pt x="2525" y="7188"/>
                      <a:pt x="2518" y="7182"/>
                    </a:cubicBezTo>
                    <a:cubicBezTo>
                      <a:pt x="2506" y="7172"/>
                      <a:pt x="2492" y="7178"/>
                      <a:pt x="2480" y="7170"/>
                    </a:cubicBezTo>
                    <a:cubicBezTo>
                      <a:pt x="2475" y="7167"/>
                      <a:pt x="2465" y="7166"/>
                      <a:pt x="2462" y="7155"/>
                    </a:cubicBezTo>
                    <a:cubicBezTo>
                      <a:pt x="2461" y="7150"/>
                      <a:pt x="2463" y="7143"/>
                      <a:pt x="2461" y="7139"/>
                    </a:cubicBezTo>
                    <a:cubicBezTo>
                      <a:pt x="2459" y="7132"/>
                      <a:pt x="2455" y="7129"/>
                      <a:pt x="2452" y="7126"/>
                    </a:cubicBezTo>
                    <a:cubicBezTo>
                      <a:pt x="2443" y="7116"/>
                      <a:pt x="2434" y="7107"/>
                      <a:pt x="2426" y="7097"/>
                    </a:cubicBezTo>
                    <a:cubicBezTo>
                      <a:pt x="2421" y="7090"/>
                      <a:pt x="2415" y="7078"/>
                      <a:pt x="2409" y="7078"/>
                    </a:cubicBezTo>
                    <a:cubicBezTo>
                      <a:pt x="2406" y="7079"/>
                      <a:pt x="2403" y="7086"/>
                      <a:pt x="2399" y="7086"/>
                    </a:cubicBezTo>
                    <a:cubicBezTo>
                      <a:pt x="2396" y="7086"/>
                      <a:pt x="2393" y="7083"/>
                      <a:pt x="2390" y="7082"/>
                    </a:cubicBezTo>
                    <a:cubicBezTo>
                      <a:pt x="2383" y="7080"/>
                      <a:pt x="2376" y="7078"/>
                      <a:pt x="2371" y="7093"/>
                    </a:cubicBezTo>
                    <a:cubicBezTo>
                      <a:pt x="2375" y="7111"/>
                      <a:pt x="2386" y="7125"/>
                      <a:pt x="2389" y="7142"/>
                    </a:cubicBezTo>
                    <a:cubicBezTo>
                      <a:pt x="2391" y="7152"/>
                      <a:pt x="2387" y="7161"/>
                      <a:pt x="2391" y="7169"/>
                    </a:cubicBezTo>
                    <a:cubicBezTo>
                      <a:pt x="2395" y="7178"/>
                      <a:pt x="2410" y="7179"/>
                      <a:pt x="2416" y="7179"/>
                    </a:cubicBezTo>
                    <a:cubicBezTo>
                      <a:pt x="2417" y="7204"/>
                      <a:pt x="2420" y="7215"/>
                      <a:pt x="2431" y="7226"/>
                    </a:cubicBezTo>
                    <a:cubicBezTo>
                      <a:pt x="2437" y="7231"/>
                      <a:pt x="2443" y="7234"/>
                      <a:pt x="2448" y="7245"/>
                    </a:cubicBezTo>
                    <a:cubicBezTo>
                      <a:pt x="2452" y="7256"/>
                      <a:pt x="2451" y="7266"/>
                      <a:pt x="2454" y="7278"/>
                    </a:cubicBezTo>
                    <a:cubicBezTo>
                      <a:pt x="2460" y="7296"/>
                      <a:pt x="2471" y="7292"/>
                      <a:pt x="2479" y="7300"/>
                    </a:cubicBezTo>
                    <a:cubicBezTo>
                      <a:pt x="2484" y="7306"/>
                      <a:pt x="2492" y="7316"/>
                      <a:pt x="2495" y="7322"/>
                    </a:cubicBezTo>
                    <a:cubicBezTo>
                      <a:pt x="2497" y="7325"/>
                      <a:pt x="2496" y="7332"/>
                      <a:pt x="2497" y="7335"/>
                    </a:cubicBezTo>
                    <a:cubicBezTo>
                      <a:pt x="2501" y="7343"/>
                      <a:pt x="2515" y="7346"/>
                      <a:pt x="2520" y="7350"/>
                    </a:cubicBezTo>
                    <a:cubicBezTo>
                      <a:pt x="2532" y="7360"/>
                      <a:pt x="2543" y="7363"/>
                      <a:pt x="2543" y="7391"/>
                    </a:cubicBezTo>
                    <a:cubicBezTo>
                      <a:pt x="2543" y="7408"/>
                      <a:pt x="2544" y="7413"/>
                      <a:pt x="2549" y="7426"/>
                    </a:cubicBezTo>
                    <a:cubicBezTo>
                      <a:pt x="2555" y="7438"/>
                      <a:pt x="2560" y="7461"/>
                      <a:pt x="2566" y="7469"/>
                    </a:cubicBezTo>
                    <a:cubicBezTo>
                      <a:pt x="2567" y="7464"/>
                      <a:pt x="2569" y="7463"/>
                      <a:pt x="2570" y="7459"/>
                    </a:cubicBezTo>
                    <a:cubicBezTo>
                      <a:pt x="2572" y="7481"/>
                      <a:pt x="2580" y="7478"/>
                      <a:pt x="2587" y="7491"/>
                    </a:cubicBezTo>
                    <a:cubicBezTo>
                      <a:pt x="2591" y="7498"/>
                      <a:pt x="2598" y="7524"/>
                      <a:pt x="2598" y="7535"/>
                    </a:cubicBezTo>
                    <a:cubicBezTo>
                      <a:pt x="2598" y="7553"/>
                      <a:pt x="2595" y="7551"/>
                      <a:pt x="2601" y="7566"/>
                    </a:cubicBezTo>
                    <a:cubicBezTo>
                      <a:pt x="2605" y="7575"/>
                      <a:pt x="2608" y="7586"/>
                      <a:pt x="2611" y="7596"/>
                    </a:cubicBezTo>
                    <a:cubicBezTo>
                      <a:pt x="2615" y="7609"/>
                      <a:pt x="2618" y="7616"/>
                      <a:pt x="2616" y="7633"/>
                    </a:cubicBezTo>
                    <a:cubicBezTo>
                      <a:pt x="2615" y="7649"/>
                      <a:pt x="2611" y="7656"/>
                      <a:pt x="2616" y="7672"/>
                    </a:cubicBezTo>
                    <a:cubicBezTo>
                      <a:pt x="2620" y="7689"/>
                      <a:pt x="2630" y="7699"/>
                      <a:pt x="2631" y="7717"/>
                    </a:cubicBezTo>
                    <a:cubicBezTo>
                      <a:pt x="2633" y="7734"/>
                      <a:pt x="2626" y="7747"/>
                      <a:pt x="2633" y="7759"/>
                    </a:cubicBezTo>
                    <a:cubicBezTo>
                      <a:pt x="2637" y="7766"/>
                      <a:pt x="2645" y="7765"/>
                      <a:pt x="2649" y="7770"/>
                    </a:cubicBezTo>
                    <a:cubicBezTo>
                      <a:pt x="2655" y="7778"/>
                      <a:pt x="2656" y="7789"/>
                      <a:pt x="2655" y="7804"/>
                    </a:cubicBezTo>
                    <a:cubicBezTo>
                      <a:pt x="2653" y="7824"/>
                      <a:pt x="2646" y="7849"/>
                      <a:pt x="2646" y="7870"/>
                    </a:cubicBezTo>
                    <a:cubicBezTo>
                      <a:pt x="2646" y="7888"/>
                      <a:pt x="2655" y="7887"/>
                      <a:pt x="2657" y="7902"/>
                    </a:cubicBezTo>
                    <a:cubicBezTo>
                      <a:pt x="2658" y="7911"/>
                      <a:pt x="2653" y="7923"/>
                      <a:pt x="2652" y="7932"/>
                    </a:cubicBezTo>
                    <a:cubicBezTo>
                      <a:pt x="2651" y="7950"/>
                      <a:pt x="2650" y="7963"/>
                      <a:pt x="2648" y="7980"/>
                    </a:cubicBezTo>
                    <a:cubicBezTo>
                      <a:pt x="2647" y="7995"/>
                      <a:pt x="2649" y="8007"/>
                      <a:pt x="2653" y="8021"/>
                    </a:cubicBezTo>
                    <a:cubicBezTo>
                      <a:pt x="2647" y="8031"/>
                      <a:pt x="2643" y="8032"/>
                      <a:pt x="2640" y="8044"/>
                    </a:cubicBezTo>
                    <a:cubicBezTo>
                      <a:pt x="2635" y="8065"/>
                      <a:pt x="2638" y="8063"/>
                      <a:pt x="2642" y="8080"/>
                    </a:cubicBezTo>
                    <a:cubicBezTo>
                      <a:pt x="2647" y="8103"/>
                      <a:pt x="2641" y="8137"/>
                      <a:pt x="2636" y="8159"/>
                    </a:cubicBezTo>
                    <a:cubicBezTo>
                      <a:pt x="2634" y="8169"/>
                      <a:pt x="2628" y="8181"/>
                      <a:pt x="2627" y="8190"/>
                    </a:cubicBezTo>
                    <a:cubicBezTo>
                      <a:pt x="2625" y="8202"/>
                      <a:pt x="2630" y="8216"/>
                      <a:pt x="2631" y="8227"/>
                    </a:cubicBezTo>
                    <a:cubicBezTo>
                      <a:pt x="2632" y="8235"/>
                      <a:pt x="2634" y="8252"/>
                      <a:pt x="2634" y="8261"/>
                    </a:cubicBezTo>
                    <a:cubicBezTo>
                      <a:pt x="2634" y="8272"/>
                      <a:pt x="2631" y="8274"/>
                      <a:pt x="2628" y="8282"/>
                    </a:cubicBezTo>
                    <a:cubicBezTo>
                      <a:pt x="2623" y="8296"/>
                      <a:pt x="2618" y="8331"/>
                      <a:pt x="2632" y="8332"/>
                    </a:cubicBezTo>
                    <a:cubicBezTo>
                      <a:pt x="2636" y="8333"/>
                      <a:pt x="2624" y="8392"/>
                      <a:pt x="2623" y="8396"/>
                    </a:cubicBezTo>
                    <a:cubicBezTo>
                      <a:pt x="2621" y="8425"/>
                      <a:pt x="2633" y="8431"/>
                      <a:pt x="2639" y="8454"/>
                    </a:cubicBezTo>
                    <a:cubicBezTo>
                      <a:pt x="2629" y="8465"/>
                      <a:pt x="2644" y="8483"/>
                      <a:pt x="2648" y="8492"/>
                    </a:cubicBezTo>
                    <a:cubicBezTo>
                      <a:pt x="2651" y="8499"/>
                      <a:pt x="2656" y="8525"/>
                      <a:pt x="2649" y="8528"/>
                    </a:cubicBezTo>
                    <a:cubicBezTo>
                      <a:pt x="2647" y="8539"/>
                      <a:pt x="2654" y="8550"/>
                      <a:pt x="2658" y="8556"/>
                    </a:cubicBezTo>
                    <a:cubicBezTo>
                      <a:pt x="2656" y="8563"/>
                      <a:pt x="2634" y="8593"/>
                      <a:pt x="2649" y="8600"/>
                    </a:cubicBezTo>
                    <a:cubicBezTo>
                      <a:pt x="2647" y="8618"/>
                      <a:pt x="2624" y="8626"/>
                      <a:pt x="2618" y="8639"/>
                    </a:cubicBezTo>
                    <a:cubicBezTo>
                      <a:pt x="2615" y="8645"/>
                      <a:pt x="2614" y="8656"/>
                      <a:pt x="2614" y="8665"/>
                    </a:cubicBezTo>
                    <a:cubicBezTo>
                      <a:pt x="2613" y="8685"/>
                      <a:pt x="2617" y="8685"/>
                      <a:pt x="2623" y="8702"/>
                    </a:cubicBezTo>
                    <a:cubicBezTo>
                      <a:pt x="2615" y="8718"/>
                      <a:pt x="2610" y="8725"/>
                      <a:pt x="2618" y="8747"/>
                    </a:cubicBezTo>
                    <a:cubicBezTo>
                      <a:pt x="2623" y="8759"/>
                      <a:pt x="2623" y="8753"/>
                      <a:pt x="2628" y="8758"/>
                    </a:cubicBezTo>
                    <a:cubicBezTo>
                      <a:pt x="2634" y="8766"/>
                      <a:pt x="2639" y="8776"/>
                      <a:pt x="2647" y="8775"/>
                    </a:cubicBezTo>
                    <a:cubicBezTo>
                      <a:pt x="2648" y="8795"/>
                      <a:pt x="2649" y="8813"/>
                      <a:pt x="2658" y="8826"/>
                    </a:cubicBezTo>
                    <a:cubicBezTo>
                      <a:pt x="2664" y="8834"/>
                      <a:pt x="2670" y="8836"/>
                      <a:pt x="2675" y="8847"/>
                    </a:cubicBezTo>
                    <a:cubicBezTo>
                      <a:pt x="2686" y="8872"/>
                      <a:pt x="2676" y="8890"/>
                      <a:pt x="2679" y="8919"/>
                    </a:cubicBezTo>
                    <a:cubicBezTo>
                      <a:pt x="2681" y="8950"/>
                      <a:pt x="2695" y="8958"/>
                      <a:pt x="2697" y="8987"/>
                    </a:cubicBezTo>
                    <a:cubicBezTo>
                      <a:pt x="2698" y="9001"/>
                      <a:pt x="2696" y="9015"/>
                      <a:pt x="2703" y="9023"/>
                    </a:cubicBezTo>
                    <a:cubicBezTo>
                      <a:pt x="2708" y="9029"/>
                      <a:pt x="2719" y="9027"/>
                      <a:pt x="2725" y="9026"/>
                    </a:cubicBezTo>
                    <a:cubicBezTo>
                      <a:pt x="2730" y="9026"/>
                      <a:pt x="2733" y="9019"/>
                      <a:pt x="2737" y="9018"/>
                    </a:cubicBezTo>
                    <a:cubicBezTo>
                      <a:pt x="2741" y="9017"/>
                      <a:pt x="2748" y="9022"/>
                      <a:pt x="2752" y="9024"/>
                    </a:cubicBezTo>
                    <a:cubicBezTo>
                      <a:pt x="2756" y="9026"/>
                      <a:pt x="2759" y="9029"/>
                      <a:pt x="2762" y="9028"/>
                    </a:cubicBezTo>
                    <a:cubicBezTo>
                      <a:pt x="2768" y="9028"/>
                      <a:pt x="2773" y="9019"/>
                      <a:pt x="2778" y="9020"/>
                    </a:cubicBezTo>
                    <a:cubicBezTo>
                      <a:pt x="2784" y="9021"/>
                      <a:pt x="2791" y="9029"/>
                      <a:pt x="2796" y="9033"/>
                    </a:cubicBezTo>
                    <a:cubicBezTo>
                      <a:pt x="2787" y="9044"/>
                      <a:pt x="2778" y="9055"/>
                      <a:pt x="2767" y="9055"/>
                    </a:cubicBezTo>
                    <a:cubicBezTo>
                      <a:pt x="2760" y="9055"/>
                      <a:pt x="2753" y="9050"/>
                      <a:pt x="2746" y="9052"/>
                    </a:cubicBezTo>
                    <a:cubicBezTo>
                      <a:pt x="2729" y="9057"/>
                      <a:pt x="2713" y="9075"/>
                      <a:pt x="2731" y="9107"/>
                    </a:cubicBezTo>
                    <a:cubicBezTo>
                      <a:pt x="2737" y="9118"/>
                      <a:pt x="2748" y="9118"/>
                      <a:pt x="2753" y="9128"/>
                    </a:cubicBezTo>
                    <a:cubicBezTo>
                      <a:pt x="2758" y="9138"/>
                      <a:pt x="2756" y="9157"/>
                      <a:pt x="2758" y="9169"/>
                    </a:cubicBezTo>
                    <a:cubicBezTo>
                      <a:pt x="2762" y="9186"/>
                      <a:pt x="2769" y="9191"/>
                      <a:pt x="2776" y="9204"/>
                    </a:cubicBezTo>
                    <a:cubicBezTo>
                      <a:pt x="2785" y="9222"/>
                      <a:pt x="2786" y="9246"/>
                      <a:pt x="2789" y="9270"/>
                    </a:cubicBezTo>
                    <a:cubicBezTo>
                      <a:pt x="2793" y="9310"/>
                      <a:pt x="2818" y="9304"/>
                      <a:pt x="2824" y="9342"/>
                    </a:cubicBezTo>
                    <a:cubicBezTo>
                      <a:pt x="2826" y="9354"/>
                      <a:pt x="2826" y="9367"/>
                      <a:pt x="2829" y="9380"/>
                    </a:cubicBezTo>
                    <a:cubicBezTo>
                      <a:pt x="2832" y="9392"/>
                      <a:pt x="2838" y="9400"/>
                      <a:pt x="2842" y="9412"/>
                    </a:cubicBezTo>
                    <a:cubicBezTo>
                      <a:pt x="2852" y="9448"/>
                      <a:pt x="2835" y="9479"/>
                      <a:pt x="2845" y="9516"/>
                    </a:cubicBezTo>
                    <a:cubicBezTo>
                      <a:pt x="2859" y="9573"/>
                      <a:pt x="2878" y="9513"/>
                      <a:pt x="2899" y="9535"/>
                    </a:cubicBezTo>
                    <a:cubicBezTo>
                      <a:pt x="2911" y="9549"/>
                      <a:pt x="2918" y="9560"/>
                      <a:pt x="2933" y="9562"/>
                    </a:cubicBezTo>
                    <a:cubicBezTo>
                      <a:pt x="2944" y="9564"/>
                      <a:pt x="2946" y="9568"/>
                      <a:pt x="2954" y="9585"/>
                    </a:cubicBezTo>
                    <a:cubicBezTo>
                      <a:pt x="2963" y="9607"/>
                      <a:pt x="2978" y="9612"/>
                      <a:pt x="2992" y="9618"/>
                    </a:cubicBezTo>
                    <a:cubicBezTo>
                      <a:pt x="3001" y="9623"/>
                      <a:pt x="3022" y="9632"/>
                      <a:pt x="3027" y="9647"/>
                    </a:cubicBezTo>
                    <a:cubicBezTo>
                      <a:pt x="3030" y="9655"/>
                      <a:pt x="3031" y="9671"/>
                      <a:pt x="3033" y="9680"/>
                    </a:cubicBezTo>
                    <a:cubicBezTo>
                      <a:pt x="3034" y="9685"/>
                      <a:pt x="3035" y="9691"/>
                      <a:pt x="3037" y="9694"/>
                    </a:cubicBezTo>
                    <a:cubicBezTo>
                      <a:pt x="3040" y="9699"/>
                      <a:pt x="3047" y="9698"/>
                      <a:pt x="3048" y="9702"/>
                    </a:cubicBezTo>
                    <a:cubicBezTo>
                      <a:pt x="3055" y="9715"/>
                      <a:pt x="3043" y="9744"/>
                      <a:pt x="3045" y="9762"/>
                    </a:cubicBezTo>
                    <a:cubicBezTo>
                      <a:pt x="3047" y="9772"/>
                      <a:pt x="3051" y="9772"/>
                      <a:pt x="3055" y="9779"/>
                    </a:cubicBezTo>
                    <a:cubicBezTo>
                      <a:pt x="3060" y="9791"/>
                      <a:pt x="3062" y="9812"/>
                      <a:pt x="3066" y="9825"/>
                    </a:cubicBezTo>
                    <a:cubicBezTo>
                      <a:pt x="3069" y="9837"/>
                      <a:pt x="3072" y="9849"/>
                      <a:pt x="3075" y="9861"/>
                    </a:cubicBezTo>
                    <a:cubicBezTo>
                      <a:pt x="3078" y="9870"/>
                      <a:pt x="3082" y="9879"/>
                      <a:pt x="3083" y="9890"/>
                    </a:cubicBezTo>
                    <a:cubicBezTo>
                      <a:pt x="3084" y="9893"/>
                      <a:pt x="3080" y="9894"/>
                      <a:pt x="3081" y="9897"/>
                    </a:cubicBezTo>
                    <a:cubicBezTo>
                      <a:pt x="3085" y="9911"/>
                      <a:pt x="3095" y="9908"/>
                      <a:pt x="3097" y="9929"/>
                    </a:cubicBezTo>
                    <a:cubicBezTo>
                      <a:pt x="3099" y="9947"/>
                      <a:pt x="3094" y="9961"/>
                      <a:pt x="3101" y="9976"/>
                    </a:cubicBezTo>
                    <a:cubicBezTo>
                      <a:pt x="3104" y="9983"/>
                      <a:pt x="3110" y="9989"/>
                      <a:pt x="3113" y="9996"/>
                    </a:cubicBezTo>
                    <a:cubicBezTo>
                      <a:pt x="3116" y="10000"/>
                      <a:pt x="3125" y="10011"/>
                      <a:pt x="3126" y="10017"/>
                    </a:cubicBezTo>
                    <a:cubicBezTo>
                      <a:pt x="3129" y="10029"/>
                      <a:pt x="3119" y="10049"/>
                      <a:pt x="3119" y="10064"/>
                    </a:cubicBezTo>
                    <a:cubicBezTo>
                      <a:pt x="3119" y="10083"/>
                      <a:pt x="3127" y="10093"/>
                      <a:pt x="3136" y="10090"/>
                    </a:cubicBezTo>
                    <a:cubicBezTo>
                      <a:pt x="3145" y="10129"/>
                      <a:pt x="3154" y="10167"/>
                      <a:pt x="3173" y="10185"/>
                    </a:cubicBezTo>
                    <a:cubicBezTo>
                      <a:pt x="3177" y="10188"/>
                      <a:pt x="3181" y="10192"/>
                      <a:pt x="3185" y="10197"/>
                    </a:cubicBezTo>
                    <a:cubicBezTo>
                      <a:pt x="3188" y="10201"/>
                      <a:pt x="3195" y="10208"/>
                      <a:pt x="3197" y="10213"/>
                    </a:cubicBezTo>
                    <a:cubicBezTo>
                      <a:pt x="3208" y="10236"/>
                      <a:pt x="3197" y="10279"/>
                      <a:pt x="3222" y="10278"/>
                    </a:cubicBezTo>
                    <a:cubicBezTo>
                      <a:pt x="3229" y="10313"/>
                      <a:pt x="3242" y="10345"/>
                      <a:pt x="3247" y="10381"/>
                    </a:cubicBezTo>
                    <a:cubicBezTo>
                      <a:pt x="3249" y="10390"/>
                      <a:pt x="3251" y="10412"/>
                      <a:pt x="3249" y="10420"/>
                    </a:cubicBezTo>
                    <a:cubicBezTo>
                      <a:pt x="3246" y="10433"/>
                      <a:pt x="3236" y="10428"/>
                      <a:pt x="3229" y="10428"/>
                    </a:cubicBezTo>
                    <a:cubicBezTo>
                      <a:pt x="3220" y="10429"/>
                      <a:pt x="3200" y="10417"/>
                      <a:pt x="3201" y="10447"/>
                    </a:cubicBezTo>
                    <a:cubicBezTo>
                      <a:pt x="3204" y="10447"/>
                      <a:pt x="3205" y="10450"/>
                      <a:pt x="3207" y="10455"/>
                    </a:cubicBezTo>
                    <a:cubicBezTo>
                      <a:pt x="3188" y="10482"/>
                      <a:pt x="3225" y="10492"/>
                      <a:pt x="3228" y="10499"/>
                    </a:cubicBezTo>
                    <a:cubicBezTo>
                      <a:pt x="3231" y="10505"/>
                      <a:pt x="3231" y="10515"/>
                      <a:pt x="3232" y="10521"/>
                    </a:cubicBezTo>
                    <a:cubicBezTo>
                      <a:pt x="3238" y="10543"/>
                      <a:pt x="3243" y="10544"/>
                      <a:pt x="3245" y="10568"/>
                    </a:cubicBezTo>
                    <a:cubicBezTo>
                      <a:pt x="3245" y="10569"/>
                      <a:pt x="3291" y="10575"/>
                      <a:pt x="3296" y="10577"/>
                    </a:cubicBezTo>
                    <a:cubicBezTo>
                      <a:pt x="3309" y="10582"/>
                      <a:pt x="3327" y="10585"/>
                      <a:pt x="3331" y="10616"/>
                    </a:cubicBezTo>
                    <a:cubicBezTo>
                      <a:pt x="3333" y="10632"/>
                      <a:pt x="3332" y="10630"/>
                      <a:pt x="3341" y="10639"/>
                    </a:cubicBezTo>
                    <a:cubicBezTo>
                      <a:pt x="3358" y="10656"/>
                      <a:pt x="3356" y="10692"/>
                      <a:pt x="3368" y="10720"/>
                    </a:cubicBezTo>
                    <a:cubicBezTo>
                      <a:pt x="3366" y="10728"/>
                      <a:pt x="3361" y="10742"/>
                      <a:pt x="3358" y="10746"/>
                    </a:cubicBezTo>
                    <a:cubicBezTo>
                      <a:pt x="3357" y="10753"/>
                      <a:pt x="3359" y="10764"/>
                      <a:pt x="3358" y="10771"/>
                    </a:cubicBezTo>
                    <a:cubicBezTo>
                      <a:pt x="3358" y="10774"/>
                      <a:pt x="3356" y="10776"/>
                      <a:pt x="3355" y="10779"/>
                    </a:cubicBezTo>
                    <a:cubicBezTo>
                      <a:pt x="3354" y="10789"/>
                      <a:pt x="3349" y="10799"/>
                      <a:pt x="3354" y="10809"/>
                    </a:cubicBezTo>
                    <a:cubicBezTo>
                      <a:pt x="3370" y="10813"/>
                      <a:pt x="3368" y="10837"/>
                      <a:pt x="3369" y="10862"/>
                    </a:cubicBezTo>
                    <a:cubicBezTo>
                      <a:pt x="3377" y="10869"/>
                      <a:pt x="3387" y="10871"/>
                      <a:pt x="3395" y="10881"/>
                    </a:cubicBezTo>
                    <a:cubicBezTo>
                      <a:pt x="3398" y="10885"/>
                      <a:pt x="3399" y="10892"/>
                      <a:pt x="3402" y="10896"/>
                    </a:cubicBezTo>
                    <a:cubicBezTo>
                      <a:pt x="3410" y="10909"/>
                      <a:pt x="3424" y="10908"/>
                      <a:pt x="3430" y="10925"/>
                    </a:cubicBezTo>
                    <a:cubicBezTo>
                      <a:pt x="3419" y="10946"/>
                      <a:pt x="3442" y="10966"/>
                      <a:pt x="3448" y="10973"/>
                    </a:cubicBezTo>
                    <a:cubicBezTo>
                      <a:pt x="3460" y="10985"/>
                      <a:pt x="3467" y="11003"/>
                      <a:pt x="3470" y="11026"/>
                    </a:cubicBezTo>
                    <a:cubicBezTo>
                      <a:pt x="3470" y="11031"/>
                      <a:pt x="3470" y="11036"/>
                      <a:pt x="3471" y="11041"/>
                    </a:cubicBezTo>
                    <a:cubicBezTo>
                      <a:pt x="3472" y="11048"/>
                      <a:pt x="3475" y="11045"/>
                      <a:pt x="3475" y="11054"/>
                    </a:cubicBezTo>
                    <a:cubicBezTo>
                      <a:pt x="3481" y="11059"/>
                      <a:pt x="3487" y="11066"/>
                      <a:pt x="3491" y="11074"/>
                    </a:cubicBezTo>
                    <a:cubicBezTo>
                      <a:pt x="3500" y="11089"/>
                      <a:pt x="3501" y="11099"/>
                      <a:pt x="3501" y="11118"/>
                    </a:cubicBezTo>
                    <a:cubicBezTo>
                      <a:pt x="3527" y="11131"/>
                      <a:pt x="3528" y="10984"/>
                      <a:pt x="3520" y="10961"/>
                    </a:cubicBezTo>
                    <a:cubicBezTo>
                      <a:pt x="3511" y="10938"/>
                      <a:pt x="3501" y="10939"/>
                      <a:pt x="3498" y="10907"/>
                    </a:cubicBezTo>
                    <a:cubicBezTo>
                      <a:pt x="3497" y="10896"/>
                      <a:pt x="3500" y="10896"/>
                      <a:pt x="3494" y="10886"/>
                    </a:cubicBezTo>
                    <a:cubicBezTo>
                      <a:pt x="3488" y="10875"/>
                      <a:pt x="3479" y="10867"/>
                      <a:pt x="3472" y="10859"/>
                    </a:cubicBezTo>
                    <a:cubicBezTo>
                      <a:pt x="3470" y="10872"/>
                      <a:pt x="3450" y="10847"/>
                      <a:pt x="3447" y="10839"/>
                    </a:cubicBezTo>
                    <a:cubicBezTo>
                      <a:pt x="3443" y="10826"/>
                      <a:pt x="3451" y="10811"/>
                      <a:pt x="3450" y="10795"/>
                    </a:cubicBezTo>
                    <a:cubicBezTo>
                      <a:pt x="3449" y="10778"/>
                      <a:pt x="3443" y="10783"/>
                      <a:pt x="3440" y="10776"/>
                    </a:cubicBezTo>
                    <a:cubicBezTo>
                      <a:pt x="3436" y="10767"/>
                      <a:pt x="3435" y="10749"/>
                      <a:pt x="3434" y="10738"/>
                    </a:cubicBezTo>
                    <a:cubicBezTo>
                      <a:pt x="3432" y="10722"/>
                      <a:pt x="3428" y="10706"/>
                      <a:pt x="3426" y="10690"/>
                    </a:cubicBezTo>
                    <a:cubicBezTo>
                      <a:pt x="3423" y="10667"/>
                      <a:pt x="3426" y="10643"/>
                      <a:pt x="3417" y="10624"/>
                    </a:cubicBezTo>
                    <a:cubicBezTo>
                      <a:pt x="3413" y="10616"/>
                      <a:pt x="3407" y="10613"/>
                      <a:pt x="3403" y="10605"/>
                    </a:cubicBezTo>
                    <a:cubicBezTo>
                      <a:pt x="3396" y="10593"/>
                      <a:pt x="3395" y="10571"/>
                      <a:pt x="3392" y="10555"/>
                    </a:cubicBezTo>
                    <a:cubicBezTo>
                      <a:pt x="3388" y="10531"/>
                      <a:pt x="3375" y="10513"/>
                      <a:pt x="3364" y="10501"/>
                    </a:cubicBezTo>
                    <a:cubicBezTo>
                      <a:pt x="3350" y="10485"/>
                      <a:pt x="3354" y="10477"/>
                      <a:pt x="3350" y="10451"/>
                    </a:cubicBezTo>
                    <a:cubicBezTo>
                      <a:pt x="3347" y="10437"/>
                      <a:pt x="3339" y="10427"/>
                      <a:pt x="3334" y="10415"/>
                    </a:cubicBezTo>
                    <a:cubicBezTo>
                      <a:pt x="3327" y="10399"/>
                      <a:pt x="3322" y="10386"/>
                      <a:pt x="3319" y="10366"/>
                    </a:cubicBezTo>
                    <a:cubicBezTo>
                      <a:pt x="3314" y="10336"/>
                      <a:pt x="3310" y="10330"/>
                      <a:pt x="3297" y="10317"/>
                    </a:cubicBezTo>
                    <a:cubicBezTo>
                      <a:pt x="3286" y="10306"/>
                      <a:pt x="3286" y="10277"/>
                      <a:pt x="3278" y="10261"/>
                    </a:cubicBezTo>
                    <a:cubicBezTo>
                      <a:pt x="3269" y="10244"/>
                      <a:pt x="3256" y="10231"/>
                      <a:pt x="3246" y="10216"/>
                    </a:cubicBezTo>
                    <a:cubicBezTo>
                      <a:pt x="3238" y="10205"/>
                      <a:pt x="3240" y="10198"/>
                      <a:pt x="3236" y="10181"/>
                    </a:cubicBezTo>
                    <a:cubicBezTo>
                      <a:pt x="3233" y="10163"/>
                      <a:pt x="3224" y="10152"/>
                      <a:pt x="3220" y="10134"/>
                    </a:cubicBezTo>
                    <a:cubicBezTo>
                      <a:pt x="3217" y="10121"/>
                      <a:pt x="3221" y="10123"/>
                      <a:pt x="3222" y="10112"/>
                    </a:cubicBezTo>
                    <a:cubicBezTo>
                      <a:pt x="3225" y="10094"/>
                      <a:pt x="3219" y="10085"/>
                      <a:pt x="3213" y="10075"/>
                    </a:cubicBezTo>
                    <a:cubicBezTo>
                      <a:pt x="3206" y="10064"/>
                      <a:pt x="3203" y="10059"/>
                      <a:pt x="3203" y="10042"/>
                    </a:cubicBezTo>
                    <a:cubicBezTo>
                      <a:pt x="3203" y="10027"/>
                      <a:pt x="3205" y="10022"/>
                      <a:pt x="3200" y="10009"/>
                    </a:cubicBezTo>
                    <a:cubicBezTo>
                      <a:pt x="3194" y="9994"/>
                      <a:pt x="3189" y="9991"/>
                      <a:pt x="3187" y="9971"/>
                    </a:cubicBezTo>
                    <a:cubicBezTo>
                      <a:pt x="3186" y="9960"/>
                      <a:pt x="3185" y="9947"/>
                      <a:pt x="3186" y="9937"/>
                    </a:cubicBezTo>
                    <a:cubicBezTo>
                      <a:pt x="3189" y="9909"/>
                      <a:pt x="3199" y="9902"/>
                      <a:pt x="3209" y="9885"/>
                    </a:cubicBezTo>
                    <a:cubicBezTo>
                      <a:pt x="3221" y="9904"/>
                      <a:pt x="3225" y="9934"/>
                      <a:pt x="3241" y="9940"/>
                    </a:cubicBezTo>
                    <a:cubicBezTo>
                      <a:pt x="3245" y="9942"/>
                      <a:pt x="3251" y="9942"/>
                      <a:pt x="3255" y="9944"/>
                    </a:cubicBezTo>
                    <a:cubicBezTo>
                      <a:pt x="3259" y="9947"/>
                      <a:pt x="3264" y="9956"/>
                      <a:pt x="3267" y="9962"/>
                    </a:cubicBezTo>
                    <a:cubicBezTo>
                      <a:pt x="3271" y="9968"/>
                      <a:pt x="3284" y="9997"/>
                      <a:pt x="3290" y="9997"/>
                    </a:cubicBezTo>
                    <a:cubicBezTo>
                      <a:pt x="3296" y="9997"/>
                      <a:pt x="3297" y="9978"/>
                      <a:pt x="3304" y="9978"/>
                    </a:cubicBezTo>
                    <a:cubicBezTo>
                      <a:pt x="3309" y="9977"/>
                      <a:pt x="3312" y="9991"/>
                      <a:pt x="3315" y="10000"/>
                    </a:cubicBezTo>
                    <a:cubicBezTo>
                      <a:pt x="3321" y="10022"/>
                      <a:pt x="3331" y="10058"/>
                      <a:pt x="3331" y="10084"/>
                    </a:cubicBezTo>
                    <a:cubicBezTo>
                      <a:pt x="3325" y="10084"/>
                      <a:pt x="3317" y="10088"/>
                      <a:pt x="3318" y="10103"/>
                    </a:cubicBezTo>
                    <a:cubicBezTo>
                      <a:pt x="3319" y="10115"/>
                      <a:pt x="3329" y="10123"/>
                      <a:pt x="3332" y="10134"/>
                    </a:cubicBezTo>
                    <a:cubicBezTo>
                      <a:pt x="3337" y="10159"/>
                      <a:pt x="3332" y="10192"/>
                      <a:pt x="3337" y="10217"/>
                    </a:cubicBezTo>
                    <a:cubicBezTo>
                      <a:pt x="3339" y="10227"/>
                      <a:pt x="3344" y="10234"/>
                      <a:pt x="3348" y="10241"/>
                    </a:cubicBezTo>
                    <a:cubicBezTo>
                      <a:pt x="3353" y="10251"/>
                      <a:pt x="3356" y="10258"/>
                      <a:pt x="3360" y="10269"/>
                    </a:cubicBezTo>
                    <a:cubicBezTo>
                      <a:pt x="3369" y="10295"/>
                      <a:pt x="3384" y="10322"/>
                      <a:pt x="3380" y="10356"/>
                    </a:cubicBezTo>
                    <a:cubicBezTo>
                      <a:pt x="3392" y="10360"/>
                      <a:pt x="3396" y="10376"/>
                      <a:pt x="3401" y="10395"/>
                    </a:cubicBezTo>
                    <a:cubicBezTo>
                      <a:pt x="3405" y="10408"/>
                      <a:pt x="3408" y="10414"/>
                      <a:pt x="3414" y="10418"/>
                    </a:cubicBezTo>
                    <a:cubicBezTo>
                      <a:pt x="3423" y="10424"/>
                      <a:pt x="3430" y="10423"/>
                      <a:pt x="3437" y="10438"/>
                    </a:cubicBezTo>
                    <a:cubicBezTo>
                      <a:pt x="3445" y="10456"/>
                      <a:pt x="3447" y="10479"/>
                      <a:pt x="3454" y="10495"/>
                    </a:cubicBezTo>
                    <a:cubicBezTo>
                      <a:pt x="3459" y="10507"/>
                      <a:pt x="3466" y="10510"/>
                      <a:pt x="3471" y="10519"/>
                    </a:cubicBezTo>
                    <a:cubicBezTo>
                      <a:pt x="3477" y="10528"/>
                      <a:pt x="3485" y="10545"/>
                      <a:pt x="3491" y="10556"/>
                    </a:cubicBezTo>
                    <a:cubicBezTo>
                      <a:pt x="3499" y="10573"/>
                      <a:pt x="3502" y="10598"/>
                      <a:pt x="3508" y="10618"/>
                    </a:cubicBezTo>
                    <a:cubicBezTo>
                      <a:pt x="3511" y="10615"/>
                      <a:pt x="3514" y="10612"/>
                      <a:pt x="3517" y="10607"/>
                    </a:cubicBezTo>
                    <a:cubicBezTo>
                      <a:pt x="3523" y="10633"/>
                      <a:pt x="3530" y="10660"/>
                      <a:pt x="3533" y="10688"/>
                    </a:cubicBezTo>
                    <a:cubicBezTo>
                      <a:pt x="3536" y="10719"/>
                      <a:pt x="3536" y="10741"/>
                      <a:pt x="3549" y="10760"/>
                    </a:cubicBezTo>
                    <a:cubicBezTo>
                      <a:pt x="3561" y="10777"/>
                      <a:pt x="3569" y="10774"/>
                      <a:pt x="3584" y="10774"/>
                    </a:cubicBezTo>
                    <a:cubicBezTo>
                      <a:pt x="3595" y="10774"/>
                      <a:pt x="3590" y="10784"/>
                      <a:pt x="3598" y="10795"/>
                    </a:cubicBezTo>
                    <a:cubicBezTo>
                      <a:pt x="3607" y="10809"/>
                      <a:pt x="3619" y="10811"/>
                      <a:pt x="3628" y="10827"/>
                    </a:cubicBezTo>
                    <a:cubicBezTo>
                      <a:pt x="3638" y="10845"/>
                      <a:pt x="3646" y="10871"/>
                      <a:pt x="3652" y="10894"/>
                    </a:cubicBezTo>
                    <a:cubicBezTo>
                      <a:pt x="3655" y="10904"/>
                      <a:pt x="3657" y="10919"/>
                      <a:pt x="3662" y="10925"/>
                    </a:cubicBezTo>
                    <a:cubicBezTo>
                      <a:pt x="3656" y="10935"/>
                      <a:pt x="3661" y="10957"/>
                      <a:pt x="3665" y="10964"/>
                    </a:cubicBezTo>
                    <a:cubicBezTo>
                      <a:pt x="3665" y="10964"/>
                      <a:pt x="3671" y="10968"/>
                      <a:pt x="3673" y="10971"/>
                    </a:cubicBezTo>
                    <a:cubicBezTo>
                      <a:pt x="3682" y="10985"/>
                      <a:pt x="3689" y="11008"/>
                      <a:pt x="3697" y="11025"/>
                    </a:cubicBezTo>
                    <a:cubicBezTo>
                      <a:pt x="3705" y="11043"/>
                      <a:pt x="3706" y="11064"/>
                      <a:pt x="3714" y="11081"/>
                    </a:cubicBezTo>
                    <a:cubicBezTo>
                      <a:pt x="3719" y="11092"/>
                      <a:pt x="3727" y="11095"/>
                      <a:pt x="3733" y="11103"/>
                    </a:cubicBezTo>
                    <a:cubicBezTo>
                      <a:pt x="3736" y="11107"/>
                      <a:pt x="3743" y="11113"/>
                      <a:pt x="3745" y="11118"/>
                    </a:cubicBezTo>
                    <a:cubicBezTo>
                      <a:pt x="3746" y="11123"/>
                      <a:pt x="3744" y="11124"/>
                      <a:pt x="3745" y="11129"/>
                    </a:cubicBezTo>
                    <a:cubicBezTo>
                      <a:pt x="3747" y="11146"/>
                      <a:pt x="3748" y="11166"/>
                      <a:pt x="3752" y="11182"/>
                    </a:cubicBezTo>
                    <a:cubicBezTo>
                      <a:pt x="3756" y="11201"/>
                      <a:pt x="3771" y="11206"/>
                      <a:pt x="3773" y="11227"/>
                    </a:cubicBezTo>
                    <a:cubicBezTo>
                      <a:pt x="3775" y="11235"/>
                      <a:pt x="3775" y="11256"/>
                      <a:pt x="3774" y="11264"/>
                    </a:cubicBezTo>
                    <a:cubicBezTo>
                      <a:pt x="3774" y="11281"/>
                      <a:pt x="3767" y="11295"/>
                      <a:pt x="3765" y="11311"/>
                    </a:cubicBezTo>
                    <a:cubicBezTo>
                      <a:pt x="3764" y="11321"/>
                      <a:pt x="3765" y="11331"/>
                      <a:pt x="3765" y="11341"/>
                    </a:cubicBezTo>
                    <a:cubicBezTo>
                      <a:pt x="3764" y="11349"/>
                      <a:pt x="3764" y="11362"/>
                      <a:pt x="3762" y="11367"/>
                    </a:cubicBezTo>
                    <a:cubicBezTo>
                      <a:pt x="3758" y="11378"/>
                      <a:pt x="3750" y="11372"/>
                      <a:pt x="3748" y="11386"/>
                    </a:cubicBezTo>
                    <a:cubicBezTo>
                      <a:pt x="3741" y="11421"/>
                      <a:pt x="3767" y="11451"/>
                      <a:pt x="3775" y="11471"/>
                    </a:cubicBezTo>
                    <a:cubicBezTo>
                      <a:pt x="3779" y="11480"/>
                      <a:pt x="3779" y="11490"/>
                      <a:pt x="3783" y="11500"/>
                    </a:cubicBezTo>
                    <a:cubicBezTo>
                      <a:pt x="3788" y="11516"/>
                      <a:pt x="3795" y="11521"/>
                      <a:pt x="3804" y="11526"/>
                    </a:cubicBezTo>
                    <a:cubicBezTo>
                      <a:pt x="3811" y="11529"/>
                      <a:pt x="3826" y="11527"/>
                      <a:pt x="3832" y="11535"/>
                    </a:cubicBezTo>
                    <a:cubicBezTo>
                      <a:pt x="3836" y="11539"/>
                      <a:pt x="3837" y="11552"/>
                      <a:pt x="3840" y="11559"/>
                    </a:cubicBezTo>
                    <a:cubicBezTo>
                      <a:pt x="3847" y="11582"/>
                      <a:pt x="3857" y="11594"/>
                      <a:pt x="3867" y="11611"/>
                    </a:cubicBezTo>
                    <a:cubicBezTo>
                      <a:pt x="3875" y="11625"/>
                      <a:pt x="3876" y="11636"/>
                      <a:pt x="3887" y="11639"/>
                    </a:cubicBezTo>
                    <a:cubicBezTo>
                      <a:pt x="3906" y="11643"/>
                      <a:pt x="3923" y="11660"/>
                      <a:pt x="3936" y="11691"/>
                    </a:cubicBezTo>
                    <a:cubicBezTo>
                      <a:pt x="3941" y="11704"/>
                      <a:pt x="3941" y="11720"/>
                      <a:pt x="3951" y="11714"/>
                    </a:cubicBezTo>
                    <a:cubicBezTo>
                      <a:pt x="3957" y="11711"/>
                      <a:pt x="3957" y="11706"/>
                      <a:pt x="3962" y="11710"/>
                    </a:cubicBezTo>
                    <a:cubicBezTo>
                      <a:pt x="3965" y="11713"/>
                      <a:pt x="3970" y="11727"/>
                      <a:pt x="3973" y="11732"/>
                    </a:cubicBezTo>
                    <a:cubicBezTo>
                      <a:pt x="3980" y="11744"/>
                      <a:pt x="3987" y="11757"/>
                      <a:pt x="3995" y="11768"/>
                    </a:cubicBezTo>
                    <a:cubicBezTo>
                      <a:pt x="3997" y="11756"/>
                      <a:pt x="4011" y="11762"/>
                      <a:pt x="4016" y="11766"/>
                    </a:cubicBezTo>
                    <a:cubicBezTo>
                      <a:pt x="4023" y="11772"/>
                      <a:pt x="4026" y="11786"/>
                      <a:pt x="4032" y="11795"/>
                    </a:cubicBezTo>
                    <a:cubicBezTo>
                      <a:pt x="4036" y="11801"/>
                      <a:pt x="4045" y="11810"/>
                      <a:pt x="4050" y="11813"/>
                    </a:cubicBezTo>
                    <a:cubicBezTo>
                      <a:pt x="4052" y="11814"/>
                      <a:pt x="4056" y="11811"/>
                      <a:pt x="4058" y="11811"/>
                    </a:cubicBezTo>
                    <a:cubicBezTo>
                      <a:pt x="4071" y="11820"/>
                      <a:pt x="4084" y="11864"/>
                      <a:pt x="4093" y="11884"/>
                    </a:cubicBezTo>
                    <a:cubicBezTo>
                      <a:pt x="4105" y="11908"/>
                      <a:pt x="4109" y="11921"/>
                      <a:pt x="4119" y="11900"/>
                    </a:cubicBezTo>
                    <a:cubicBezTo>
                      <a:pt x="4124" y="11890"/>
                      <a:pt x="4130" y="11879"/>
                      <a:pt x="4136" y="11876"/>
                    </a:cubicBezTo>
                    <a:cubicBezTo>
                      <a:pt x="4141" y="11874"/>
                      <a:pt x="4150" y="11874"/>
                      <a:pt x="4154" y="11876"/>
                    </a:cubicBezTo>
                    <a:cubicBezTo>
                      <a:pt x="4159" y="11879"/>
                      <a:pt x="4165" y="11889"/>
                      <a:pt x="4170" y="11895"/>
                    </a:cubicBezTo>
                    <a:cubicBezTo>
                      <a:pt x="4182" y="11910"/>
                      <a:pt x="4194" y="11925"/>
                      <a:pt x="4206" y="11940"/>
                    </a:cubicBezTo>
                    <a:cubicBezTo>
                      <a:pt x="4205" y="11933"/>
                      <a:pt x="4205" y="11927"/>
                      <a:pt x="4207" y="11923"/>
                    </a:cubicBezTo>
                    <a:cubicBezTo>
                      <a:pt x="4219" y="11934"/>
                      <a:pt x="4228" y="11952"/>
                      <a:pt x="4241" y="11958"/>
                    </a:cubicBezTo>
                    <a:cubicBezTo>
                      <a:pt x="4247" y="11961"/>
                      <a:pt x="4253" y="11962"/>
                      <a:pt x="4259" y="11962"/>
                    </a:cubicBezTo>
                    <a:cubicBezTo>
                      <a:pt x="4269" y="11964"/>
                      <a:pt x="4282" y="11972"/>
                      <a:pt x="4287" y="11948"/>
                    </a:cubicBezTo>
                    <a:cubicBezTo>
                      <a:pt x="4291" y="11956"/>
                      <a:pt x="4295" y="11970"/>
                      <a:pt x="4302" y="11975"/>
                    </a:cubicBezTo>
                    <a:cubicBezTo>
                      <a:pt x="4311" y="11983"/>
                      <a:pt x="4315" y="11967"/>
                      <a:pt x="4323" y="11966"/>
                    </a:cubicBezTo>
                    <a:cubicBezTo>
                      <a:pt x="4333" y="11965"/>
                      <a:pt x="4341" y="11991"/>
                      <a:pt x="4351" y="11983"/>
                    </a:cubicBezTo>
                    <a:cubicBezTo>
                      <a:pt x="4361" y="11977"/>
                      <a:pt x="4367" y="11948"/>
                      <a:pt x="4367" y="11930"/>
                    </a:cubicBezTo>
                    <a:cubicBezTo>
                      <a:pt x="4374" y="11937"/>
                      <a:pt x="4390" y="11943"/>
                      <a:pt x="4396" y="11937"/>
                    </a:cubicBezTo>
                    <a:cubicBezTo>
                      <a:pt x="4402" y="11931"/>
                      <a:pt x="4403" y="11914"/>
                      <a:pt x="4403" y="11901"/>
                    </a:cubicBezTo>
                    <a:cubicBezTo>
                      <a:pt x="4407" y="11902"/>
                      <a:pt x="4411" y="11910"/>
                      <a:pt x="4416" y="11913"/>
                    </a:cubicBezTo>
                    <a:cubicBezTo>
                      <a:pt x="4422" y="11916"/>
                      <a:pt x="4426" y="11913"/>
                      <a:pt x="4431" y="11913"/>
                    </a:cubicBezTo>
                    <a:cubicBezTo>
                      <a:pt x="4435" y="11912"/>
                      <a:pt x="4441" y="11911"/>
                      <a:pt x="4445" y="11913"/>
                    </a:cubicBezTo>
                    <a:cubicBezTo>
                      <a:pt x="4451" y="11917"/>
                      <a:pt x="4450" y="11923"/>
                      <a:pt x="4454" y="11935"/>
                    </a:cubicBezTo>
                    <a:cubicBezTo>
                      <a:pt x="4460" y="11953"/>
                      <a:pt x="4464" y="11944"/>
                      <a:pt x="4473" y="11947"/>
                    </a:cubicBezTo>
                    <a:cubicBezTo>
                      <a:pt x="4480" y="11951"/>
                      <a:pt x="4495" y="11969"/>
                      <a:pt x="4497" y="11985"/>
                    </a:cubicBezTo>
                    <a:cubicBezTo>
                      <a:pt x="4500" y="12002"/>
                      <a:pt x="4496" y="12005"/>
                      <a:pt x="4503" y="12019"/>
                    </a:cubicBezTo>
                    <a:cubicBezTo>
                      <a:pt x="4510" y="12033"/>
                      <a:pt x="4516" y="12046"/>
                      <a:pt x="4523" y="12059"/>
                    </a:cubicBezTo>
                    <a:cubicBezTo>
                      <a:pt x="4529" y="12071"/>
                      <a:pt x="4529" y="12085"/>
                      <a:pt x="4533" y="12099"/>
                    </a:cubicBezTo>
                    <a:cubicBezTo>
                      <a:pt x="4539" y="12123"/>
                      <a:pt x="4548" y="12135"/>
                      <a:pt x="4561" y="12135"/>
                    </a:cubicBezTo>
                    <a:cubicBezTo>
                      <a:pt x="4574" y="12136"/>
                      <a:pt x="4578" y="12153"/>
                      <a:pt x="4587" y="12171"/>
                    </a:cubicBezTo>
                    <a:cubicBezTo>
                      <a:pt x="4590" y="12176"/>
                      <a:pt x="4596" y="12188"/>
                      <a:pt x="4598" y="12190"/>
                    </a:cubicBezTo>
                    <a:cubicBezTo>
                      <a:pt x="4608" y="12198"/>
                      <a:pt x="4607" y="12175"/>
                      <a:pt x="4610" y="12158"/>
                    </a:cubicBezTo>
                    <a:cubicBezTo>
                      <a:pt x="4620" y="12170"/>
                      <a:pt x="4626" y="12192"/>
                      <a:pt x="4638" y="12199"/>
                    </a:cubicBezTo>
                    <a:cubicBezTo>
                      <a:pt x="4652" y="12208"/>
                      <a:pt x="4680" y="12178"/>
                      <a:pt x="4685" y="12215"/>
                    </a:cubicBezTo>
                    <a:cubicBezTo>
                      <a:pt x="4686" y="12228"/>
                      <a:pt x="4683" y="12231"/>
                      <a:pt x="4691" y="12240"/>
                    </a:cubicBezTo>
                    <a:cubicBezTo>
                      <a:pt x="4698" y="12250"/>
                      <a:pt x="4700" y="12242"/>
                      <a:pt x="4708" y="12244"/>
                    </a:cubicBezTo>
                    <a:cubicBezTo>
                      <a:pt x="4715" y="12246"/>
                      <a:pt x="4719" y="12256"/>
                      <a:pt x="4723" y="12265"/>
                    </a:cubicBezTo>
                    <a:cubicBezTo>
                      <a:pt x="4729" y="12276"/>
                      <a:pt x="4732" y="12288"/>
                      <a:pt x="4739" y="12296"/>
                    </a:cubicBezTo>
                    <a:cubicBezTo>
                      <a:pt x="4747" y="12306"/>
                      <a:pt x="4749" y="12298"/>
                      <a:pt x="4758" y="12296"/>
                    </a:cubicBezTo>
                    <a:cubicBezTo>
                      <a:pt x="4768" y="12294"/>
                      <a:pt x="4773" y="12293"/>
                      <a:pt x="4779" y="12310"/>
                    </a:cubicBezTo>
                    <a:cubicBezTo>
                      <a:pt x="4786" y="12331"/>
                      <a:pt x="4787" y="12330"/>
                      <a:pt x="4799" y="12329"/>
                    </a:cubicBezTo>
                    <a:cubicBezTo>
                      <a:pt x="4802" y="12329"/>
                      <a:pt x="4816" y="12331"/>
                      <a:pt x="4819" y="12327"/>
                    </a:cubicBezTo>
                    <a:cubicBezTo>
                      <a:pt x="4823" y="12321"/>
                      <a:pt x="4821" y="12301"/>
                      <a:pt x="4820" y="12292"/>
                    </a:cubicBezTo>
                    <a:cubicBezTo>
                      <a:pt x="4831" y="12297"/>
                      <a:pt x="4842" y="12316"/>
                      <a:pt x="4852" y="12323"/>
                    </a:cubicBezTo>
                    <a:cubicBezTo>
                      <a:pt x="4853" y="12339"/>
                      <a:pt x="4855" y="12356"/>
                      <a:pt x="4854" y="12372"/>
                    </a:cubicBezTo>
                    <a:cubicBezTo>
                      <a:pt x="4853" y="12372"/>
                      <a:pt x="4853" y="12372"/>
                      <a:pt x="4852" y="12372"/>
                    </a:cubicBezTo>
                    <a:cubicBezTo>
                      <a:pt x="4849" y="12402"/>
                      <a:pt x="4871" y="12425"/>
                      <a:pt x="4879" y="12445"/>
                    </a:cubicBezTo>
                    <a:cubicBezTo>
                      <a:pt x="4883" y="12454"/>
                      <a:pt x="4890" y="12462"/>
                      <a:pt x="4893" y="12473"/>
                    </a:cubicBezTo>
                    <a:cubicBezTo>
                      <a:pt x="4895" y="12482"/>
                      <a:pt x="4893" y="12494"/>
                      <a:pt x="4896" y="12502"/>
                    </a:cubicBezTo>
                    <a:cubicBezTo>
                      <a:pt x="4900" y="12513"/>
                      <a:pt x="4913" y="12513"/>
                      <a:pt x="4919" y="12512"/>
                    </a:cubicBezTo>
                    <a:cubicBezTo>
                      <a:pt x="4920" y="12544"/>
                      <a:pt x="4927" y="12592"/>
                      <a:pt x="4946" y="12590"/>
                    </a:cubicBezTo>
                    <a:cubicBezTo>
                      <a:pt x="4946" y="12616"/>
                      <a:pt x="4945" y="12636"/>
                      <a:pt x="4950" y="12660"/>
                    </a:cubicBezTo>
                    <a:cubicBezTo>
                      <a:pt x="4952" y="12673"/>
                      <a:pt x="4959" y="12703"/>
                      <a:pt x="4958" y="12714"/>
                    </a:cubicBezTo>
                    <a:cubicBezTo>
                      <a:pt x="4970" y="12722"/>
                      <a:pt x="4983" y="12720"/>
                      <a:pt x="4994" y="12731"/>
                    </a:cubicBezTo>
                    <a:cubicBezTo>
                      <a:pt x="5000" y="12736"/>
                      <a:pt x="5002" y="12745"/>
                      <a:pt x="5008" y="12753"/>
                    </a:cubicBezTo>
                    <a:cubicBezTo>
                      <a:pt x="5014" y="12764"/>
                      <a:pt x="5031" y="12784"/>
                      <a:pt x="5039" y="12773"/>
                    </a:cubicBezTo>
                    <a:cubicBezTo>
                      <a:pt x="5048" y="12796"/>
                      <a:pt x="5050" y="12818"/>
                      <a:pt x="5064" y="12825"/>
                    </a:cubicBezTo>
                    <a:cubicBezTo>
                      <a:pt x="5078" y="12832"/>
                      <a:pt x="5087" y="12838"/>
                      <a:pt x="5091" y="12865"/>
                    </a:cubicBezTo>
                    <a:cubicBezTo>
                      <a:pt x="5093" y="12875"/>
                      <a:pt x="5093" y="12886"/>
                      <a:pt x="5095" y="12896"/>
                    </a:cubicBezTo>
                    <a:cubicBezTo>
                      <a:pt x="5097" y="12910"/>
                      <a:pt x="5102" y="12916"/>
                      <a:pt x="5106" y="12927"/>
                    </a:cubicBezTo>
                    <a:cubicBezTo>
                      <a:pt x="5113" y="12946"/>
                      <a:pt x="5114" y="12966"/>
                      <a:pt x="5126" y="12970"/>
                    </a:cubicBezTo>
                    <a:cubicBezTo>
                      <a:pt x="5132" y="12971"/>
                      <a:pt x="5139" y="12964"/>
                      <a:pt x="5145" y="12967"/>
                    </a:cubicBezTo>
                    <a:cubicBezTo>
                      <a:pt x="5151" y="12970"/>
                      <a:pt x="5154" y="12985"/>
                      <a:pt x="5160" y="12990"/>
                    </a:cubicBezTo>
                    <a:cubicBezTo>
                      <a:pt x="5170" y="12998"/>
                      <a:pt x="5186" y="12982"/>
                      <a:pt x="5191" y="13011"/>
                    </a:cubicBezTo>
                    <a:cubicBezTo>
                      <a:pt x="5192" y="13004"/>
                      <a:pt x="5193" y="12996"/>
                      <a:pt x="5195" y="12990"/>
                    </a:cubicBezTo>
                    <a:cubicBezTo>
                      <a:pt x="5201" y="12995"/>
                      <a:pt x="5201" y="13014"/>
                      <a:pt x="5206" y="13023"/>
                    </a:cubicBezTo>
                    <a:cubicBezTo>
                      <a:pt x="5209" y="13027"/>
                      <a:pt x="5215" y="13029"/>
                      <a:pt x="5218" y="13029"/>
                    </a:cubicBezTo>
                    <a:cubicBezTo>
                      <a:pt x="5225" y="13030"/>
                      <a:pt x="5228" y="13022"/>
                      <a:pt x="5234" y="13019"/>
                    </a:cubicBezTo>
                    <a:cubicBezTo>
                      <a:pt x="5238" y="13016"/>
                      <a:pt x="5245" y="13025"/>
                      <a:pt x="5246" y="13011"/>
                    </a:cubicBezTo>
                    <a:cubicBezTo>
                      <a:pt x="5255" y="13014"/>
                      <a:pt x="5269" y="13030"/>
                      <a:pt x="5278" y="13020"/>
                    </a:cubicBezTo>
                    <a:cubicBezTo>
                      <a:pt x="5290" y="13006"/>
                      <a:pt x="5284" y="12926"/>
                      <a:pt x="5272" y="12924"/>
                    </a:cubicBezTo>
                    <a:cubicBezTo>
                      <a:pt x="5272" y="12916"/>
                      <a:pt x="5274" y="12904"/>
                      <a:pt x="5276" y="12896"/>
                    </a:cubicBezTo>
                    <a:cubicBezTo>
                      <a:pt x="5280" y="12878"/>
                      <a:pt x="5280" y="12883"/>
                      <a:pt x="5289" y="12889"/>
                    </a:cubicBezTo>
                    <a:cubicBezTo>
                      <a:pt x="5298" y="12895"/>
                      <a:pt x="5300" y="12895"/>
                      <a:pt x="5308" y="12890"/>
                    </a:cubicBezTo>
                    <a:cubicBezTo>
                      <a:pt x="5313" y="12886"/>
                      <a:pt x="5325" y="12889"/>
                      <a:pt x="5328" y="12881"/>
                    </a:cubicBezTo>
                    <a:cubicBezTo>
                      <a:pt x="5335" y="12866"/>
                      <a:pt x="5326" y="12850"/>
                      <a:pt x="5339" y="12848"/>
                    </a:cubicBezTo>
                    <a:cubicBezTo>
                      <a:pt x="5347" y="12847"/>
                      <a:pt x="5357" y="12854"/>
                      <a:pt x="5360" y="12870"/>
                    </a:cubicBezTo>
                    <a:cubicBezTo>
                      <a:pt x="5362" y="12882"/>
                      <a:pt x="5357" y="12917"/>
                      <a:pt x="5351" y="12922"/>
                    </a:cubicBezTo>
                    <a:cubicBezTo>
                      <a:pt x="5366" y="12924"/>
                      <a:pt x="5368" y="12933"/>
                      <a:pt x="5375" y="12955"/>
                    </a:cubicBezTo>
                    <a:cubicBezTo>
                      <a:pt x="5379" y="12968"/>
                      <a:pt x="5380" y="12986"/>
                      <a:pt x="5385" y="12997"/>
                    </a:cubicBezTo>
                    <a:cubicBezTo>
                      <a:pt x="5389" y="13008"/>
                      <a:pt x="5398" y="13008"/>
                      <a:pt x="5403" y="13018"/>
                    </a:cubicBezTo>
                    <a:cubicBezTo>
                      <a:pt x="5409" y="13027"/>
                      <a:pt x="5415" y="13054"/>
                      <a:pt x="5423" y="13053"/>
                    </a:cubicBezTo>
                    <a:cubicBezTo>
                      <a:pt x="5419" y="13031"/>
                      <a:pt x="5428" y="13014"/>
                      <a:pt x="5425" y="12990"/>
                    </a:cubicBezTo>
                    <a:cubicBezTo>
                      <a:pt x="5430" y="12991"/>
                      <a:pt x="5432" y="12977"/>
                      <a:pt x="5434" y="12969"/>
                    </a:cubicBezTo>
                    <a:cubicBezTo>
                      <a:pt x="5436" y="12957"/>
                      <a:pt x="5439" y="12951"/>
                      <a:pt x="5444" y="12944"/>
                    </a:cubicBezTo>
                    <a:cubicBezTo>
                      <a:pt x="5450" y="12937"/>
                      <a:pt x="5452" y="12927"/>
                      <a:pt x="5453" y="12914"/>
                    </a:cubicBezTo>
                    <a:cubicBezTo>
                      <a:pt x="5456" y="12911"/>
                      <a:pt x="5460" y="12919"/>
                      <a:pt x="5464" y="12918"/>
                    </a:cubicBezTo>
                    <a:cubicBezTo>
                      <a:pt x="5464" y="12909"/>
                      <a:pt x="5464" y="12902"/>
                      <a:pt x="5466" y="12894"/>
                    </a:cubicBezTo>
                    <a:cubicBezTo>
                      <a:pt x="5467" y="12891"/>
                      <a:pt x="5469" y="12889"/>
                      <a:pt x="5469" y="12885"/>
                    </a:cubicBezTo>
                    <a:cubicBezTo>
                      <a:pt x="5469" y="12882"/>
                      <a:pt x="5469" y="12879"/>
                      <a:pt x="5469" y="12876"/>
                    </a:cubicBezTo>
                    <a:cubicBezTo>
                      <a:pt x="5470" y="12872"/>
                      <a:pt x="5471" y="12868"/>
                      <a:pt x="5470" y="12864"/>
                    </a:cubicBezTo>
                    <a:cubicBezTo>
                      <a:pt x="5468" y="12860"/>
                      <a:pt x="5465" y="12858"/>
                      <a:pt x="5463" y="12856"/>
                    </a:cubicBezTo>
                    <a:cubicBezTo>
                      <a:pt x="5460" y="12853"/>
                      <a:pt x="5458" y="12851"/>
                      <a:pt x="5455" y="12852"/>
                    </a:cubicBezTo>
                    <a:cubicBezTo>
                      <a:pt x="5453" y="12853"/>
                      <a:pt x="5452" y="12854"/>
                      <a:pt x="5451" y="12853"/>
                    </a:cubicBezTo>
                    <a:cubicBezTo>
                      <a:pt x="5450" y="12853"/>
                      <a:pt x="5450" y="12851"/>
                      <a:pt x="5449" y="12850"/>
                    </a:cubicBezTo>
                    <a:cubicBezTo>
                      <a:pt x="5447" y="12848"/>
                      <a:pt x="5445" y="12850"/>
                      <a:pt x="5443" y="12849"/>
                    </a:cubicBezTo>
                    <a:lnTo>
                      <a:pt x="5436" y="12849"/>
                    </a:lnTo>
                    <a:close/>
                    <a:moveTo>
                      <a:pt x="6536" y="20809"/>
                    </a:moveTo>
                    <a:cubicBezTo>
                      <a:pt x="6533" y="20806"/>
                      <a:pt x="6532" y="20795"/>
                      <a:pt x="6530" y="20788"/>
                    </a:cubicBezTo>
                    <a:cubicBezTo>
                      <a:pt x="6517" y="20798"/>
                      <a:pt x="6501" y="20786"/>
                      <a:pt x="6490" y="20779"/>
                    </a:cubicBezTo>
                    <a:cubicBezTo>
                      <a:pt x="6482" y="20773"/>
                      <a:pt x="6482" y="20779"/>
                      <a:pt x="6476" y="20790"/>
                    </a:cubicBezTo>
                    <a:cubicBezTo>
                      <a:pt x="6470" y="20800"/>
                      <a:pt x="6466" y="20801"/>
                      <a:pt x="6460" y="20807"/>
                    </a:cubicBezTo>
                    <a:cubicBezTo>
                      <a:pt x="6446" y="20818"/>
                      <a:pt x="6446" y="20835"/>
                      <a:pt x="6439" y="20857"/>
                    </a:cubicBezTo>
                    <a:cubicBezTo>
                      <a:pt x="6435" y="20873"/>
                      <a:pt x="6430" y="20870"/>
                      <a:pt x="6423" y="20882"/>
                    </a:cubicBezTo>
                    <a:cubicBezTo>
                      <a:pt x="6414" y="20897"/>
                      <a:pt x="6425" y="20909"/>
                      <a:pt x="6429" y="20930"/>
                    </a:cubicBezTo>
                    <a:cubicBezTo>
                      <a:pt x="6460" y="20929"/>
                      <a:pt x="6492" y="20924"/>
                      <a:pt x="6515" y="20876"/>
                    </a:cubicBezTo>
                    <a:cubicBezTo>
                      <a:pt x="6526" y="20904"/>
                      <a:pt x="6515" y="20912"/>
                      <a:pt x="6510" y="20939"/>
                    </a:cubicBezTo>
                    <a:cubicBezTo>
                      <a:pt x="6505" y="20967"/>
                      <a:pt x="6514" y="20985"/>
                      <a:pt x="6527" y="20981"/>
                    </a:cubicBezTo>
                    <a:cubicBezTo>
                      <a:pt x="6538" y="20978"/>
                      <a:pt x="6553" y="20978"/>
                      <a:pt x="6563" y="20970"/>
                    </a:cubicBezTo>
                    <a:cubicBezTo>
                      <a:pt x="6572" y="20964"/>
                      <a:pt x="6574" y="20947"/>
                      <a:pt x="6581" y="20936"/>
                    </a:cubicBezTo>
                    <a:cubicBezTo>
                      <a:pt x="6590" y="20923"/>
                      <a:pt x="6602" y="20911"/>
                      <a:pt x="6612" y="20901"/>
                    </a:cubicBezTo>
                    <a:cubicBezTo>
                      <a:pt x="6620" y="20892"/>
                      <a:pt x="6636" y="20888"/>
                      <a:pt x="6641" y="20870"/>
                    </a:cubicBezTo>
                    <a:cubicBezTo>
                      <a:pt x="6645" y="20851"/>
                      <a:pt x="6637" y="20812"/>
                      <a:pt x="6632" y="20796"/>
                    </a:cubicBezTo>
                    <a:cubicBezTo>
                      <a:pt x="6623" y="20770"/>
                      <a:pt x="6612" y="20776"/>
                      <a:pt x="6600" y="20787"/>
                    </a:cubicBezTo>
                    <a:cubicBezTo>
                      <a:pt x="6580" y="20805"/>
                      <a:pt x="6560" y="20793"/>
                      <a:pt x="6541" y="20817"/>
                    </a:cubicBezTo>
                    <a:lnTo>
                      <a:pt x="6536" y="20809"/>
                    </a:lnTo>
                    <a:close/>
                    <a:moveTo>
                      <a:pt x="7813" y="15504"/>
                    </a:moveTo>
                    <a:cubicBezTo>
                      <a:pt x="7823" y="15497"/>
                      <a:pt x="7828" y="15473"/>
                      <a:pt x="7833" y="15456"/>
                    </a:cubicBezTo>
                    <a:cubicBezTo>
                      <a:pt x="7835" y="15449"/>
                      <a:pt x="7836" y="15453"/>
                      <a:pt x="7837" y="15445"/>
                    </a:cubicBezTo>
                    <a:cubicBezTo>
                      <a:pt x="7837" y="15442"/>
                      <a:pt x="7835" y="15434"/>
                      <a:pt x="7835" y="15430"/>
                    </a:cubicBezTo>
                    <a:cubicBezTo>
                      <a:pt x="7835" y="15420"/>
                      <a:pt x="7838" y="15411"/>
                      <a:pt x="7839" y="15401"/>
                    </a:cubicBezTo>
                    <a:cubicBezTo>
                      <a:pt x="7842" y="15387"/>
                      <a:pt x="7843" y="15357"/>
                      <a:pt x="7855" y="15362"/>
                    </a:cubicBezTo>
                    <a:cubicBezTo>
                      <a:pt x="7855" y="15344"/>
                      <a:pt x="7851" y="15342"/>
                      <a:pt x="7858" y="15328"/>
                    </a:cubicBezTo>
                    <a:cubicBezTo>
                      <a:pt x="7860" y="15324"/>
                      <a:pt x="7863" y="15321"/>
                      <a:pt x="7864" y="15317"/>
                    </a:cubicBezTo>
                    <a:cubicBezTo>
                      <a:pt x="7866" y="15311"/>
                      <a:pt x="7866" y="15303"/>
                      <a:pt x="7868" y="15298"/>
                    </a:cubicBezTo>
                    <a:cubicBezTo>
                      <a:pt x="7872" y="15286"/>
                      <a:pt x="7880" y="15281"/>
                      <a:pt x="7885" y="15274"/>
                    </a:cubicBezTo>
                    <a:cubicBezTo>
                      <a:pt x="7894" y="15262"/>
                      <a:pt x="7890" y="15245"/>
                      <a:pt x="7892" y="15226"/>
                    </a:cubicBezTo>
                    <a:cubicBezTo>
                      <a:pt x="7908" y="15225"/>
                      <a:pt x="7906" y="15210"/>
                      <a:pt x="7913" y="15186"/>
                    </a:cubicBezTo>
                    <a:cubicBezTo>
                      <a:pt x="7917" y="15170"/>
                      <a:pt x="7919" y="15180"/>
                      <a:pt x="7926" y="15171"/>
                    </a:cubicBezTo>
                    <a:cubicBezTo>
                      <a:pt x="7933" y="15160"/>
                      <a:pt x="7933" y="15137"/>
                      <a:pt x="7937" y="15123"/>
                    </a:cubicBezTo>
                    <a:cubicBezTo>
                      <a:pt x="7956" y="15131"/>
                      <a:pt x="7968" y="15101"/>
                      <a:pt x="7970" y="15066"/>
                    </a:cubicBezTo>
                    <a:cubicBezTo>
                      <a:pt x="7982" y="15077"/>
                      <a:pt x="7984" y="15043"/>
                      <a:pt x="7987" y="15028"/>
                    </a:cubicBezTo>
                    <a:cubicBezTo>
                      <a:pt x="7990" y="15002"/>
                      <a:pt x="7993" y="14982"/>
                      <a:pt x="8002" y="14964"/>
                    </a:cubicBezTo>
                    <a:cubicBezTo>
                      <a:pt x="8011" y="14946"/>
                      <a:pt x="8008" y="14937"/>
                      <a:pt x="8007" y="14916"/>
                    </a:cubicBezTo>
                    <a:cubicBezTo>
                      <a:pt x="8006" y="14897"/>
                      <a:pt x="8012" y="14883"/>
                      <a:pt x="8014" y="14865"/>
                    </a:cubicBezTo>
                    <a:cubicBezTo>
                      <a:pt x="8016" y="14836"/>
                      <a:pt x="8005" y="14803"/>
                      <a:pt x="8010" y="14776"/>
                    </a:cubicBezTo>
                    <a:cubicBezTo>
                      <a:pt x="8014" y="14758"/>
                      <a:pt x="8023" y="14755"/>
                      <a:pt x="8014" y="14733"/>
                    </a:cubicBezTo>
                    <a:cubicBezTo>
                      <a:pt x="8012" y="14727"/>
                      <a:pt x="8008" y="14726"/>
                      <a:pt x="8006" y="14718"/>
                    </a:cubicBezTo>
                    <a:cubicBezTo>
                      <a:pt x="8005" y="14713"/>
                      <a:pt x="8006" y="14706"/>
                      <a:pt x="8005" y="14700"/>
                    </a:cubicBezTo>
                    <a:cubicBezTo>
                      <a:pt x="8004" y="14690"/>
                      <a:pt x="8003" y="14674"/>
                      <a:pt x="8002" y="14665"/>
                    </a:cubicBezTo>
                    <a:cubicBezTo>
                      <a:pt x="8000" y="14655"/>
                      <a:pt x="7991" y="14642"/>
                      <a:pt x="7991" y="14633"/>
                    </a:cubicBezTo>
                    <a:cubicBezTo>
                      <a:pt x="7992" y="14625"/>
                      <a:pt x="7999" y="14621"/>
                      <a:pt x="8002" y="14616"/>
                    </a:cubicBezTo>
                    <a:cubicBezTo>
                      <a:pt x="7999" y="14607"/>
                      <a:pt x="7995" y="14605"/>
                      <a:pt x="7991" y="14600"/>
                    </a:cubicBezTo>
                    <a:cubicBezTo>
                      <a:pt x="7985" y="14593"/>
                      <a:pt x="7988" y="14598"/>
                      <a:pt x="7985" y="14585"/>
                    </a:cubicBezTo>
                    <a:cubicBezTo>
                      <a:pt x="7982" y="14562"/>
                      <a:pt x="7982" y="14547"/>
                      <a:pt x="7968" y="14545"/>
                    </a:cubicBezTo>
                    <a:cubicBezTo>
                      <a:pt x="7952" y="14542"/>
                      <a:pt x="7936" y="14548"/>
                      <a:pt x="7920" y="14545"/>
                    </a:cubicBezTo>
                    <a:cubicBezTo>
                      <a:pt x="7905" y="14542"/>
                      <a:pt x="7881" y="14539"/>
                      <a:pt x="7869" y="14529"/>
                    </a:cubicBezTo>
                    <a:cubicBezTo>
                      <a:pt x="7854" y="14517"/>
                      <a:pt x="7845" y="14482"/>
                      <a:pt x="7832" y="14467"/>
                    </a:cubicBezTo>
                    <a:cubicBezTo>
                      <a:pt x="7818" y="14452"/>
                      <a:pt x="7806" y="14445"/>
                      <a:pt x="7795" y="14419"/>
                    </a:cubicBezTo>
                    <a:cubicBezTo>
                      <a:pt x="7779" y="14379"/>
                      <a:pt x="7763" y="14337"/>
                      <a:pt x="7744" y="14301"/>
                    </a:cubicBezTo>
                    <a:cubicBezTo>
                      <a:pt x="7717" y="14250"/>
                      <a:pt x="7697" y="14279"/>
                      <a:pt x="7663" y="14268"/>
                    </a:cubicBezTo>
                    <a:cubicBezTo>
                      <a:pt x="7624" y="14255"/>
                      <a:pt x="7596" y="14257"/>
                      <a:pt x="7557" y="14268"/>
                    </a:cubicBezTo>
                    <a:cubicBezTo>
                      <a:pt x="7558" y="14237"/>
                      <a:pt x="7544" y="14243"/>
                      <a:pt x="7535" y="14231"/>
                    </a:cubicBezTo>
                    <a:cubicBezTo>
                      <a:pt x="7523" y="14216"/>
                      <a:pt x="7523" y="14201"/>
                      <a:pt x="7508" y="14195"/>
                    </a:cubicBezTo>
                    <a:cubicBezTo>
                      <a:pt x="7497" y="14190"/>
                      <a:pt x="7485" y="14186"/>
                      <a:pt x="7475" y="14197"/>
                    </a:cubicBezTo>
                    <a:cubicBezTo>
                      <a:pt x="7470" y="14203"/>
                      <a:pt x="7470" y="14215"/>
                      <a:pt x="7464" y="14220"/>
                    </a:cubicBezTo>
                    <a:cubicBezTo>
                      <a:pt x="7460" y="14223"/>
                      <a:pt x="7451" y="14219"/>
                      <a:pt x="7446" y="14220"/>
                    </a:cubicBezTo>
                    <a:cubicBezTo>
                      <a:pt x="7444" y="14239"/>
                      <a:pt x="7430" y="14245"/>
                      <a:pt x="7437" y="14268"/>
                    </a:cubicBezTo>
                    <a:cubicBezTo>
                      <a:pt x="7429" y="14278"/>
                      <a:pt x="7413" y="14273"/>
                      <a:pt x="7415" y="14247"/>
                    </a:cubicBezTo>
                    <a:cubicBezTo>
                      <a:pt x="7418" y="14227"/>
                      <a:pt x="7434" y="14234"/>
                      <a:pt x="7433" y="14208"/>
                    </a:cubicBezTo>
                    <a:cubicBezTo>
                      <a:pt x="7433" y="14201"/>
                      <a:pt x="7419" y="14167"/>
                      <a:pt x="7417" y="14159"/>
                    </a:cubicBezTo>
                    <a:cubicBezTo>
                      <a:pt x="7411" y="14138"/>
                      <a:pt x="7404" y="14115"/>
                      <a:pt x="7392" y="14106"/>
                    </a:cubicBezTo>
                    <a:cubicBezTo>
                      <a:pt x="7377" y="14094"/>
                      <a:pt x="7378" y="14104"/>
                      <a:pt x="7367" y="14081"/>
                    </a:cubicBezTo>
                    <a:cubicBezTo>
                      <a:pt x="7356" y="14058"/>
                      <a:pt x="7352" y="14049"/>
                      <a:pt x="7336" y="14050"/>
                    </a:cubicBezTo>
                    <a:cubicBezTo>
                      <a:pt x="7321" y="14051"/>
                      <a:pt x="7314" y="14062"/>
                      <a:pt x="7301" y="14047"/>
                    </a:cubicBezTo>
                    <a:cubicBezTo>
                      <a:pt x="7292" y="14036"/>
                      <a:pt x="7287" y="14026"/>
                      <a:pt x="7276" y="14018"/>
                    </a:cubicBezTo>
                    <a:cubicBezTo>
                      <a:pt x="7264" y="14010"/>
                      <a:pt x="7254" y="13983"/>
                      <a:pt x="7243" y="13981"/>
                    </a:cubicBezTo>
                    <a:cubicBezTo>
                      <a:pt x="7236" y="13980"/>
                      <a:pt x="7209" y="13991"/>
                      <a:pt x="7203" y="13998"/>
                    </a:cubicBezTo>
                    <a:cubicBezTo>
                      <a:pt x="7201" y="14053"/>
                      <a:pt x="7200" y="14085"/>
                      <a:pt x="7174" y="14117"/>
                    </a:cubicBezTo>
                    <a:cubicBezTo>
                      <a:pt x="7161" y="14134"/>
                      <a:pt x="7145" y="14135"/>
                      <a:pt x="7131" y="14144"/>
                    </a:cubicBezTo>
                    <a:cubicBezTo>
                      <a:pt x="7118" y="14152"/>
                      <a:pt x="7107" y="14171"/>
                      <a:pt x="7093" y="14146"/>
                    </a:cubicBezTo>
                    <a:cubicBezTo>
                      <a:pt x="7111" y="14126"/>
                      <a:pt x="7134" y="14121"/>
                      <a:pt x="7151" y="14098"/>
                    </a:cubicBezTo>
                    <a:cubicBezTo>
                      <a:pt x="7162" y="14083"/>
                      <a:pt x="7180" y="14032"/>
                      <a:pt x="7179" y="14004"/>
                    </a:cubicBezTo>
                    <a:cubicBezTo>
                      <a:pt x="7179" y="13970"/>
                      <a:pt x="7154" y="13945"/>
                      <a:pt x="7140" y="13938"/>
                    </a:cubicBezTo>
                    <a:cubicBezTo>
                      <a:pt x="7124" y="13930"/>
                      <a:pt x="7087" y="13914"/>
                      <a:pt x="7071" y="13930"/>
                    </a:cubicBezTo>
                    <a:cubicBezTo>
                      <a:pt x="7059" y="13944"/>
                      <a:pt x="7058" y="13975"/>
                      <a:pt x="7048" y="13991"/>
                    </a:cubicBezTo>
                    <a:cubicBezTo>
                      <a:pt x="7036" y="14011"/>
                      <a:pt x="7015" y="14001"/>
                      <a:pt x="7000" y="14000"/>
                    </a:cubicBezTo>
                    <a:cubicBezTo>
                      <a:pt x="7000" y="13936"/>
                      <a:pt x="7049" y="13925"/>
                      <a:pt x="7055" y="13866"/>
                    </a:cubicBezTo>
                    <a:cubicBezTo>
                      <a:pt x="7063" y="13864"/>
                      <a:pt x="7070" y="13857"/>
                      <a:pt x="7079" y="13856"/>
                    </a:cubicBezTo>
                    <a:cubicBezTo>
                      <a:pt x="7081" y="13817"/>
                      <a:pt x="7086" y="13801"/>
                      <a:pt x="7098" y="13773"/>
                    </a:cubicBezTo>
                    <a:cubicBezTo>
                      <a:pt x="7117" y="13726"/>
                      <a:pt x="7101" y="13698"/>
                      <a:pt x="7075" y="13700"/>
                    </a:cubicBezTo>
                    <a:cubicBezTo>
                      <a:pt x="7072" y="13676"/>
                      <a:pt x="7063" y="13670"/>
                      <a:pt x="7055" y="13654"/>
                    </a:cubicBezTo>
                    <a:cubicBezTo>
                      <a:pt x="7047" y="13636"/>
                      <a:pt x="7047" y="13623"/>
                      <a:pt x="7043" y="13600"/>
                    </a:cubicBezTo>
                    <a:cubicBezTo>
                      <a:pt x="7037" y="13553"/>
                      <a:pt x="7019" y="13537"/>
                      <a:pt x="7007" y="13498"/>
                    </a:cubicBezTo>
                    <a:cubicBezTo>
                      <a:pt x="6996" y="13463"/>
                      <a:pt x="7007" y="13404"/>
                      <a:pt x="6993" y="13376"/>
                    </a:cubicBezTo>
                    <a:cubicBezTo>
                      <a:pt x="6982" y="13356"/>
                      <a:pt x="6963" y="13373"/>
                      <a:pt x="6952" y="13357"/>
                    </a:cubicBezTo>
                    <a:cubicBezTo>
                      <a:pt x="6944" y="13344"/>
                      <a:pt x="6946" y="13323"/>
                      <a:pt x="6941" y="13304"/>
                    </a:cubicBezTo>
                    <a:cubicBezTo>
                      <a:pt x="6929" y="13258"/>
                      <a:pt x="6902" y="13260"/>
                      <a:pt x="6885" y="13225"/>
                    </a:cubicBezTo>
                    <a:cubicBezTo>
                      <a:pt x="6878" y="13211"/>
                      <a:pt x="6876" y="13191"/>
                      <a:pt x="6868" y="13179"/>
                    </a:cubicBezTo>
                    <a:cubicBezTo>
                      <a:pt x="6860" y="13168"/>
                      <a:pt x="6850" y="13169"/>
                      <a:pt x="6841" y="13164"/>
                    </a:cubicBezTo>
                    <a:cubicBezTo>
                      <a:pt x="6799" y="13141"/>
                      <a:pt x="6762" y="13192"/>
                      <a:pt x="6720" y="13174"/>
                    </a:cubicBezTo>
                    <a:cubicBezTo>
                      <a:pt x="6708" y="13170"/>
                      <a:pt x="6698" y="13156"/>
                      <a:pt x="6687" y="13148"/>
                    </a:cubicBezTo>
                    <a:cubicBezTo>
                      <a:pt x="6673" y="13139"/>
                      <a:pt x="6660" y="13140"/>
                      <a:pt x="6648" y="13120"/>
                    </a:cubicBezTo>
                    <a:cubicBezTo>
                      <a:pt x="6632" y="13090"/>
                      <a:pt x="6613" y="13029"/>
                      <a:pt x="6587" y="13045"/>
                    </a:cubicBezTo>
                    <a:cubicBezTo>
                      <a:pt x="6584" y="13018"/>
                      <a:pt x="6577" y="13008"/>
                      <a:pt x="6567" y="12993"/>
                    </a:cubicBezTo>
                    <a:cubicBezTo>
                      <a:pt x="6552" y="12974"/>
                      <a:pt x="6551" y="12923"/>
                      <a:pt x="6535" y="12908"/>
                    </a:cubicBezTo>
                    <a:cubicBezTo>
                      <a:pt x="6531" y="12903"/>
                      <a:pt x="6525" y="12906"/>
                      <a:pt x="6521" y="12903"/>
                    </a:cubicBezTo>
                    <a:cubicBezTo>
                      <a:pt x="6515" y="12882"/>
                      <a:pt x="6512" y="12875"/>
                      <a:pt x="6499" y="12873"/>
                    </a:cubicBezTo>
                    <a:cubicBezTo>
                      <a:pt x="6488" y="12871"/>
                      <a:pt x="6483" y="12856"/>
                      <a:pt x="6473" y="12854"/>
                    </a:cubicBezTo>
                    <a:cubicBezTo>
                      <a:pt x="6462" y="12852"/>
                      <a:pt x="6450" y="12851"/>
                      <a:pt x="6441" y="12862"/>
                    </a:cubicBezTo>
                    <a:cubicBezTo>
                      <a:pt x="6431" y="12872"/>
                      <a:pt x="6426" y="12874"/>
                      <a:pt x="6416" y="12875"/>
                    </a:cubicBezTo>
                    <a:cubicBezTo>
                      <a:pt x="6414" y="12862"/>
                      <a:pt x="6412" y="12843"/>
                      <a:pt x="6416" y="12831"/>
                    </a:cubicBezTo>
                    <a:cubicBezTo>
                      <a:pt x="6419" y="12820"/>
                      <a:pt x="6426" y="12810"/>
                      <a:pt x="6430" y="12799"/>
                    </a:cubicBezTo>
                    <a:cubicBezTo>
                      <a:pt x="6435" y="12784"/>
                      <a:pt x="6439" y="12766"/>
                      <a:pt x="6445" y="12749"/>
                    </a:cubicBezTo>
                    <a:cubicBezTo>
                      <a:pt x="6429" y="12749"/>
                      <a:pt x="6415" y="12751"/>
                      <a:pt x="6403" y="12731"/>
                    </a:cubicBezTo>
                    <a:cubicBezTo>
                      <a:pt x="6397" y="12721"/>
                      <a:pt x="6391" y="12709"/>
                      <a:pt x="6386" y="12696"/>
                    </a:cubicBezTo>
                    <a:cubicBezTo>
                      <a:pt x="6378" y="12678"/>
                      <a:pt x="6375" y="12677"/>
                      <a:pt x="6363" y="12681"/>
                    </a:cubicBezTo>
                    <a:cubicBezTo>
                      <a:pt x="6349" y="12684"/>
                      <a:pt x="6325" y="12701"/>
                      <a:pt x="6316" y="12674"/>
                    </a:cubicBezTo>
                    <a:cubicBezTo>
                      <a:pt x="6310" y="12658"/>
                      <a:pt x="6297" y="12638"/>
                      <a:pt x="6307" y="12621"/>
                    </a:cubicBezTo>
                    <a:cubicBezTo>
                      <a:pt x="6314" y="12608"/>
                      <a:pt x="6333" y="12608"/>
                      <a:pt x="6327" y="12579"/>
                    </a:cubicBezTo>
                    <a:cubicBezTo>
                      <a:pt x="6320" y="12547"/>
                      <a:pt x="6277" y="12596"/>
                      <a:pt x="6266" y="12601"/>
                    </a:cubicBezTo>
                    <a:cubicBezTo>
                      <a:pt x="6252" y="12608"/>
                      <a:pt x="6242" y="12613"/>
                      <a:pt x="6230" y="12629"/>
                    </a:cubicBezTo>
                    <a:cubicBezTo>
                      <a:pt x="6224" y="12638"/>
                      <a:pt x="6222" y="12646"/>
                      <a:pt x="6216" y="12658"/>
                    </a:cubicBezTo>
                    <a:cubicBezTo>
                      <a:pt x="6210" y="12670"/>
                      <a:pt x="6204" y="12672"/>
                      <a:pt x="6196" y="12675"/>
                    </a:cubicBezTo>
                    <a:cubicBezTo>
                      <a:pt x="6185" y="12678"/>
                      <a:pt x="6175" y="12687"/>
                      <a:pt x="6165" y="12687"/>
                    </a:cubicBezTo>
                    <a:cubicBezTo>
                      <a:pt x="6146" y="12689"/>
                      <a:pt x="6153" y="12668"/>
                      <a:pt x="6148" y="12646"/>
                    </a:cubicBezTo>
                    <a:cubicBezTo>
                      <a:pt x="6144" y="12627"/>
                      <a:pt x="6116" y="12628"/>
                      <a:pt x="6106" y="12626"/>
                    </a:cubicBezTo>
                    <a:cubicBezTo>
                      <a:pt x="6096" y="12625"/>
                      <a:pt x="6088" y="12632"/>
                      <a:pt x="6079" y="12637"/>
                    </a:cubicBezTo>
                    <a:cubicBezTo>
                      <a:pt x="6060" y="12647"/>
                      <a:pt x="6040" y="12649"/>
                      <a:pt x="6020" y="12642"/>
                    </a:cubicBezTo>
                    <a:cubicBezTo>
                      <a:pt x="6013" y="12640"/>
                      <a:pt x="5997" y="12636"/>
                      <a:pt x="5993" y="12620"/>
                    </a:cubicBezTo>
                    <a:cubicBezTo>
                      <a:pt x="5990" y="12609"/>
                      <a:pt x="5993" y="12592"/>
                      <a:pt x="5991" y="12580"/>
                    </a:cubicBezTo>
                    <a:cubicBezTo>
                      <a:pt x="5988" y="12557"/>
                      <a:pt x="5977" y="12541"/>
                      <a:pt x="5969" y="12523"/>
                    </a:cubicBezTo>
                    <a:cubicBezTo>
                      <a:pt x="5963" y="12509"/>
                      <a:pt x="5955" y="12491"/>
                      <a:pt x="5945" y="12489"/>
                    </a:cubicBezTo>
                    <a:cubicBezTo>
                      <a:pt x="5933" y="12487"/>
                      <a:pt x="5920" y="12499"/>
                      <a:pt x="5907" y="12499"/>
                    </a:cubicBezTo>
                    <a:cubicBezTo>
                      <a:pt x="5898" y="12499"/>
                      <a:pt x="5890" y="12503"/>
                      <a:pt x="5882" y="12509"/>
                    </a:cubicBezTo>
                    <a:cubicBezTo>
                      <a:pt x="5874" y="12515"/>
                      <a:pt x="5867" y="12527"/>
                      <a:pt x="5858" y="12525"/>
                    </a:cubicBezTo>
                    <a:cubicBezTo>
                      <a:pt x="5847" y="12522"/>
                      <a:pt x="5831" y="12495"/>
                      <a:pt x="5824" y="12529"/>
                    </a:cubicBezTo>
                    <a:cubicBezTo>
                      <a:pt x="5821" y="12543"/>
                      <a:pt x="5820" y="12552"/>
                      <a:pt x="5813" y="12561"/>
                    </a:cubicBezTo>
                    <a:cubicBezTo>
                      <a:pt x="5806" y="12572"/>
                      <a:pt x="5800" y="12572"/>
                      <a:pt x="5801" y="12592"/>
                    </a:cubicBezTo>
                    <a:cubicBezTo>
                      <a:pt x="5802" y="12633"/>
                      <a:pt x="5822" y="12652"/>
                      <a:pt x="5829" y="12686"/>
                    </a:cubicBezTo>
                    <a:cubicBezTo>
                      <a:pt x="5836" y="12721"/>
                      <a:pt x="5828" y="12747"/>
                      <a:pt x="5819" y="12776"/>
                    </a:cubicBezTo>
                    <a:cubicBezTo>
                      <a:pt x="5815" y="12790"/>
                      <a:pt x="5809" y="12805"/>
                      <a:pt x="5801" y="12809"/>
                    </a:cubicBezTo>
                    <a:cubicBezTo>
                      <a:pt x="5789" y="12817"/>
                      <a:pt x="5780" y="12794"/>
                      <a:pt x="5769" y="12786"/>
                    </a:cubicBezTo>
                    <a:cubicBezTo>
                      <a:pt x="5775" y="12775"/>
                      <a:pt x="5773" y="12730"/>
                      <a:pt x="5774" y="12714"/>
                    </a:cubicBezTo>
                    <a:cubicBezTo>
                      <a:pt x="5776" y="12690"/>
                      <a:pt x="5783" y="12672"/>
                      <a:pt x="5786" y="12649"/>
                    </a:cubicBezTo>
                    <a:cubicBezTo>
                      <a:pt x="5789" y="12634"/>
                      <a:pt x="5785" y="12628"/>
                      <a:pt x="5784" y="12615"/>
                    </a:cubicBezTo>
                    <a:cubicBezTo>
                      <a:pt x="5783" y="12605"/>
                      <a:pt x="5786" y="12598"/>
                      <a:pt x="5786" y="12589"/>
                    </a:cubicBezTo>
                    <a:cubicBezTo>
                      <a:pt x="5789" y="12565"/>
                      <a:pt x="5787" y="12533"/>
                      <a:pt x="5791" y="12511"/>
                    </a:cubicBezTo>
                    <a:cubicBezTo>
                      <a:pt x="5787" y="12506"/>
                      <a:pt x="5782" y="12509"/>
                      <a:pt x="5778" y="12510"/>
                    </a:cubicBezTo>
                    <a:cubicBezTo>
                      <a:pt x="5780" y="12484"/>
                      <a:pt x="5792" y="12469"/>
                      <a:pt x="5798" y="12447"/>
                    </a:cubicBezTo>
                    <a:cubicBezTo>
                      <a:pt x="5803" y="12427"/>
                      <a:pt x="5798" y="12370"/>
                      <a:pt x="5784" y="12385"/>
                    </a:cubicBezTo>
                    <a:cubicBezTo>
                      <a:pt x="5774" y="12396"/>
                      <a:pt x="5764" y="12419"/>
                      <a:pt x="5756" y="12435"/>
                    </a:cubicBezTo>
                    <a:cubicBezTo>
                      <a:pt x="5748" y="12452"/>
                      <a:pt x="5742" y="12483"/>
                      <a:pt x="5730" y="12487"/>
                    </a:cubicBezTo>
                    <a:cubicBezTo>
                      <a:pt x="5722" y="12489"/>
                      <a:pt x="5717" y="12488"/>
                      <a:pt x="5709" y="12493"/>
                    </a:cubicBezTo>
                    <a:cubicBezTo>
                      <a:pt x="5703" y="12496"/>
                      <a:pt x="5697" y="12500"/>
                      <a:pt x="5691" y="12506"/>
                    </a:cubicBezTo>
                    <a:cubicBezTo>
                      <a:pt x="5683" y="12513"/>
                      <a:pt x="5680" y="12515"/>
                      <a:pt x="5674" y="12529"/>
                    </a:cubicBezTo>
                    <a:cubicBezTo>
                      <a:pt x="5669" y="12538"/>
                      <a:pt x="5661" y="12552"/>
                      <a:pt x="5656" y="12557"/>
                    </a:cubicBezTo>
                    <a:cubicBezTo>
                      <a:pt x="5642" y="12569"/>
                      <a:pt x="5622" y="12548"/>
                      <a:pt x="5608" y="12545"/>
                    </a:cubicBezTo>
                    <a:cubicBezTo>
                      <a:pt x="5589" y="12541"/>
                      <a:pt x="5583" y="12567"/>
                      <a:pt x="5575" y="12597"/>
                    </a:cubicBezTo>
                    <a:cubicBezTo>
                      <a:pt x="5572" y="12610"/>
                      <a:pt x="5573" y="12617"/>
                      <a:pt x="5571" y="12630"/>
                    </a:cubicBezTo>
                    <a:cubicBezTo>
                      <a:pt x="5570" y="12636"/>
                      <a:pt x="5566" y="12640"/>
                      <a:pt x="5564" y="12646"/>
                    </a:cubicBezTo>
                    <a:cubicBezTo>
                      <a:pt x="5562" y="12655"/>
                      <a:pt x="5562" y="12664"/>
                      <a:pt x="5561" y="12673"/>
                    </a:cubicBezTo>
                    <a:cubicBezTo>
                      <a:pt x="5559" y="12702"/>
                      <a:pt x="5555" y="12755"/>
                      <a:pt x="5538" y="12762"/>
                    </a:cubicBezTo>
                    <a:cubicBezTo>
                      <a:pt x="5530" y="12766"/>
                      <a:pt x="5528" y="12761"/>
                      <a:pt x="5522" y="12776"/>
                    </a:cubicBezTo>
                    <a:cubicBezTo>
                      <a:pt x="5515" y="12791"/>
                      <a:pt x="5507" y="12803"/>
                      <a:pt x="5501" y="12819"/>
                    </a:cubicBezTo>
                    <a:cubicBezTo>
                      <a:pt x="5494" y="12838"/>
                      <a:pt x="5493" y="12862"/>
                      <a:pt x="5485" y="12879"/>
                    </a:cubicBezTo>
                    <a:cubicBezTo>
                      <a:pt x="5477" y="12895"/>
                      <a:pt x="5471" y="12903"/>
                      <a:pt x="5466" y="12923"/>
                    </a:cubicBezTo>
                    <a:cubicBezTo>
                      <a:pt x="5461" y="12943"/>
                      <a:pt x="5454" y="12958"/>
                      <a:pt x="5447" y="12975"/>
                    </a:cubicBezTo>
                    <a:cubicBezTo>
                      <a:pt x="5441" y="12988"/>
                      <a:pt x="5441" y="12996"/>
                      <a:pt x="5441" y="13012"/>
                    </a:cubicBezTo>
                    <a:cubicBezTo>
                      <a:pt x="5440" y="13026"/>
                      <a:pt x="5438" y="13036"/>
                      <a:pt x="5441" y="13050"/>
                    </a:cubicBezTo>
                    <a:cubicBezTo>
                      <a:pt x="5444" y="13063"/>
                      <a:pt x="5450" y="13071"/>
                      <a:pt x="5451" y="13087"/>
                    </a:cubicBezTo>
                    <a:cubicBezTo>
                      <a:pt x="5455" y="13135"/>
                      <a:pt x="5437" y="13165"/>
                      <a:pt x="5438" y="13213"/>
                    </a:cubicBezTo>
                    <a:cubicBezTo>
                      <a:pt x="5438" y="13244"/>
                      <a:pt x="5442" y="13276"/>
                      <a:pt x="5444" y="13307"/>
                    </a:cubicBezTo>
                    <a:cubicBezTo>
                      <a:pt x="5446" y="13325"/>
                      <a:pt x="5445" y="13344"/>
                      <a:pt x="5446" y="13362"/>
                    </a:cubicBezTo>
                    <a:cubicBezTo>
                      <a:pt x="5447" y="13374"/>
                      <a:pt x="5457" y="13404"/>
                      <a:pt x="5449" y="13408"/>
                    </a:cubicBezTo>
                    <a:cubicBezTo>
                      <a:pt x="5453" y="13420"/>
                      <a:pt x="5458" y="13422"/>
                      <a:pt x="5459" y="13437"/>
                    </a:cubicBezTo>
                    <a:cubicBezTo>
                      <a:pt x="5460" y="13447"/>
                      <a:pt x="5460" y="13470"/>
                      <a:pt x="5458" y="13481"/>
                    </a:cubicBezTo>
                    <a:cubicBezTo>
                      <a:pt x="5456" y="13494"/>
                      <a:pt x="5449" y="13501"/>
                      <a:pt x="5444" y="13512"/>
                    </a:cubicBezTo>
                    <a:cubicBezTo>
                      <a:pt x="5440" y="13523"/>
                      <a:pt x="5438" y="13536"/>
                      <a:pt x="5436" y="13550"/>
                    </a:cubicBezTo>
                    <a:cubicBezTo>
                      <a:pt x="5432" y="13579"/>
                      <a:pt x="5427" y="13601"/>
                      <a:pt x="5411" y="13607"/>
                    </a:cubicBezTo>
                    <a:cubicBezTo>
                      <a:pt x="5398" y="13613"/>
                      <a:pt x="5384" y="13621"/>
                      <a:pt x="5376" y="13644"/>
                    </a:cubicBezTo>
                    <a:cubicBezTo>
                      <a:pt x="5367" y="13671"/>
                      <a:pt x="5359" y="13702"/>
                      <a:pt x="5360" y="13735"/>
                    </a:cubicBezTo>
                    <a:cubicBezTo>
                      <a:pt x="5364" y="13740"/>
                      <a:pt x="5369" y="13749"/>
                      <a:pt x="5372" y="13756"/>
                    </a:cubicBezTo>
                    <a:cubicBezTo>
                      <a:pt x="5367" y="13766"/>
                      <a:pt x="5356" y="13777"/>
                      <a:pt x="5349" y="13781"/>
                    </a:cubicBezTo>
                    <a:cubicBezTo>
                      <a:pt x="5339" y="13786"/>
                      <a:pt x="5327" y="13776"/>
                      <a:pt x="5318" y="13783"/>
                    </a:cubicBezTo>
                    <a:cubicBezTo>
                      <a:pt x="5304" y="13792"/>
                      <a:pt x="5299" y="13822"/>
                      <a:pt x="5288" y="13838"/>
                    </a:cubicBezTo>
                    <a:cubicBezTo>
                      <a:pt x="5273" y="13860"/>
                      <a:pt x="5271" y="13877"/>
                      <a:pt x="5269" y="13913"/>
                    </a:cubicBezTo>
                    <a:cubicBezTo>
                      <a:pt x="5268" y="13933"/>
                      <a:pt x="5266" y="13953"/>
                      <a:pt x="5266" y="13974"/>
                    </a:cubicBezTo>
                    <a:cubicBezTo>
                      <a:pt x="5267" y="13984"/>
                      <a:pt x="5270" y="13999"/>
                      <a:pt x="5268" y="14009"/>
                    </a:cubicBezTo>
                    <a:cubicBezTo>
                      <a:pt x="5264" y="14028"/>
                      <a:pt x="5251" y="14021"/>
                      <a:pt x="5243" y="14029"/>
                    </a:cubicBezTo>
                    <a:cubicBezTo>
                      <a:pt x="5234" y="14038"/>
                      <a:pt x="5228" y="14057"/>
                      <a:pt x="5228" y="14077"/>
                    </a:cubicBezTo>
                    <a:cubicBezTo>
                      <a:pt x="5228" y="14131"/>
                      <a:pt x="5254" y="14155"/>
                      <a:pt x="5267" y="14195"/>
                    </a:cubicBezTo>
                    <a:cubicBezTo>
                      <a:pt x="5272" y="14210"/>
                      <a:pt x="5278" y="14225"/>
                      <a:pt x="5282" y="14241"/>
                    </a:cubicBezTo>
                    <a:cubicBezTo>
                      <a:pt x="5285" y="14256"/>
                      <a:pt x="5284" y="14258"/>
                      <a:pt x="5280" y="14271"/>
                    </a:cubicBezTo>
                    <a:cubicBezTo>
                      <a:pt x="5272" y="14296"/>
                      <a:pt x="5277" y="14331"/>
                      <a:pt x="5262" y="14342"/>
                    </a:cubicBezTo>
                    <a:cubicBezTo>
                      <a:pt x="5247" y="14354"/>
                      <a:pt x="5231" y="14339"/>
                      <a:pt x="5221" y="14367"/>
                    </a:cubicBezTo>
                    <a:cubicBezTo>
                      <a:pt x="5213" y="14387"/>
                      <a:pt x="5209" y="14403"/>
                      <a:pt x="5211" y="14428"/>
                    </a:cubicBezTo>
                    <a:cubicBezTo>
                      <a:pt x="5212" y="14456"/>
                      <a:pt x="5217" y="14475"/>
                      <a:pt x="5222" y="14500"/>
                    </a:cubicBezTo>
                    <a:cubicBezTo>
                      <a:pt x="5233" y="14545"/>
                      <a:pt x="5219" y="14530"/>
                      <a:pt x="5207" y="14556"/>
                    </a:cubicBezTo>
                    <a:cubicBezTo>
                      <a:pt x="5197" y="14576"/>
                      <a:pt x="5205" y="14595"/>
                      <a:pt x="5213" y="14610"/>
                    </a:cubicBezTo>
                    <a:cubicBezTo>
                      <a:pt x="5217" y="14615"/>
                      <a:pt x="5223" y="14622"/>
                      <a:pt x="5225" y="14631"/>
                    </a:cubicBezTo>
                    <a:cubicBezTo>
                      <a:pt x="5227" y="14642"/>
                      <a:pt x="5223" y="14652"/>
                      <a:pt x="5224" y="14663"/>
                    </a:cubicBezTo>
                    <a:cubicBezTo>
                      <a:pt x="5226" y="14700"/>
                      <a:pt x="5248" y="14695"/>
                      <a:pt x="5260" y="14708"/>
                    </a:cubicBezTo>
                    <a:cubicBezTo>
                      <a:pt x="5267" y="14717"/>
                      <a:pt x="5273" y="14731"/>
                      <a:pt x="5280" y="14741"/>
                    </a:cubicBezTo>
                    <a:cubicBezTo>
                      <a:pt x="5289" y="14754"/>
                      <a:pt x="5301" y="14764"/>
                      <a:pt x="5308" y="14781"/>
                    </a:cubicBezTo>
                    <a:cubicBezTo>
                      <a:pt x="5324" y="14816"/>
                      <a:pt x="5333" y="14859"/>
                      <a:pt x="5338" y="14904"/>
                    </a:cubicBezTo>
                    <a:cubicBezTo>
                      <a:pt x="5339" y="14920"/>
                      <a:pt x="5343" y="14936"/>
                      <a:pt x="5349" y="14948"/>
                    </a:cubicBezTo>
                    <a:cubicBezTo>
                      <a:pt x="5357" y="14965"/>
                      <a:pt x="5361" y="14989"/>
                      <a:pt x="5364" y="15010"/>
                    </a:cubicBezTo>
                    <a:cubicBezTo>
                      <a:pt x="5367" y="15034"/>
                      <a:pt x="5372" y="15052"/>
                      <a:pt x="5378" y="15073"/>
                    </a:cubicBezTo>
                    <a:cubicBezTo>
                      <a:pt x="5381" y="15083"/>
                      <a:pt x="5389" y="15095"/>
                      <a:pt x="5389" y="15106"/>
                    </a:cubicBezTo>
                    <a:cubicBezTo>
                      <a:pt x="5377" y="15105"/>
                      <a:pt x="5386" y="15125"/>
                      <a:pt x="5390" y="15130"/>
                    </a:cubicBezTo>
                    <a:cubicBezTo>
                      <a:pt x="5400" y="15145"/>
                      <a:pt x="5401" y="15154"/>
                      <a:pt x="5403" y="15175"/>
                    </a:cubicBezTo>
                    <a:cubicBezTo>
                      <a:pt x="5405" y="15194"/>
                      <a:pt x="5412" y="15205"/>
                      <a:pt x="5416" y="15219"/>
                    </a:cubicBezTo>
                    <a:cubicBezTo>
                      <a:pt x="5422" y="15240"/>
                      <a:pt x="5412" y="15254"/>
                      <a:pt x="5413" y="15273"/>
                    </a:cubicBezTo>
                    <a:cubicBezTo>
                      <a:pt x="5431" y="15286"/>
                      <a:pt x="5432" y="15324"/>
                      <a:pt x="5437" y="15357"/>
                    </a:cubicBezTo>
                    <a:cubicBezTo>
                      <a:pt x="5438" y="15363"/>
                      <a:pt x="5438" y="15377"/>
                      <a:pt x="5440" y="15382"/>
                    </a:cubicBezTo>
                    <a:cubicBezTo>
                      <a:pt x="5443" y="15391"/>
                      <a:pt x="5455" y="15393"/>
                      <a:pt x="5460" y="15398"/>
                    </a:cubicBezTo>
                    <a:cubicBezTo>
                      <a:pt x="5468" y="15405"/>
                      <a:pt x="5476" y="15419"/>
                      <a:pt x="5479" y="15437"/>
                    </a:cubicBezTo>
                    <a:cubicBezTo>
                      <a:pt x="5482" y="15448"/>
                      <a:pt x="5480" y="15459"/>
                      <a:pt x="5483" y="15470"/>
                    </a:cubicBezTo>
                    <a:cubicBezTo>
                      <a:pt x="5488" y="15486"/>
                      <a:pt x="5498" y="15498"/>
                      <a:pt x="5504" y="15511"/>
                    </a:cubicBezTo>
                    <a:cubicBezTo>
                      <a:pt x="5512" y="15526"/>
                      <a:pt x="5510" y="15544"/>
                      <a:pt x="5511" y="15564"/>
                    </a:cubicBezTo>
                    <a:cubicBezTo>
                      <a:pt x="5512" y="15582"/>
                      <a:pt x="5514" y="15591"/>
                      <a:pt x="5517" y="15606"/>
                    </a:cubicBezTo>
                    <a:cubicBezTo>
                      <a:pt x="5520" y="15624"/>
                      <a:pt x="5524" y="15645"/>
                      <a:pt x="5526" y="15662"/>
                    </a:cubicBezTo>
                    <a:cubicBezTo>
                      <a:pt x="5528" y="15682"/>
                      <a:pt x="5533" y="15709"/>
                      <a:pt x="5533" y="15729"/>
                    </a:cubicBezTo>
                    <a:cubicBezTo>
                      <a:pt x="5543" y="15730"/>
                      <a:pt x="5551" y="15737"/>
                      <a:pt x="5558" y="15752"/>
                    </a:cubicBezTo>
                    <a:cubicBezTo>
                      <a:pt x="5564" y="15763"/>
                      <a:pt x="5563" y="15779"/>
                      <a:pt x="5568" y="15789"/>
                    </a:cubicBezTo>
                    <a:cubicBezTo>
                      <a:pt x="5572" y="15799"/>
                      <a:pt x="5582" y="15796"/>
                      <a:pt x="5587" y="15799"/>
                    </a:cubicBezTo>
                    <a:cubicBezTo>
                      <a:pt x="5597" y="15804"/>
                      <a:pt x="5600" y="15821"/>
                      <a:pt x="5607" y="15835"/>
                    </a:cubicBezTo>
                    <a:cubicBezTo>
                      <a:pt x="5617" y="15856"/>
                      <a:pt x="5632" y="15851"/>
                      <a:pt x="5643" y="15868"/>
                    </a:cubicBezTo>
                    <a:cubicBezTo>
                      <a:pt x="5651" y="15880"/>
                      <a:pt x="5653" y="15895"/>
                      <a:pt x="5662" y="15902"/>
                    </a:cubicBezTo>
                    <a:cubicBezTo>
                      <a:pt x="5672" y="15910"/>
                      <a:pt x="5685" y="15910"/>
                      <a:pt x="5694" y="15923"/>
                    </a:cubicBezTo>
                    <a:cubicBezTo>
                      <a:pt x="5712" y="15949"/>
                      <a:pt x="5732" y="16002"/>
                      <a:pt x="5757" y="15999"/>
                    </a:cubicBezTo>
                    <a:cubicBezTo>
                      <a:pt x="5767" y="16046"/>
                      <a:pt x="5795" y="16011"/>
                      <a:pt x="5812" y="16038"/>
                    </a:cubicBezTo>
                    <a:cubicBezTo>
                      <a:pt x="5817" y="16048"/>
                      <a:pt x="5816" y="16062"/>
                      <a:pt x="5821" y="16073"/>
                    </a:cubicBezTo>
                    <a:cubicBezTo>
                      <a:pt x="5826" y="16085"/>
                      <a:pt x="5833" y="16092"/>
                      <a:pt x="5840" y="16099"/>
                    </a:cubicBezTo>
                    <a:cubicBezTo>
                      <a:pt x="5856" y="16118"/>
                      <a:pt x="5856" y="16136"/>
                      <a:pt x="5860" y="16170"/>
                    </a:cubicBezTo>
                    <a:cubicBezTo>
                      <a:pt x="5862" y="16182"/>
                      <a:pt x="5865" y="16192"/>
                      <a:pt x="5870" y="16200"/>
                    </a:cubicBezTo>
                    <a:cubicBezTo>
                      <a:pt x="5878" y="16212"/>
                      <a:pt x="5877" y="16207"/>
                      <a:pt x="5878" y="16230"/>
                    </a:cubicBezTo>
                    <a:cubicBezTo>
                      <a:pt x="5878" y="16246"/>
                      <a:pt x="5881" y="16258"/>
                      <a:pt x="5881" y="16274"/>
                    </a:cubicBezTo>
                    <a:cubicBezTo>
                      <a:pt x="5881" y="16299"/>
                      <a:pt x="5879" y="16324"/>
                      <a:pt x="5877" y="16349"/>
                    </a:cubicBezTo>
                    <a:cubicBezTo>
                      <a:pt x="5875" y="16370"/>
                      <a:pt x="5869" y="16396"/>
                      <a:pt x="5872" y="16418"/>
                    </a:cubicBezTo>
                    <a:cubicBezTo>
                      <a:pt x="5873" y="16429"/>
                      <a:pt x="5875" y="16427"/>
                      <a:pt x="5880" y="16436"/>
                    </a:cubicBezTo>
                    <a:cubicBezTo>
                      <a:pt x="5888" y="16449"/>
                      <a:pt x="5883" y="16457"/>
                      <a:pt x="5880" y="16476"/>
                    </a:cubicBezTo>
                    <a:cubicBezTo>
                      <a:pt x="5876" y="16502"/>
                      <a:pt x="5882" y="16519"/>
                      <a:pt x="5886" y="16546"/>
                    </a:cubicBezTo>
                    <a:cubicBezTo>
                      <a:pt x="5889" y="16566"/>
                      <a:pt x="5883" y="16576"/>
                      <a:pt x="5882" y="16596"/>
                    </a:cubicBezTo>
                    <a:cubicBezTo>
                      <a:pt x="5881" y="16620"/>
                      <a:pt x="5882" y="16645"/>
                      <a:pt x="5881" y="16668"/>
                    </a:cubicBezTo>
                    <a:cubicBezTo>
                      <a:pt x="5881" y="16679"/>
                      <a:pt x="5880" y="16690"/>
                      <a:pt x="5881" y="16701"/>
                    </a:cubicBezTo>
                    <a:cubicBezTo>
                      <a:pt x="5881" y="16709"/>
                      <a:pt x="5884" y="16717"/>
                      <a:pt x="5884" y="16724"/>
                    </a:cubicBezTo>
                    <a:cubicBezTo>
                      <a:pt x="5884" y="16755"/>
                      <a:pt x="5872" y="16769"/>
                      <a:pt x="5862" y="16783"/>
                    </a:cubicBezTo>
                    <a:cubicBezTo>
                      <a:pt x="5846" y="16807"/>
                      <a:pt x="5848" y="16858"/>
                      <a:pt x="5853" y="16893"/>
                    </a:cubicBezTo>
                    <a:cubicBezTo>
                      <a:pt x="5855" y="16906"/>
                      <a:pt x="5859" y="16918"/>
                      <a:pt x="5861" y="16931"/>
                    </a:cubicBezTo>
                    <a:cubicBezTo>
                      <a:pt x="5863" y="16951"/>
                      <a:pt x="5860" y="16964"/>
                      <a:pt x="5857" y="16983"/>
                    </a:cubicBezTo>
                    <a:cubicBezTo>
                      <a:pt x="5852" y="17023"/>
                      <a:pt x="5866" y="17063"/>
                      <a:pt x="5863" y="17104"/>
                    </a:cubicBezTo>
                    <a:cubicBezTo>
                      <a:pt x="5861" y="17125"/>
                      <a:pt x="5854" y="17138"/>
                      <a:pt x="5853" y="17158"/>
                    </a:cubicBezTo>
                    <a:cubicBezTo>
                      <a:pt x="5852" y="17184"/>
                      <a:pt x="5854" y="17211"/>
                      <a:pt x="5853" y="17237"/>
                    </a:cubicBezTo>
                    <a:cubicBezTo>
                      <a:pt x="5852" y="17261"/>
                      <a:pt x="5846" y="17286"/>
                      <a:pt x="5842" y="17309"/>
                    </a:cubicBezTo>
                    <a:cubicBezTo>
                      <a:pt x="5838" y="17331"/>
                      <a:pt x="5829" y="17343"/>
                      <a:pt x="5824" y="17364"/>
                    </a:cubicBezTo>
                    <a:cubicBezTo>
                      <a:pt x="5818" y="17386"/>
                      <a:pt x="5818" y="17414"/>
                      <a:pt x="5816" y="17439"/>
                    </a:cubicBezTo>
                    <a:cubicBezTo>
                      <a:pt x="5814" y="17463"/>
                      <a:pt x="5810" y="17495"/>
                      <a:pt x="5812" y="17520"/>
                    </a:cubicBezTo>
                    <a:cubicBezTo>
                      <a:pt x="5813" y="17520"/>
                      <a:pt x="5814" y="17520"/>
                      <a:pt x="5815" y="17520"/>
                    </a:cubicBezTo>
                    <a:cubicBezTo>
                      <a:pt x="5814" y="17529"/>
                      <a:pt x="5819" y="17539"/>
                      <a:pt x="5819" y="17545"/>
                    </a:cubicBezTo>
                    <a:cubicBezTo>
                      <a:pt x="5819" y="17553"/>
                      <a:pt x="5814" y="17559"/>
                      <a:pt x="5813" y="17567"/>
                    </a:cubicBezTo>
                    <a:cubicBezTo>
                      <a:pt x="5809" y="17586"/>
                      <a:pt x="5804" y="17617"/>
                      <a:pt x="5804" y="17637"/>
                    </a:cubicBezTo>
                    <a:cubicBezTo>
                      <a:pt x="5803" y="17659"/>
                      <a:pt x="5811" y="17673"/>
                      <a:pt x="5807" y="17695"/>
                    </a:cubicBezTo>
                    <a:cubicBezTo>
                      <a:pt x="5804" y="17714"/>
                      <a:pt x="5801" y="17733"/>
                      <a:pt x="5800" y="17754"/>
                    </a:cubicBezTo>
                    <a:cubicBezTo>
                      <a:pt x="5798" y="17775"/>
                      <a:pt x="5797" y="17797"/>
                      <a:pt x="5798" y="17818"/>
                    </a:cubicBezTo>
                    <a:cubicBezTo>
                      <a:pt x="5798" y="17838"/>
                      <a:pt x="5802" y="17854"/>
                      <a:pt x="5803" y="17872"/>
                    </a:cubicBezTo>
                    <a:cubicBezTo>
                      <a:pt x="5804" y="17880"/>
                      <a:pt x="5804" y="17887"/>
                      <a:pt x="5804" y="17894"/>
                    </a:cubicBezTo>
                    <a:cubicBezTo>
                      <a:pt x="5805" y="17904"/>
                      <a:pt x="5806" y="17909"/>
                      <a:pt x="5808" y="17919"/>
                    </a:cubicBezTo>
                    <a:cubicBezTo>
                      <a:pt x="5809" y="17925"/>
                      <a:pt x="5811" y="17936"/>
                      <a:pt x="5811" y="17943"/>
                    </a:cubicBezTo>
                    <a:cubicBezTo>
                      <a:pt x="5811" y="17954"/>
                      <a:pt x="5810" y="17952"/>
                      <a:pt x="5808" y="17961"/>
                    </a:cubicBezTo>
                    <a:cubicBezTo>
                      <a:pt x="5803" y="17987"/>
                      <a:pt x="5811" y="18004"/>
                      <a:pt x="5810" y="18029"/>
                    </a:cubicBezTo>
                    <a:cubicBezTo>
                      <a:pt x="5809" y="18057"/>
                      <a:pt x="5803" y="18084"/>
                      <a:pt x="5802" y="18113"/>
                    </a:cubicBezTo>
                    <a:cubicBezTo>
                      <a:pt x="5802" y="18134"/>
                      <a:pt x="5805" y="18159"/>
                      <a:pt x="5803" y="18179"/>
                    </a:cubicBezTo>
                    <a:cubicBezTo>
                      <a:pt x="5801" y="18198"/>
                      <a:pt x="5792" y="18203"/>
                      <a:pt x="5788" y="18220"/>
                    </a:cubicBezTo>
                    <a:cubicBezTo>
                      <a:pt x="5784" y="18236"/>
                      <a:pt x="5786" y="18253"/>
                      <a:pt x="5783" y="18269"/>
                    </a:cubicBezTo>
                    <a:cubicBezTo>
                      <a:pt x="5778" y="18290"/>
                      <a:pt x="5766" y="18297"/>
                      <a:pt x="5764" y="18321"/>
                    </a:cubicBezTo>
                    <a:cubicBezTo>
                      <a:pt x="5762" y="18343"/>
                      <a:pt x="5764" y="18367"/>
                      <a:pt x="5763" y="18390"/>
                    </a:cubicBezTo>
                    <a:cubicBezTo>
                      <a:pt x="5763" y="18416"/>
                      <a:pt x="5754" y="18421"/>
                      <a:pt x="5749" y="18444"/>
                    </a:cubicBezTo>
                    <a:cubicBezTo>
                      <a:pt x="5746" y="18457"/>
                      <a:pt x="5748" y="18474"/>
                      <a:pt x="5747" y="18487"/>
                    </a:cubicBezTo>
                    <a:cubicBezTo>
                      <a:pt x="5746" y="18497"/>
                      <a:pt x="5743" y="18501"/>
                      <a:pt x="5741" y="18509"/>
                    </a:cubicBezTo>
                    <a:cubicBezTo>
                      <a:pt x="5738" y="18518"/>
                      <a:pt x="5738" y="18527"/>
                      <a:pt x="5735" y="18536"/>
                    </a:cubicBezTo>
                    <a:cubicBezTo>
                      <a:pt x="5732" y="18551"/>
                      <a:pt x="5724" y="18563"/>
                      <a:pt x="5719" y="18576"/>
                    </a:cubicBezTo>
                    <a:cubicBezTo>
                      <a:pt x="5716" y="18585"/>
                      <a:pt x="5716" y="18593"/>
                      <a:pt x="5715" y="18605"/>
                    </a:cubicBezTo>
                    <a:cubicBezTo>
                      <a:pt x="5715" y="18611"/>
                      <a:pt x="5716" y="18630"/>
                      <a:pt x="5714" y="18634"/>
                    </a:cubicBezTo>
                    <a:cubicBezTo>
                      <a:pt x="5711" y="18645"/>
                      <a:pt x="5696" y="18639"/>
                      <a:pt x="5690" y="18645"/>
                    </a:cubicBezTo>
                    <a:cubicBezTo>
                      <a:pt x="5685" y="18649"/>
                      <a:pt x="5681" y="18657"/>
                      <a:pt x="5680" y="18667"/>
                    </a:cubicBezTo>
                    <a:cubicBezTo>
                      <a:pt x="5676" y="18686"/>
                      <a:pt x="5679" y="18715"/>
                      <a:pt x="5676" y="18736"/>
                    </a:cubicBezTo>
                    <a:cubicBezTo>
                      <a:pt x="5674" y="18753"/>
                      <a:pt x="5673" y="18774"/>
                      <a:pt x="5674" y="18791"/>
                    </a:cubicBezTo>
                    <a:cubicBezTo>
                      <a:pt x="5675" y="18805"/>
                      <a:pt x="5678" y="18823"/>
                      <a:pt x="5682" y="18834"/>
                    </a:cubicBezTo>
                    <a:cubicBezTo>
                      <a:pt x="5684" y="18840"/>
                      <a:pt x="5689" y="18844"/>
                      <a:pt x="5691" y="18850"/>
                    </a:cubicBezTo>
                    <a:cubicBezTo>
                      <a:pt x="5692" y="18857"/>
                      <a:pt x="5691" y="18868"/>
                      <a:pt x="5691" y="18876"/>
                    </a:cubicBezTo>
                    <a:cubicBezTo>
                      <a:pt x="5691" y="18900"/>
                      <a:pt x="5692" y="18927"/>
                      <a:pt x="5694" y="18951"/>
                    </a:cubicBezTo>
                    <a:cubicBezTo>
                      <a:pt x="5696" y="18968"/>
                      <a:pt x="5705" y="18981"/>
                      <a:pt x="5704" y="19001"/>
                    </a:cubicBezTo>
                    <a:cubicBezTo>
                      <a:pt x="5703" y="19009"/>
                      <a:pt x="5701" y="19018"/>
                      <a:pt x="5698" y="19024"/>
                    </a:cubicBezTo>
                    <a:cubicBezTo>
                      <a:pt x="5694" y="19036"/>
                      <a:pt x="5688" y="19043"/>
                      <a:pt x="5686" y="19057"/>
                    </a:cubicBezTo>
                    <a:cubicBezTo>
                      <a:pt x="5684" y="19073"/>
                      <a:pt x="5689" y="19090"/>
                      <a:pt x="5687" y="19106"/>
                    </a:cubicBezTo>
                    <a:cubicBezTo>
                      <a:pt x="5686" y="19119"/>
                      <a:pt x="5679" y="19120"/>
                      <a:pt x="5675" y="19131"/>
                    </a:cubicBezTo>
                    <a:cubicBezTo>
                      <a:pt x="5672" y="19140"/>
                      <a:pt x="5672" y="19153"/>
                      <a:pt x="5671" y="19164"/>
                    </a:cubicBezTo>
                    <a:cubicBezTo>
                      <a:pt x="5669" y="19192"/>
                      <a:pt x="5661" y="19217"/>
                      <a:pt x="5663" y="19245"/>
                    </a:cubicBezTo>
                    <a:cubicBezTo>
                      <a:pt x="5666" y="19271"/>
                      <a:pt x="5669" y="19276"/>
                      <a:pt x="5675" y="19297"/>
                    </a:cubicBezTo>
                    <a:cubicBezTo>
                      <a:pt x="5679" y="19309"/>
                      <a:pt x="5681" y="19324"/>
                      <a:pt x="5676" y="19337"/>
                    </a:cubicBezTo>
                    <a:cubicBezTo>
                      <a:pt x="5685" y="19348"/>
                      <a:pt x="5697" y="19354"/>
                      <a:pt x="5706" y="19365"/>
                    </a:cubicBezTo>
                    <a:cubicBezTo>
                      <a:pt x="5723" y="19384"/>
                      <a:pt x="5721" y="19426"/>
                      <a:pt x="5721" y="19463"/>
                    </a:cubicBezTo>
                    <a:cubicBezTo>
                      <a:pt x="5721" y="19489"/>
                      <a:pt x="5711" y="19498"/>
                      <a:pt x="5709" y="19524"/>
                    </a:cubicBezTo>
                    <a:cubicBezTo>
                      <a:pt x="5708" y="19540"/>
                      <a:pt x="5709" y="19557"/>
                      <a:pt x="5708" y="19574"/>
                    </a:cubicBezTo>
                    <a:cubicBezTo>
                      <a:pt x="5708" y="19593"/>
                      <a:pt x="5703" y="19603"/>
                      <a:pt x="5699" y="19621"/>
                    </a:cubicBezTo>
                    <a:cubicBezTo>
                      <a:pt x="5692" y="19652"/>
                      <a:pt x="5697" y="19666"/>
                      <a:pt x="5701" y="19699"/>
                    </a:cubicBezTo>
                    <a:cubicBezTo>
                      <a:pt x="5704" y="19730"/>
                      <a:pt x="5705" y="19765"/>
                      <a:pt x="5707" y="19797"/>
                    </a:cubicBezTo>
                    <a:cubicBezTo>
                      <a:pt x="5723" y="19801"/>
                      <a:pt x="5691" y="19832"/>
                      <a:pt x="5689" y="19835"/>
                    </a:cubicBezTo>
                    <a:cubicBezTo>
                      <a:pt x="5681" y="19845"/>
                      <a:pt x="5682" y="19857"/>
                      <a:pt x="5680" y="19874"/>
                    </a:cubicBezTo>
                    <a:cubicBezTo>
                      <a:pt x="5674" y="19909"/>
                      <a:pt x="5660" y="19913"/>
                      <a:pt x="5644" y="19921"/>
                    </a:cubicBezTo>
                    <a:cubicBezTo>
                      <a:pt x="5636" y="19926"/>
                      <a:pt x="5631" y="19923"/>
                      <a:pt x="5623" y="19923"/>
                    </a:cubicBezTo>
                    <a:cubicBezTo>
                      <a:pt x="5614" y="19923"/>
                      <a:pt x="5607" y="19939"/>
                      <a:pt x="5600" y="19951"/>
                    </a:cubicBezTo>
                    <a:cubicBezTo>
                      <a:pt x="5594" y="19962"/>
                      <a:pt x="5584" y="19972"/>
                      <a:pt x="5580" y="19983"/>
                    </a:cubicBezTo>
                    <a:cubicBezTo>
                      <a:pt x="5573" y="20006"/>
                      <a:pt x="5578" y="20043"/>
                      <a:pt x="5583" y="20065"/>
                    </a:cubicBezTo>
                    <a:cubicBezTo>
                      <a:pt x="5591" y="20096"/>
                      <a:pt x="5599" y="20083"/>
                      <a:pt x="5612" y="20096"/>
                    </a:cubicBezTo>
                    <a:cubicBezTo>
                      <a:pt x="5626" y="20109"/>
                      <a:pt x="5639" y="20137"/>
                      <a:pt x="5652" y="20155"/>
                    </a:cubicBezTo>
                    <a:cubicBezTo>
                      <a:pt x="5644" y="20159"/>
                      <a:pt x="5619" y="20165"/>
                      <a:pt x="5621" y="20190"/>
                    </a:cubicBezTo>
                    <a:cubicBezTo>
                      <a:pt x="5623" y="20207"/>
                      <a:pt x="5657" y="20221"/>
                      <a:pt x="5665" y="20228"/>
                    </a:cubicBezTo>
                    <a:cubicBezTo>
                      <a:pt x="5668" y="20232"/>
                      <a:pt x="5678" y="20242"/>
                      <a:pt x="5678" y="20253"/>
                    </a:cubicBezTo>
                    <a:cubicBezTo>
                      <a:pt x="5679" y="20276"/>
                      <a:pt x="5663" y="20273"/>
                      <a:pt x="5657" y="20272"/>
                    </a:cubicBezTo>
                    <a:cubicBezTo>
                      <a:pt x="5643" y="20269"/>
                      <a:pt x="5624" y="20271"/>
                      <a:pt x="5611" y="20261"/>
                    </a:cubicBezTo>
                    <a:cubicBezTo>
                      <a:pt x="5602" y="20255"/>
                      <a:pt x="5608" y="20252"/>
                      <a:pt x="5603" y="20240"/>
                    </a:cubicBezTo>
                    <a:cubicBezTo>
                      <a:pt x="5597" y="20226"/>
                      <a:pt x="5587" y="20239"/>
                      <a:pt x="5580" y="20245"/>
                    </a:cubicBezTo>
                    <a:cubicBezTo>
                      <a:pt x="5567" y="20257"/>
                      <a:pt x="5563" y="20287"/>
                      <a:pt x="5562" y="20314"/>
                    </a:cubicBezTo>
                    <a:cubicBezTo>
                      <a:pt x="5561" y="20335"/>
                      <a:pt x="5561" y="20358"/>
                      <a:pt x="5559" y="20379"/>
                    </a:cubicBezTo>
                    <a:cubicBezTo>
                      <a:pt x="5557" y="20398"/>
                      <a:pt x="5551" y="20425"/>
                      <a:pt x="5552" y="20445"/>
                    </a:cubicBezTo>
                    <a:cubicBezTo>
                      <a:pt x="5553" y="20469"/>
                      <a:pt x="5588" y="20486"/>
                      <a:pt x="5575" y="20518"/>
                    </a:cubicBezTo>
                    <a:cubicBezTo>
                      <a:pt x="5566" y="20540"/>
                      <a:pt x="5550" y="20506"/>
                      <a:pt x="5543" y="20535"/>
                    </a:cubicBezTo>
                    <a:cubicBezTo>
                      <a:pt x="5539" y="20551"/>
                      <a:pt x="5543" y="20569"/>
                      <a:pt x="5552" y="20571"/>
                    </a:cubicBezTo>
                    <a:cubicBezTo>
                      <a:pt x="5560" y="20572"/>
                      <a:pt x="5569" y="20558"/>
                      <a:pt x="5575" y="20558"/>
                    </a:cubicBezTo>
                    <a:cubicBezTo>
                      <a:pt x="5586" y="20560"/>
                      <a:pt x="5588" y="20606"/>
                      <a:pt x="5586" y="20623"/>
                    </a:cubicBezTo>
                    <a:cubicBezTo>
                      <a:pt x="5585" y="20639"/>
                      <a:pt x="5586" y="20637"/>
                      <a:pt x="5577" y="20638"/>
                    </a:cubicBezTo>
                    <a:cubicBezTo>
                      <a:pt x="5571" y="20638"/>
                      <a:pt x="5563" y="20639"/>
                      <a:pt x="5557" y="20636"/>
                    </a:cubicBezTo>
                    <a:cubicBezTo>
                      <a:pt x="5555" y="20648"/>
                      <a:pt x="5556" y="20665"/>
                      <a:pt x="5558" y="20676"/>
                    </a:cubicBezTo>
                    <a:cubicBezTo>
                      <a:pt x="5561" y="20687"/>
                      <a:pt x="5564" y="20688"/>
                      <a:pt x="5571" y="20691"/>
                    </a:cubicBezTo>
                    <a:cubicBezTo>
                      <a:pt x="5585" y="20697"/>
                      <a:pt x="5603" y="20705"/>
                      <a:pt x="5617" y="20699"/>
                    </a:cubicBezTo>
                    <a:cubicBezTo>
                      <a:pt x="5617" y="20698"/>
                      <a:pt x="5617" y="20696"/>
                      <a:pt x="5617" y="20695"/>
                    </a:cubicBezTo>
                    <a:cubicBezTo>
                      <a:pt x="5617" y="20707"/>
                      <a:pt x="5613" y="20720"/>
                      <a:pt x="5608" y="20724"/>
                    </a:cubicBezTo>
                    <a:cubicBezTo>
                      <a:pt x="5601" y="20729"/>
                      <a:pt x="5590" y="20722"/>
                      <a:pt x="5583" y="20722"/>
                    </a:cubicBezTo>
                    <a:cubicBezTo>
                      <a:pt x="5576" y="20721"/>
                      <a:pt x="5569" y="20721"/>
                      <a:pt x="5562" y="20722"/>
                    </a:cubicBezTo>
                    <a:cubicBezTo>
                      <a:pt x="5570" y="20752"/>
                      <a:pt x="5588" y="20773"/>
                      <a:pt x="5604" y="20774"/>
                    </a:cubicBezTo>
                    <a:cubicBezTo>
                      <a:pt x="5610" y="20774"/>
                      <a:pt x="5617" y="20770"/>
                      <a:pt x="5622" y="20774"/>
                    </a:cubicBezTo>
                    <a:cubicBezTo>
                      <a:pt x="5632" y="20780"/>
                      <a:pt x="5638" y="20801"/>
                      <a:pt x="5628" y="20812"/>
                    </a:cubicBezTo>
                    <a:cubicBezTo>
                      <a:pt x="5614" y="20828"/>
                      <a:pt x="5593" y="20815"/>
                      <a:pt x="5578" y="20828"/>
                    </a:cubicBezTo>
                    <a:cubicBezTo>
                      <a:pt x="5571" y="20834"/>
                      <a:pt x="5570" y="20845"/>
                      <a:pt x="5576" y="20855"/>
                    </a:cubicBezTo>
                    <a:cubicBezTo>
                      <a:pt x="5582" y="20864"/>
                      <a:pt x="5592" y="20864"/>
                      <a:pt x="5598" y="20862"/>
                    </a:cubicBezTo>
                    <a:cubicBezTo>
                      <a:pt x="5602" y="20862"/>
                      <a:pt x="5607" y="20860"/>
                      <a:pt x="5611" y="20857"/>
                    </a:cubicBezTo>
                    <a:cubicBezTo>
                      <a:pt x="5614" y="20854"/>
                      <a:pt x="5617" y="20847"/>
                      <a:pt x="5620" y="20846"/>
                    </a:cubicBezTo>
                    <a:cubicBezTo>
                      <a:pt x="5626" y="20842"/>
                      <a:pt x="5625" y="20843"/>
                      <a:pt x="5626" y="20856"/>
                    </a:cubicBezTo>
                    <a:cubicBezTo>
                      <a:pt x="5628" y="20870"/>
                      <a:pt x="5626" y="20889"/>
                      <a:pt x="5624" y="20903"/>
                    </a:cubicBezTo>
                    <a:cubicBezTo>
                      <a:pt x="5615" y="20907"/>
                      <a:pt x="5597" y="20900"/>
                      <a:pt x="5590" y="20912"/>
                    </a:cubicBezTo>
                    <a:cubicBezTo>
                      <a:pt x="5584" y="20920"/>
                      <a:pt x="5580" y="20940"/>
                      <a:pt x="5583" y="20952"/>
                    </a:cubicBezTo>
                    <a:cubicBezTo>
                      <a:pt x="5602" y="20958"/>
                      <a:pt x="5633" y="20925"/>
                      <a:pt x="5647" y="20963"/>
                    </a:cubicBezTo>
                    <a:cubicBezTo>
                      <a:pt x="5652" y="20978"/>
                      <a:pt x="5659" y="21007"/>
                      <a:pt x="5653" y="21025"/>
                    </a:cubicBezTo>
                    <a:cubicBezTo>
                      <a:pt x="5648" y="21040"/>
                      <a:pt x="5635" y="21033"/>
                      <a:pt x="5630" y="21046"/>
                    </a:cubicBezTo>
                    <a:cubicBezTo>
                      <a:pt x="5625" y="21057"/>
                      <a:pt x="5624" y="21085"/>
                      <a:pt x="5628" y="21096"/>
                    </a:cubicBezTo>
                    <a:cubicBezTo>
                      <a:pt x="5634" y="21110"/>
                      <a:pt x="5647" y="21113"/>
                      <a:pt x="5654" y="21122"/>
                    </a:cubicBezTo>
                    <a:cubicBezTo>
                      <a:pt x="5660" y="21130"/>
                      <a:pt x="5668" y="21144"/>
                      <a:pt x="5671" y="21158"/>
                    </a:cubicBezTo>
                    <a:cubicBezTo>
                      <a:pt x="5674" y="21175"/>
                      <a:pt x="5668" y="21192"/>
                      <a:pt x="5671" y="21210"/>
                    </a:cubicBezTo>
                    <a:cubicBezTo>
                      <a:pt x="5677" y="21248"/>
                      <a:pt x="5699" y="21263"/>
                      <a:pt x="5717" y="21271"/>
                    </a:cubicBezTo>
                    <a:cubicBezTo>
                      <a:pt x="5728" y="21276"/>
                      <a:pt x="5768" y="21272"/>
                      <a:pt x="5765" y="21307"/>
                    </a:cubicBezTo>
                    <a:cubicBezTo>
                      <a:pt x="5764" y="21319"/>
                      <a:pt x="5759" y="21331"/>
                      <a:pt x="5760" y="21346"/>
                    </a:cubicBezTo>
                    <a:cubicBezTo>
                      <a:pt x="5771" y="21350"/>
                      <a:pt x="5772" y="21354"/>
                      <a:pt x="5778" y="21371"/>
                    </a:cubicBezTo>
                    <a:cubicBezTo>
                      <a:pt x="5782" y="21379"/>
                      <a:pt x="5784" y="21379"/>
                      <a:pt x="5784" y="21391"/>
                    </a:cubicBezTo>
                    <a:cubicBezTo>
                      <a:pt x="5785" y="21403"/>
                      <a:pt x="5781" y="21409"/>
                      <a:pt x="5781" y="21420"/>
                    </a:cubicBezTo>
                    <a:cubicBezTo>
                      <a:pt x="5791" y="21428"/>
                      <a:pt x="5802" y="21427"/>
                      <a:pt x="5811" y="21436"/>
                    </a:cubicBezTo>
                    <a:cubicBezTo>
                      <a:pt x="5816" y="21441"/>
                      <a:pt x="5820" y="21453"/>
                      <a:pt x="5824" y="21435"/>
                    </a:cubicBezTo>
                    <a:cubicBezTo>
                      <a:pt x="5832" y="21443"/>
                      <a:pt x="5838" y="21438"/>
                      <a:pt x="5842" y="21459"/>
                    </a:cubicBezTo>
                    <a:cubicBezTo>
                      <a:pt x="5843" y="21469"/>
                      <a:pt x="5842" y="21481"/>
                      <a:pt x="5845" y="21488"/>
                    </a:cubicBezTo>
                    <a:cubicBezTo>
                      <a:pt x="5849" y="21498"/>
                      <a:pt x="5859" y="21500"/>
                      <a:pt x="5864" y="21498"/>
                    </a:cubicBezTo>
                    <a:cubicBezTo>
                      <a:pt x="5868" y="21479"/>
                      <a:pt x="5867" y="21442"/>
                      <a:pt x="5882" y="21446"/>
                    </a:cubicBezTo>
                    <a:cubicBezTo>
                      <a:pt x="5880" y="21483"/>
                      <a:pt x="5902" y="21510"/>
                      <a:pt x="5914" y="21530"/>
                    </a:cubicBezTo>
                    <a:cubicBezTo>
                      <a:pt x="5918" y="21526"/>
                      <a:pt x="5924" y="21517"/>
                      <a:pt x="5927" y="21510"/>
                    </a:cubicBezTo>
                    <a:cubicBezTo>
                      <a:pt x="5932" y="21497"/>
                      <a:pt x="5929" y="21493"/>
                      <a:pt x="5938" y="21494"/>
                    </a:cubicBezTo>
                    <a:cubicBezTo>
                      <a:pt x="5949" y="21496"/>
                      <a:pt x="5951" y="21513"/>
                      <a:pt x="5960" y="21523"/>
                    </a:cubicBezTo>
                    <a:cubicBezTo>
                      <a:pt x="5966" y="21510"/>
                      <a:pt x="5974" y="21501"/>
                      <a:pt x="5982" y="21510"/>
                    </a:cubicBezTo>
                    <a:cubicBezTo>
                      <a:pt x="5992" y="21520"/>
                      <a:pt x="5995" y="21544"/>
                      <a:pt x="6003" y="21556"/>
                    </a:cubicBezTo>
                    <a:cubicBezTo>
                      <a:pt x="6010" y="21566"/>
                      <a:pt x="6016" y="21556"/>
                      <a:pt x="6022" y="21560"/>
                    </a:cubicBezTo>
                    <a:cubicBezTo>
                      <a:pt x="6031" y="21564"/>
                      <a:pt x="6039" y="21585"/>
                      <a:pt x="6048" y="21568"/>
                    </a:cubicBezTo>
                    <a:cubicBezTo>
                      <a:pt x="6057" y="21552"/>
                      <a:pt x="6057" y="21527"/>
                      <a:pt x="6046" y="21518"/>
                    </a:cubicBezTo>
                    <a:cubicBezTo>
                      <a:pt x="6040" y="21514"/>
                      <a:pt x="6032" y="21518"/>
                      <a:pt x="6026" y="21513"/>
                    </a:cubicBezTo>
                    <a:cubicBezTo>
                      <a:pt x="6019" y="21507"/>
                      <a:pt x="6020" y="21492"/>
                      <a:pt x="6020" y="21477"/>
                    </a:cubicBezTo>
                    <a:cubicBezTo>
                      <a:pt x="6021" y="21451"/>
                      <a:pt x="6026" y="21452"/>
                      <a:pt x="6038" y="21453"/>
                    </a:cubicBezTo>
                    <a:cubicBezTo>
                      <a:pt x="6044" y="21454"/>
                      <a:pt x="6050" y="21459"/>
                      <a:pt x="6056" y="21460"/>
                    </a:cubicBezTo>
                    <a:cubicBezTo>
                      <a:pt x="6061" y="21460"/>
                      <a:pt x="6066" y="21455"/>
                      <a:pt x="6071" y="21455"/>
                    </a:cubicBezTo>
                    <a:cubicBezTo>
                      <a:pt x="6081" y="21453"/>
                      <a:pt x="6097" y="21471"/>
                      <a:pt x="6106" y="21457"/>
                    </a:cubicBezTo>
                    <a:cubicBezTo>
                      <a:pt x="6110" y="21451"/>
                      <a:pt x="6112" y="21435"/>
                      <a:pt x="6115" y="21426"/>
                    </a:cubicBezTo>
                    <a:cubicBezTo>
                      <a:pt x="6119" y="21416"/>
                      <a:pt x="6121" y="21412"/>
                      <a:pt x="6123" y="21399"/>
                    </a:cubicBezTo>
                    <a:cubicBezTo>
                      <a:pt x="6137" y="21403"/>
                      <a:pt x="6152" y="21407"/>
                      <a:pt x="6167" y="21405"/>
                    </a:cubicBezTo>
                    <a:cubicBezTo>
                      <a:pt x="6180" y="21402"/>
                      <a:pt x="6193" y="21398"/>
                      <a:pt x="6207" y="21398"/>
                    </a:cubicBezTo>
                    <a:cubicBezTo>
                      <a:pt x="6217" y="21399"/>
                      <a:pt x="6227" y="21396"/>
                      <a:pt x="6237" y="21399"/>
                    </a:cubicBezTo>
                    <a:cubicBezTo>
                      <a:pt x="6253" y="21402"/>
                      <a:pt x="6269" y="21398"/>
                      <a:pt x="6250" y="21366"/>
                    </a:cubicBezTo>
                    <a:cubicBezTo>
                      <a:pt x="6234" y="21341"/>
                      <a:pt x="6221" y="21337"/>
                      <a:pt x="6203" y="21349"/>
                    </a:cubicBezTo>
                    <a:cubicBezTo>
                      <a:pt x="6190" y="21357"/>
                      <a:pt x="6176" y="21367"/>
                      <a:pt x="6162" y="21368"/>
                    </a:cubicBezTo>
                    <a:cubicBezTo>
                      <a:pt x="6127" y="21370"/>
                      <a:pt x="6112" y="21308"/>
                      <a:pt x="6082" y="21286"/>
                    </a:cubicBezTo>
                    <a:cubicBezTo>
                      <a:pt x="6069" y="21277"/>
                      <a:pt x="6054" y="21281"/>
                      <a:pt x="6049" y="21248"/>
                    </a:cubicBezTo>
                    <a:cubicBezTo>
                      <a:pt x="6047" y="21235"/>
                      <a:pt x="6050" y="21221"/>
                      <a:pt x="6046" y="21210"/>
                    </a:cubicBezTo>
                    <a:cubicBezTo>
                      <a:pt x="6038" y="21191"/>
                      <a:pt x="6017" y="21186"/>
                      <a:pt x="6006" y="21181"/>
                    </a:cubicBezTo>
                    <a:cubicBezTo>
                      <a:pt x="6006" y="21165"/>
                      <a:pt x="6010" y="21147"/>
                      <a:pt x="6009" y="21134"/>
                    </a:cubicBezTo>
                    <a:cubicBezTo>
                      <a:pt x="6007" y="21117"/>
                      <a:pt x="5997" y="21105"/>
                      <a:pt x="5993" y="21090"/>
                    </a:cubicBezTo>
                    <a:cubicBezTo>
                      <a:pt x="5988" y="21071"/>
                      <a:pt x="5995" y="21029"/>
                      <a:pt x="5984" y="21019"/>
                    </a:cubicBezTo>
                    <a:cubicBezTo>
                      <a:pt x="5979" y="21015"/>
                      <a:pt x="5971" y="21012"/>
                      <a:pt x="5966" y="21010"/>
                    </a:cubicBezTo>
                    <a:cubicBezTo>
                      <a:pt x="5955" y="21006"/>
                      <a:pt x="5944" y="21015"/>
                      <a:pt x="5932" y="21008"/>
                    </a:cubicBezTo>
                    <a:cubicBezTo>
                      <a:pt x="5932" y="20988"/>
                      <a:pt x="5923" y="20958"/>
                      <a:pt x="5940" y="20963"/>
                    </a:cubicBezTo>
                    <a:cubicBezTo>
                      <a:pt x="5950" y="20966"/>
                      <a:pt x="5960" y="20982"/>
                      <a:pt x="5970" y="20990"/>
                    </a:cubicBezTo>
                    <a:cubicBezTo>
                      <a:pt x="5977" y="20994"/>
                      <a:pt x="5984" y="20998"/>
                      <a:pt x="5991" y="21001"/>
                    </a:cubicBezTo>
                    <a:cubicBezTo>
                      <a:pt x="5997" y="21004"/>
                      <a:pt x="6002" y="21008"/>
                      <a:pt x="6007" y="20999"/>
                    </a:cubicBezTo>
                    <a:cubicBezTo>
                      <a:pt x="6013" y="20988"/>
                      <a:pt x="6008" y="20961"/>
                      <a:pt x="6002" y="20950"/>
                    </a:cubicBezTo>
                    <a:cubicBezTo>
                      <a:pt x="5995" y="20937"/>
                      <a:pt x="5982" y="20942"/>
                      <a:pt x="5974" y="20931"/>
                    </a:cubicBezTo>
                    <a:cubicBezTo>
                      <a:pt x="5969" y="20924"/>
                      <a:pt x="5964" y="20909"/>
                      <a:pt x="5960" y="20899"/>
                    </a:cubicBezTo>
                    <a:cubicBezTo>
                      <a:pt x="5966" y="20892"/>
                      <a:pt x="5970" y="20876"/>
                      <a:pt x="5970" y="20862"/>
                    </a:cubicBezTo>
                    <a:cubicBezTo>
                      <a:pt x="5970" y="20839"/>
                      <a:pt x="5960" y="20812"/>
                      <a:pt x="5953" y="20794"/>
                    </a:cubicBezTo>
                    <a:cubicBezTo>
                      <a:pt x="5951" y="20788"/>
                      <a:pt x="5943" y="20776"/>
                      <a:pt x="5942" y="20768"/>
                    </a:cubicBezTo>
                    <a:cubicBezTo>
                      <a:pt x="5941" y="20759"/>
                      <a:pt x="5946" y="20747"/>
                      <a:pt x="5946" y="20735"/>
                    </a:cubicBezTo>
                    <a:cubicBezTo>
                      <a:pt x="5947" y="20721"/>
                      <a:pt x="5946" y="20707"/>
                      <a:pt x="5947" y="20693"/>
                    </a:cubicBezTo>
                    <a:cubicBezTo>
                      <a:pt x="5957" y="20692"/>
                      <a:pt x="5968" y="20698"/>
                      <a:pt x="5979" y="20695"/>
                    </a:cubicBezTo>
                    <a:cubicBezTo>
                      <a:pt x="5979" y="20684"/>
                      <a:pt x="5978" y="20676"/>
                      <a:pt x="5977" y="20667"/>
                    </a:cubicBezTo>
                    <a:cubicBezTo>
                      <a:pt x="5984" y="20666"/>
                      <a:pt x="6000" y="20668"/>
                      <a:pt x="6005" y="20662"/>
                    </a:cubicBezTo>
                    <a:cubicBezTo>
                      <a:pt x="6010" y="20655"/>
                      <a:pt x="6009" y="20636"/>
                      <a:pt x="6009" y="20626"/>
                    </a:cubicBezTo>
                    <a:cubicBezTo>
                      <a:pt x="6010" y="20602"/>
                      <a:pt x="6013" y="20612"/>
                      <a:pt x="6020" y="20597"/>
                    </a:cubicBezTo>
                    <a:cubicBezTo>
                      <a:pt x="6024" y="20588"/>
                      <a:pt x="6024" y="20577"/>
                      <a:pt x="6025" y="20566"/>
                    </a:cubicBezTo>
                    <a:cubicBezTo>
                      <a:pt x="6026" y="20551"/>
                      <a:pt x="6025" y="20534"/>
                      <a:pt x="6030" y="20521"/>
                    </a:cubicBezTo>
                    <a:cubicBezTo>
                      <a:pt x="6032" y="20512"/>
                      <a:pt x="6036" y="20510"/>
                      <a:pt x="6039" y="20501"/>
                    </a:cubicBezTo>
                    <a:cubicBezTo>
                      <a:pt x="6042" y="20490"/>
                      <a:pt x="6042" y="20473"/>
                      <a:pt x="6042" y="20461"/>
                    </a:cubicBezTo>
                    <a:cubicBezTo>
                      <a:pt x="6043" y="20439"/>
                      <a:pt x="6044" y="20444"/>
                      <a:pt x="6054" y="20436"/>
                    </a:cubicBezTo>
                    <a:cubicBezTo>
                      <a:pt x="6065" y="20428"/>
                      <a:pt x="6070" y="20409"/>
                      <a:pt x="6078" y="20395"/>
                    </a:cubicBezTo>
                    <a:cubicBezTo>
                      <a:pt x="6083" y="20387"/>
                      <a:pt x="6085" y="20386"/>
                      <a:pt x="6087" y="20375"/>
                    </a:cubicBezTo>
                    <a:cubicBezTo>
                      <a:pt x="6090" y="20365"/>
                      <a:pt x="6089" y="20353"/>
                      <a:pt x="6094" y="20347"/>
                    </a:cubicBezTo>
                    <a:cubicBezTo>
                      <a:pt x="6100" y="20340"/>
                      <a:pt x="6109" y="20346"/>
                      <a:pt x="6115" y="20337"/>
                    </a:cubicBezTo>
                    <a:cubicBezTo>
                      <a:pt x="6122" y="20325"/>
                      <a:pt x="6115" y="20312"/>
                      <a:pt x="6119" y="20299"/>
                    </a:cubicBezTo>
                    <a:cubicBezTo>
                      <a:pt x="6121" y="20289"/>
                      <a:pt x="6126" y="20290"/>
                      <a:pt x="6131" y="20287"/>
                    </a:cubicBezTo>
                    <a:cubicBezTo>
                      <a:pt x="6152" y="20274"/>
                      <a:pt x="6156" y="20255"/>
                      <a:pt x="6146" y="20217"/>
                    </a:cubicBezTo>
                    <a:cubicBezTo>
                      <a:pt x="6142" y="20200"/>
                      <a:pt x="6147" y="20199"/>
                      <a:pt x="6146" y="20182"/>
                    </a:cubicBezTo>
                    <a:cubicBezTo>
                      <a:pt x="6144" y="20161"/>
                      <a:pt x="6124" y="20144"/>
                      <a:pt x="6116" y="20132"/>
                    </a:cubicBezTo>
                    <a:cubicBezTo>
                      <a:pt x="6112" y="20125"/>
                      <a:pt x="6109" y="20120"/>
                      <a:pt x="6103" y="20117"/>
                    </a:cubicBezTo>
                    <a:cubicBezTo>
                      <a:pt x="6097" y="20115"/>
                      <a:pt x="6090" y="20120"/>
                      <a:pt x="6085" y="20115"/>
                    </a:cubicBezTo>
                    <a:cubicBezTo>
                      <a:pt x="6075" y="20106"/>
                      <a:pt x="6074" y="20070"/>
                      <a:pt x="6069" y="20051"/>
                    </a:cubicBezTo>
                    <a:cubicBezTo>
                      <a:pt x="6049" y="20053"/>
                      <a:pt x="6034" y="19993"/>
                      <a:pt x="6033" y="19959"/>
                    </a:cubicBezTo>
                    <a:cubicBezTo>
                      <a:pt x="6046" y="19946"/>
                      <a:pt x="6048" y="19922"/>
                      <a:pt x="6051" y="19897"/>
                    </a:cubicBezTo>
                    <a:cubicBezTo>
                      <a:pt x="6062" y="19899"/>
                      <a:pt x="6074" y="19874"/>
                      <a:pt x="6081" y="19865"/>
                    </a:cubicBezTo>
                    <a:cubicBezTo>
                      <a:pt x="6090" y="19854"/>
                      <a:pt x="6086" y="19845"/>
                      <a:pt x="6091" y="19831"/>
                    </a:cubicBezTo>
                    <a:cubicBezTo>
                      <a:pt x="6095" y="19819"/>
                      <a:pt x="6102" y="19810"/>
                      <a:pt x="6109" y="19808"/>
                    </a:cubicBezTo>
                    <a:cubicBezTo>
                      <a:pt x="6119" y="19804"/>
                      <a:pt x="6129" y="19811"/>
                      <a:pt x="6138" y="19814"/>
                    </a:cubicBezTo>
                    <a:cubicBezTo>
                      <a:pt x="6145" y="19816"/>
                      <a:pt x="6153" y="19814"/>
                      <a:pt x="6160" y="19814"/>
                    </a:cubicBezTo>
                    <a:cubicBezTo>
                      <a:pt x="6168" y="19814"/>
                      <a:pt x="6171" y="19817"/>
                      <a:pt x="6174" y="19800"/>
                    </a:cubicBezTo>
                    <a:cubicBezTo>
                      <a:pt x="6177" y="19784"/>
                      <a:pt x="6173" y="19768"/>
                      <a:pt x="6170" y="19753"/>
                    </a:cubicBezTo>
                    <a:cubicBezTo>
                      <a:pt x="6190" y="19727"/>
                      <a:pt x="6183" y="19692"/>
                      <a:pt x="6178" y="19654"/>
                    </a:cubicBezTo>
                    <a:cubicBezTo>
                      <a:pt x="6177" y="19650"/>
                      <a:pt x="6173" y="19629"/>
                      <a:pt x="6174" y="19626"/>
                    </a:cubicBezTo>
                    <a:cubicBezTo>
                      <a:pt x="6175" y="19619"/>
                      <a:pt x="6186" y="19626"/>
                      <a:pt x="6190" y="19620"/>
                    </a:cubicBezTo>
                    <a:cubicBezTo>
                      <a:pt x="6200" y="19607"/>
                      <a:pt x="6194" y="19581"/>
                      <a:pt x="6199" y="19565"/>
                    </a:cubicBezTo>
                    <a:cubicBezTo>
                      <a:pt x="6203" y="19552"/>
                      <a:pt x="6201" y="19563"/>
                      <a:pt x="6207" y="19560"/>
                    </a:cubicBezTo>
                    <a:cubicBezTo>
                      <a:pt x="6212" y="19558"/>
                      <a:pt x="6215" y="19552"/>
                      <a:pt x="6220" y="19551"/>
                    </a:cubicBezTo>
                    <a:cubicBezTo>
                      <a:pt x="6225" y="19549"/>
                      <a:pt x="6227" y="19553"/>
                      <a:pt x="6232" y="19545"/>
                    </a:cubicBezTo>
                    <a:cubicBezTo>
                      <a:pt x="6238" y="19534"/>
                      <a:pt x="6235" y="19507"/>
                      <a:pt x="6240" y="19499"/>
                    </a:cubicBezTo>
                    <a:cubicBezTo>
                      <a:pt x="6249" y="19484"/>
                      <a:pt x="6266" y="19522"/>
                      <a:pt x="6273" y="19493"/>
                    </a:cubicBezTo>
                    <a:cubicBezTo>
                      <a:pt x="6277" y="19475"/>
                      <a:pt x="6276" y="19422"/>
                      <a:pt x="6272" y="19402"/>
                    </a:cubicBezTo>
                    <a:cubicBezTo>
                      <a:pt x="6264" y="19371"/>
                      <a:pt x="6241" y="19397"/>
                      <a:pt x="6228" y="19399"/>
                    </a:cubicBezTo>
                    <a:cubicBezTo>
                      <a:pt x="6215" y="19401"/>
                      <a:pt x="6198" y="19399"/>
                      <a:pt x="6207" y="19364"/>
                    </a:cubicBezTo>
                    <a:cubicBezTo>
                      <a:pt x="6195" y="19356"/>
                      <a:pt x="6194" y="19346"/>
                      <a:pt x="6188" y="19326"/>
                    </a:cubicBezTo>
                    <a:cubicBezTo>
                      <a:pt x="6192" y="19319"/>
                      <a:pt x="6199" y="19313"/>
                      <a:pt x="6200" y="19301"/>
                    </a:cubicBezTo>
                    <a:cubicBezTo>
                      <a:pt x="6200" y="19285"/>
                      <a:pt x="6189" y="19270"/>
                      <a:pt x="6186" y="19256"/>
                    </a:cubicBezTo>
                    <a:cubicBezTo>
                      <a:pt x="6180" y="19227"/>
                      <a:pt x="6191" y="19218"/>
                      <a:pt x="6204" y="19210"/>
                    </a:cubicBezTo>
                    <a:cubicBezTo>
                      <a:pt x="6202" y="19198"/>
                      <a:pt x="6196" y="19187"/>
                      <a:pt x="6199" y="19172"/>
                    </a:cubicBezTo>
                    <a:cubicBezTo>
                      <a:pt x="6203" y="19156"/>
                      <a:pt x="6214" y="19160"/>
                      <a:pt x="6220" y="19166"/>
                    </a:cubicBezTo>
                    <a:cubicBezTo>
                      <a:pt x="6231" y="19176"/>
                      <a:pt x="6226" y="19193"/>
                      <a:pt x="6233" y="19209"/>
                    </a:cubicBezTo>
                    <a:cubicBezTo>
                      <a:pt x="6238" y="19221"/>
                      <a:pt x="6249" y="19224"/>
                      <a:pt x="6256" y="19219"/>
                    </a:cubicBezTo>
                    <a:cubicBezTo>
                      <a:pt x="6265" y="19230"/>
                      <a:pt x="6253" y="19249"/>
                      <a:pt x="6259" y="19262"/>
                    </a:cubicBezTo>
                    <a:cubicBezTo>
                      <a:pt x="6266" y="19276"/>
                      <a:pt x="6292" y="19274"/>
                      <a:pt x="6302" y="19272"/>
                    </a:cubicBezTo>
                    <a:cubicBezTo>
                      <a:pt x="6314" y="19270"/>
                      <a:pt x="6338" y="19288"/>
                      <a:pt x="6341" y="19256"/>
                    </a:cubicBezTo>
                    <a:cubicBezTo>
                      <a:pt x="6342" y="19241"/>
                      <a:pt x="6338" y="19227"/>
                      <a:pt x="6343" y="19213"/>
                    </a:cubicBezTo>
                    <a:cubicBezTo>
                      <a:pt x="6350" y="19196"/>
                      <a:pt x="6357" y="19199"/>
                      <a:pt x="6359" y="19174"/>
                    </a:cubicBezTo>
                    <a:cubicBezTo>
                      <a:pt x="6361" y="19156"/>
                      <a:pt x="6362" y="19155"/>
                      <a:pt x="6368" y="19142"/>
                    </a:cubicBezTo>
                    <a:cubicBezTo>
                      <a:pt x="6378" y="19122"/>
                      <a:pt x="6368" y="19123"/>
                      <a:pt x="6365" y="19102"/>
                    </a:cubicBezTo>
                    <a:cubicBezTo>
                      <a:pt x="6363" y="19087"/>
                      <a:pt x="6373" y="19073"/>
                      <a:pt x="6376" y="19058"/>
                    </a:cubicBezTo>
                    <a:cubicBezTo>
                      <a:pt x="6379" y="19042"/>
                      <a:pt x="6377" y="19026"/>
                      <a:pt x="6378" y="19009"/>
                    </a:cubicBezTo>
                    <a:cubicBezTo>
                      <a:pt x="6366" y="19006"/>
                      <a:pt x="6376" y="18988"/>
                      <a:pt x="6378" y="18980"/>
                    </a:cubicBezTo>
                    <a:cubicBezTo>
                      <a:pt x="6380" y="18968"/>
                      <a:pt x="6377" y="18951"/>
                      <a:pt x="6380" y="18940"/>
                    </a:cubicBezTo>
                    <a:cubicBezTo>
                      <a:pt x="6393" y="18898"/>
                      <a:pt x="6420" y="18947"/>
                      <a:pt x="6436" y="18953"/>
                    </a:cubicBezTo>
                    <a:cubicBezTo>
                      <a:pt x="6452" y="18960"/>
                      <a:pt x="6469" y="18954"/>
                      <a:pt x="6485" y="18946"/>
                    </a:cubicBezTo>
                    <a:cubicBezTo>
                      <a:pt x="6494" y="18941"/>
                      <a:pt x="6502" y="18943"/>
                      <a:pt x="6511" y="18942"/>
                    </a:cubicBezTo>
                    <a:cubicBezTo>
                      <a:pt x="6520" y="18942"/>
                      <a:pt x="6529" y="18932"/>
                      <a:pt x="6538" y="18927"/>
                    </a:cubicBezTo>
                    <a:cubicBezTo>
                      <a:pt x="6546" y="18922"/>
                      <a:pt x="6551" y="18912"/>
                      <a:pt x="6558" y="18908"/>
                    </a:cubicBezTo>
                    <a:cubicBezTo>
                      <a:pt x="6566" y="18904"/>
                      <a:pt x="6574" y="18912"/>
                      <a:pt x="6582" y="18906"/>
                    </a:cubicBezTo>
                    <a:cubicBezTo>
                      <a:pt x="6580" y="18900"/>
                      <a:pt x="6577" y="18896"/>
                      <a:pt x="6574" y="18893"/>
                    </a:cubicBezTo>
                    <a:cubicBezTo>
                      <a:pt x="6583" y="18894"/>
                      <a:pt x="6582" y="18878"/>
                      <a:pt x="6591" y="18875"/>
                    </a:cubicBezTo>
                    <a:cubicBezTo>
                      <a:pt x="6594" y="18874"/>
                      <a:pt x="6597" y="18876"/>
                      <a:pt x="6600" y="18874"/>
                    </a:cubicBezTo>
                    <a:cubicBezTo>
                      <a:pt x="6605" y="18872"/>
                      <a:pt x="6609" y="18865"/>
                      <a:pt x="6614" y="18862"/>
                    </a:cubicBezTo>
                    <a:cubicBezTo>
                      <a:pt x="6620" y="18856"/>
                      <a:pt x="6627" y="18857"/>
                      <a:pt x="6633" y="18849"/>
                    </a:cubicBezTo>
                    <a:cubicBezTo>
                      <a:pt x="6652" y="18823"/>
                      <a:pt x="6651" y="18763"/>
                      <a:pt x="6677" y="18758"/>
                    </a:cubicBezTo>
                    <a:cubicBezTo>
                      <a:pt x="6686" y="18756"/>
                      <a:pt x="6690" y="18764"/>
                      <a:pt x="6691" y="18744"/>
                    </a:cubicBezTo>
                    <a:cubicBezTo>
                      <a:pt x="6691" y="18738"/>
                      <a:pt x="6689" y="18732"/>
                      <a:pt x="6690" y="18726"/>
                    </a:cubicBezTo>
                    <a:cubicBezTo>
                      <a:pt x="6691" y="18716"/>
                      <a:pt x="6693" y="18717"/>
                      <a:pt x="6696" y="18709"/>
                    </a:cubicBezTo>
                    <a:cubicBezTo>
                      <a:pt x="6703" y="18687"/>
                      <a:pt x="6709" y="18669"/>
                      <a:pt x="6712" y="18640"/>
                    </a:cubicBezTo>
                    <a:cubicBezTo>
                      <a:pt x="6715" y="18614"/>
                      <a:pt x="6724" y="18604"/>
                      <a:pt x="6730" y="18580"/>
                    </a:cubicBezTo>
                    <a:cubicBezTo>
                      <a:pt x="6725" y="18576"/>
                      <a:pt x="6721" y="18572"/>
                      <a:pt x="6715" y="18570"/>
                    </a:cubicBezTo>
                    <a:cubicBezTo>
                      <a:pt x="6716" y="18540"/>
                      <a:pt x="6702" y="18533"/>
                      <a:pt x="6691" y="18522"/>
                    </a:cubicBezTo>
                    <a:cubicBezTo>
                      <a:pt x="6687" y="18518"/>
                      <a:pt x="6690" y="18516"/>
                      <a:pt x="6685" y="18515"/>
                    </a:cubicBezTo>
                    <a:cubicBezTo>
                      <a:pt x="6681" y="18513"/>
                      <a:pt x="6676" y="18517"/>
                      <a:pt x="6672" y="18517"/>
                    </a:cubicBezTo>
                    <a:cubicBezTo>
                      <a:pt x="6662" y="18516"/>
                      <a:pt x="6649" y="18519"/>
                      <a:pt x="6646" y="18496"/>
                    </a:cubicBezTo>
                    <a:cubicBezTo>
                      <a:pt x="6642" y="18465"/>
                      <a:pt x="6653" y="18480"/>
                      <a:pt x="6661" y="18474"/>
                    </a:cubicBezTo>
                    <a:cubicBezTo>
                      <a:pt x="6668" y="18469"/>
                      <a:pt x="6679" y="18437"/>
                      <a:pt x="6675" y="18423"/>
                    </a:cubicBezTo>
                    <a:cubicBezTo>
                      <a:pt x="6673" y="18417"/>
                      <a:pt x="6667" y="18418"/>
                      <a:pt x="6666" y="18412"/>
                    </a:cubicBezTo>
                    <a:cubicBezTo>
                      <a:pt x="6665" y="18406"/>
                      <a:pt x="6668" y="18397"/>
                      <a:pt x="6668" y="18389"/>
                    </a:cubicBezTo>
                    <a:cubicBezTo>
                      <a:pt x="6665" y="18351"/>
                      <a:pt x="6637" y="18353"/>
                      <a:pt x="6623" y="18345"/>
                    </a:cubicBezTo>
                    <a:cubicBezTo>
                      <a:pt x="6614" y="18340"/>
                      <a:pt x="6606" y="18340"/>
                      <a:pt x="6599" y="18326"/>
                    </a:cubicBezTo>
                    <a:cubicBezTo>
                      <a:pt x="6590" y="18306"/>
                      <a:pt x="6594" y="18296"/>
                      <a:pt x="6597" y="18276"/>
                    </a:cubicBezTo>
                    <a:cubicBezTo>
                      <a:pt x="6607" y="18277"/>
                      <a:pt x="6615" y="18296"/>
                      <a:pt x="6625" y="18297"/>
                    </a:cubicBezTo>
                    <a:cubicBezTo>
                      <a:pt x="6630" y="18297"/>
                      <a:pt x="6635" y="18289"/>
                      <a:pt x="6642" y="18292"/>
                    </a:cubicBezTo>
                    <a:cubicBezTo>
                      <a:pt x="6651" y="18297"/>
                      <a:pt x="6657" y="18315"/>
                      <a:pt x="6668" y="18319"/>
                    </a:cubicBezTo>
                    <a:cubicBezTo>
                      <a:pt x="6675" y="18322"/>
                      <a:pt x="6679" y="18321"/>
                      <a:pt x="6686" y="18331"/>
                    </a:cubicBezTo>
                    <a:cubicBezTo>
                      <a:pt x="6692" y="18341"/>
                      <a:pt x="6696" y="18342"/>
                      <a:pt x="6703" y="18349"/>
                    </a:cubicBezTo>
                    <a:cubicBezTo>
                      <a:pt x="6714" y="18361"/>
                      <a:pt x="6719" y="18377"/>
                      <a:pt x="6733" y="18382"/>
                    </a:cubicBezTo>
                    <a:cubicBezTo>
                      <a:pt x="6746" y="18386"/>
                      <a:pt x="6767" y="18395"/>
                      <a:pt x="6780" y="18387"/>
                    </a:cubicBezTo>
                    <a:cubicBezTo>
                      <a:pt x="6784" y="18385"/>
                      <a:pt x="6784" y="18379"/>
                      <a:pt x="6787" y="18375"/>
                    </a:cubicBezTo>
                    <a:cubicBezTo>
                      <a:pt x="6796" y="18367"/>
                      <a:pt x="6810" y="18382"/>
                      <a:pt x="6820" y="18386"/>
                    </a:cubicBezTo>
                    <a:cubicBezTo>
                      <a:pt x="6832" y="18391"/>
                      <a:pt x="6837" y="18385"/>
                      <a:pt x="6846" y="18364"/>
                    </a:cubicBezTo>
                    <a:cubicBezTo>
                      <a:pt x="6852" y="18347"/>
                      <a:pt x="6853" y="18350"/>
                      <a:pt x="6863" y="18343"/>
                    </a:cubicBezTo>
                    <a:cubicBezTo>
                      <a:pt x="6868" y="18327"/>
                      <a:pt x="6863" y="18315"/>
                      <a:pt x="6862" y="18298"/>
                    </a:cubicBezTo>
                    <a:cubicBezTo>
                      <a:pt x="6878" y="18282"/>
                      <a:pt x="6881" y="18280"/>
                      <a:pt x="6888" y="18249"/>
                    </a:cubicBezTo>
                    <a:cubicBezTo>
                      <a:pt x="6893" y="18228"/>
                      <a:pt x="6901" y="18225"/>
                      <a:pt x="6911" y="18215"/>
                    </a:cubicBezTo>
                    <a:cubicBezTo>
                      <a:pt x="6922" y="18204"/>
                      <a:pt x="6919" y="18190"/>
                      <a:pt x="6924" y="18173"/>
                    </a:cubicBezTo>
                    <a:cubicBezTo>
                      <a:pt x="6930" y="18155"/>
                      <a:pt x="6941" y="18148"/>
                      <a:pt x="6947" y="18132"/>
                    </a:cubicBezTo>
                    <a:cubicBezTo>
                      <a:pt x="6953" y="18116"/>
                      <a:pt x="6957" y="18091"/>
                      <a:pt x="6959" y="18072"/>
                    </a:cubicBezTo>
                    <a:cubicBezTo>
                      <a:pt x="6961" y="18060"/>
                      <a:pt x="6960" y="18038"/>
                      <a:pt x="6963" y="18028"/>
                    </a:cubicBezTo>
                    <a:cubicBezTo>
                      <a:pt x="6970" y="18012"/>
                      <a:pt x="6977" y="18026"/>
                      <a:pt x="6985" y="18026"/>
                    </a:cubicBezTo>
                    <a:cubicBezTo>
                      <a:pt x="6985" y="18011"/>
                      <a:pt x="6984" y="17996"/>
                      <a:pt x="6987" y="17982"/>
                    </a:cubicBezTo>
                    <a:cubicBezTo>
                      <a:pt x="6995" y="17945"/>
                      <a:pt x="7029" y="17985"/>
                      <a:pt x="7041" y="17946"/>
                    </a:cubicBezTo>
                    <a:cubicBezTo>
                      <a:pt x="7045" y="17934"/>
                      <a:pt x="7036" y="17923"/>
                      <a:pt x="7039" y="17907"/>
                    </a:cubicBezTo>
                    <a:cubicBezTo>
                      <a:pt x="7040" y="17899"/>
                      <a:pt x="7045" y="17895"/>
                      <a:pt x="7047" y="17888"/>
                    </a:cubicBezTo>
                    <a:cubicBezTo>
                      <a:pt x="7053" y="17866"/>
                      <a:pt x="7055" y="17834"/>
                      <a:pt x="7059" y="17810"/>
                    </a:cubicBezTo>
                    <a:cubicBezTo>
                      <a:pt x="7069" y="17810"/>
                      <a:pt x="7082" y="17826"/>
                      <a:pt x="7076" y="17799"/>
                    </a:cubicBezTo>
                    <a:cubicBezTo>
                      <a:pt x="7072" y="17782"/>
                      <a:pt x="7070" y="17777"/>
                      <a:pt x="7075" y="17760"/>
                    </a:cubicBezTo>
                    <a:cubicBezTo>
                      <a:pt x="7082" y="17737"/>
                      <a:pt x="7091" y="17716"/>
                      <a:pt x="7102" y="17701"/>
                    </a:cubicBezTo>
                    <a:cubicBezTo>
                      <a:pt x="7112" y="17688"/>
                      <a:pt x="7112" y="17677"/>
                      <a:pt x="7104" y="17656"/>
                    </a:cubicBezTo>
                    <a:cubicBezTo>
                      <a:pt x="7115" y="17651"/>
                      <a:pt x="7129" y="17641"/>
                      <a:pt x="7135" y="17620"/>
                    </a:cubicBezTo>
                    <a:cubicBezTo>
                      <a:pt x="7140" y="17604"/>
                      <a:pt x="7137" y="17584"/>
                      <a:pt x="7141" y="17567"/>
                    </a:cubicBezTo>
                    <a:cubicBezTo>
                      <a:pt x="7150" y="17535"/>
                      <a:pt x="7167" y="17531"/>
                      <a:pt x="7179" y="17506"/>
                    </a:cubicBezTo>
                    <a:cubicBezTo>
                      <a:pt x="7189" y="17483"/>
                      <a:pt x="7179" y="17442"/>
                      <a:pt x="7183" y="17413"/>
                    </a:cubicBezTo>
                    <a:cubicBezTo>
                      <a:pt x="7185" y="17397"/>
                      <a:pt x="7188" y="17380"/>
                      <a:pt x="7185" y="17363"/>
                    </a:cubicBezTo>
                    <a:cubicBezTo>
                      <a:pt x="7182" y="17344"/>
                      <a:pt x="7170" y="17336"/>
                      <a:pt x="7172" y="17314"/>
                    </a:cubicBezTo>
                    <a:cubicBezTo>
                      <a:pt x="7173" y="17305"/>
                      <a:pt x="7177" y="17297"/>
                      <a:pt x="7177" y="17287"/>
                    </a:cubicBezTo>
                    <a:cubicBezTo>
                      <a:pt x="7178" y="17278"/>
                      <a:pt x="7178" y="17271"/>
                      <a:pt x="7180" y="17262"/>
                    </a:cubicBezTo>
                    <a:cubicBezTo>
                      <a:pt x="7183" y="17248"/>
                      <a:pt x="7187" y="17242"/>
                      <a:pt x="7186" y="17225"/>
                    </a:cubicBezTo>
                    <a:cubicBezTo>
                      <a:pt x="7185" y="17196"/>
                      <a:pt x="7164" y="17174"/>
                      <a:pt x="7177" y="17147"/>
                    </a:cubicBezTo>
                    <a:cubicBezTo>
                      <a:pt x="7182" y="17136"/>
                      <a:pt x="7190" y="17141"/>
                      <a:pt x="7191" y="17123"/>
                    </a:cubicBezTo>
                    <a:cubicBezTo>
                      <a:pt x="7191" y="17108"/>
                      <a:pt x="7181" y="17097"/>
                      <a:pt x="7191" y="17089"/>
                    </a:cubicBezTo>
                    <a:cubicBezTo>
                      <a:pt x="7200" y="17081"/>
                      <a:pt x="7212" y="17101"/>
                      <a:pt x="7222" y="17091"/>
                    </a:cubicBezTo>
                    <a:cubicBezTo>
                      <a:pt x="7229" y="17084"/>
                      <a:pt x="7235" y="17067"/>
                      <a:pt x="7240" y="17054"/>
                    </a:cubicBezTo>
                    <a:cubicBezTo>
                      <a:pt x="7248" y="17031"/>
                      <a:pt x="7238" y="17042"/>
                      <a:pt x="7236" y="17023"/>
                    </a:cubicBezTo>
                    <a:cubicBezTo>
                      <a:pt x="7235" y="17005"/>
                      <a:pt x="7253" y="17010"/>
                      <a:pt x="7258" y="17002"/>
                    </a:cubicBezTo>
                    <a:cubicBezTo>
                      <a:pt x="7266" y="16988"/>
                      <a:pt x="7267" y="16955"/>
                      <a:pt x="7277" y="16948"/>
                    </a:cubicBezTo>
                    <a:cubicBezTo>
                      <a:pt x="7281" y="16945"/>
                      <a:pt x="7285" y="16951"/>
                      <a:pt x="7290" y="16950"/>
                    </a:cubicBezTo>
                    <a:cubicBezTo>
                      <a:pt x="7304" y="16945"/>
                      <a:pt x="7302" y="16916"/>
                      <a:pt x="7312" y="16904"/>
                    </a:cubicBezTo>
                    <a:cubicBezTo>
                      <a:pt x="7317" y="16897"/>
                      <a:pt x="7324" y="16901"/>
                      <a:pt x="7329" y="16891"/>
                    </a:cubicBezTo>
                    <a:cubicBezTo>
                      <a:pt x="7339" y="16905"/>
                      <a:pt x="7350" y="16940"/>
                      <a:pt x="7363" y="16943"/>
                    </a:cubicBezTo>
                    <a:cubicBezTo>
                      <a:pt x="7365" y="16932"/>
                      <a:pt x="7368" y="16919"/>
                      <a:pt x="7368" y="16907"/>
                    </a:cubicBezTo>
                    <a:cubicBezTo>
                      <a:pt x="7381" y="16901"/>
                      <a:pt x="7385" y="16879"/>
                      <a:pt x="7388" y="16857"/>
                    </a:cubicBezTo>
                    <a:cubicBezTo>
                      <a:pt x="7392" y="16832"/>
                      <a:pt x="7399" y="16808"/>
                      <a:pt x="7405" y="16785"/>
                    </a:cubicBezTo>
                    <a:cubicBezTo>
                      <a:pt x="7412" y="16793"/>
                      <a:pt x="7414" y="16806"/>
                      <a:pt x="7422" y="16805"/>
                    </a:cubicBezTo>
                    <a:cubicBezTo>
                      <a:pt x="7428" y="16804"/>
                      <a:pt x="7434" y="16799"/>
                      <a:pt x="7439" y="16797"/>
                    </a:cubicBezTo>
                    <a:cubicBezTo>
                      <a:pt x="7444" y="16796"/>
                      <a:pt x="7449" y="16795"/>
                      <a:pt x="7455" y="16793"/>
                    </a:cubicBezTo>
                    <a:cubicBezTo>
                      <a:pt x="7463" y="16791"/>
                      <a:pt x="7469" y="16780"/>
                      <a:pt x="7478" y="16775"/>
                    </a:cubicBezTo>
                    <a:cubicBezTo>
                      <a:pt x="7482" y="16774"/>
                      <a:pt x="7489" y="16778"/>
                      <a:pt x="7495" y="16779"/>
                    </a:cubicBezTo>
                    <a:cubicBezTo>
                      <a:pt x="7504" y="16781"/>
                      <a:pt x="7502" y="16781"/>
                      <a:pt x="7509" y="16773"/>
                    </a:cubicBezTo>
                    <a:cubicBezTo>
                      <a:pt x="7522" y="16758"/>
                      <a:pt x="7534" y="16758"/>
                      <a:pt x="7546" y="16774"/>
                    </a:cubicBezTo>
                    <a:cubicBezTo>
                      <a:pt x="7562" y="16797"/>
                      <a:pt x="7570" y="16775"/>
                      <a:pt x="7585" y="16759"/>
                    </a:cubicBezTo>
                    <a:cubicBezTo>
                      <a:pt x="7593" y="16774"/>
                      <a:pt x="7614" y="16700"/>
                      <a:pt x="7616" y="16686"/>
                    </a:cubicBezTo>
                    <a:cubicBezTo>
                      <a:pt x="7618" y="16659"/>
                      <a:pt x="7605" y="16637"/>
                      <a:pt x="7606" y="16614"/>
                    </a:cubicBezTo>
                    <a:cubicBezTo>
                      <a:pt x="7621" y="16613"/>
                      <a:pt x="7643" y="16600"/>
                      <a:pt x="7651" y="16570"/>
                    </a:cubicBezTo>
                    <a:cubicBezTo>
                      <a:pt x="7658" y="16541"/>
                      <a:pt x="7645" y="16517"/>
                      <a:pt x="7643" y="16489"/>
                    </a:cubicBezTo>
                    <a:cubicBezTo>
                      <a:pt x="7651" y="16484"/>
                      <a:pt x="7657" y="16476"/>
                      <a:pt x="7663" y="16465"/>
                    </a:cubicBezTo>
                    <a:cubicBezTo>
                      <a:pt x="7668" y="16458"/>
                      <a:pt x="7669" y="16459"/>
                      <a:pt x="7674" y="16455"/>
                    </a:cubicBezTo>
                    <a:cubicBezTo>
                      <a:pt x="7682" y="16452"/>
                      <a:pt x="7685" y="16448"/>
                      <a:pt x="7685" y="16428"/>
                    </a:cubicBezTo>
                    <a:cubicBezTo>
                      <a:pt x="7684" y="16410"/>
                      <a:pt x="7679" y="16403"/>
                      <a:pt x="7687" y="16393"/>
                    </a:cubicBezTo>
                    <a:cubicBezTo>
                      <a:pt x="7689" y="16390"/>
                      <a:pt x="7693" y="16389"/>
                      <a:pt x="7696" y="16384"/>
                    </a:cubicBezTo>
                    <a:cubicBezTo>
                      <a:pt x="7699" y="16379"/>
                      <a:pt x="7702" y="16371"/>
                      <a:pt x="7707" y="16373"/>
                    </a:cubicBezTo>
                    <a:cubicBezTo>
                      <a:pt x="7708" y="16360"/>
                      <a:pt x="7705" y="16347"/>
                      <a:pt x="7699" y="16344"/>
                    </a:cubicBezTo>
                    <a:cubicBezTo>
                      <a:pt x="7710" y="16326"/>
                      <a:pt x="7730" y="16326"/>
                      <a:pt x="7728" y="16289"/>
                    </a:cubicBezTo>
                    <a:cubicBezTo>
                      <a:pt x="7728" y="16279"/>
                      <a:pt x="7724" y="16273"/>
                      <a:pt x="7723" y="16263"/>
                    </a:cubicBezTo>
                    <a:cubicBezTo>
                      <a:pt x="7722" y="16249"/>
                      <a:pt x="7723" y="16228"/>
                      <a:pt x="7724" y="16215"/>
                    </a:cubicBezTo>
                    <a:cubicBezTo>
                      <a:pt x="7728" y="16225"/>
                      <a:pt x="7734" y="16227"/>
                      <a:pt x="7738" y="16215"/>
                    </a:cubicBezTo>
                    <a:cubicBezTo>
                      <a:pt x="7741" y="16204"/>
                      <a:pt x="7737" y="16199"/>
                      <a:pt x="7737" y="16187"/>
                    </a:cubicBezTo>
                    <a:cubicBezTo>
                      <a:pt x="7738" y="16174"/>
                      <a:pt x="7748" y="16150"/>
                      <a:pt x="7754" y="16148"/>
                    </a:cubicBezTo>
                    <a:cubicBezTo>
                      <a:pt x="7756" y="16132"/>
                      <a:pt x="7749" y="16121"/>
                      <a:pt x="7747" y="16106"/>
                    </a:cubicBezTo>
                    <a:cubicBezTo>
                      <a:pt x="7746" y="16093"/>
                      <a:pt x="7746" y="16095"/>
                      <a:pt x="7750" y="16083"/>
                    </a:cubicBezTo>
                    <a:cubicBezTo>
                      <a:pt x="7755" y="16067"/>
                      <a:pt x="7759" y="16049"/>
                      <a:pt x="7757" y="16029"/>
                    </a:cubicBezTo>
                    <a:cubicBezTo>
                      <a:pt x="7756" y="16009"/>
                      <a:pt x="7748" y="16007"/>
                      <a:pt x="7751" y="15980"/>
                    </a:cubicBezTo>
                    <a:cubicBezTo>
                      <a:pt x="7753" y="15960"/>
                      <a:pt x="7759" y="15952"/>
                      <a:pt x="7760" y="15931"/>
                    </a:cubicBezTo>
                    <a:cubicBezTo>
                      <a:pt x="7770" y="15924"/>
                      <a:pt x="7775" y="15872"/>
                      <a:pt x="7774" y="15852"/>
                    </a:cubicBezTo>
                    <a:cubicBezTo>
                      <a:pt x="7773" y="15834"/>
                      <a:pt x="7767" y="15826"/>
                      <a:pt x="7765" y="15810"/>
                    </a:cubicBezTo>
                    <a:cubicBezTo>
                      <a:pt x="7763" y="15800"/>
                      <a:pt x="7764" y="15778"/>
                      <a:pt x="7758" y="15778"/>
                    </a:cubicBezTo>
                    <a:cubicBezTo>
                      <a:pt x="7761" y="15750"/>
                      <a:pt x="7763" y="15725"/>
                      <a:pt x="7761" y="15695"/>
                    </a:cubicBezTo>
                    <a:cubicBezTo>
                      <a:pt x="7758" y="15668"/>
                      <a:pt x="7753" y="15650"/>
                      <a:pt x="7770" y="15640"/>
                    </a:cubicBezTo>
                    <a:cubicBezTo>
                      <a:pt x="7772" y="15620"/>
                      <a:pt x="7758" y="15604"/>
                      <a:pt x="7753" y="15589"/>
                    </a:cubicBezTo>
                    <a:cubicBezTo>
                      <a:pt x="7749" y="15573"/>
                      <a:pt x="7752" y="15573"/>
                      <a:pt x="7755" y="15558"/>
                    </a:cubicBezTo>
                    <a:cubicBezTo>
                      <a:pt x="7765" y="15556"/>
                      <a:pt x="7765" y="15557"/>
                      <a:pt x="7769" y="15538"/>
                    </a:cubicBezTo>
                    <a:cubicBezTo>
                      <a:pt x="7770" y="15530"/>
                      <a:pt x="7775" y="15514"/>
                      <a:pt x="7779" y="15509"/>
                    </a:cubicBezTo>
                    <a:cubicBezTo>
                      <a:pt x="7788" y="15496"/>
                      <a:pt x="7802" y="15512"/>
                      <a:pt x="7813" y="15504"/>
                    </a:cubicBezTo>
                    <a:close/>
                    <a:moveTo>
                      <a:pt x="8672" y="4386"/>
                    </a:moveTo>
                    <a:cubicBezTo>
                      <a:pt x="8660" y="4405"/>
                      <a:pt x="8643" y="4388"/>
                      <a:pt x="8633" y="4404"/>
                    </a:cubicBezTo>
                    <a:cubicBezTo>
                      <a:pt x="8627" y="4412"/>
                      <a:pt x="8624" y="4460"/>
                      <a:pt x="8628" y="4475"/>
                    </a:cubicBezTo>
                    <a:cubicBezTo>
                      <a:pt x="8634" y="4502"/>
                      <a:pt x="8641" y="4486"/>
                      <a:pt x="8653" y="4482"/>
                    </a:cubicBezTo>
                    <a:cubicBezTo>
                      <a:pt x="8669" y="4476"/>
                      <a:pt x="8684" y="4485"/>
                      <a:pt x="8699" y="4484"/>
                    </a:cubicBezTo>
                    <a:cubicBezTo>
                      <a:pt x="8713" y="4484"/>
                      <a:pt x="8721" y="4471"/>
                      <a:pt x="8734" y="4477"/>
                    </a:cubicBezTo>
                    <a:cubicBezTo>
                      <a:pt x="8743" y="4480"/>
                      <a:pt x="8764" y="4493"/>
                      <a:pt x="8763" y="4514"/>
                    </a:cubicBezTo>
                    <a:cubicBezTo>
                      <a:pt x="8762" y="4540"/>
                      <a:pt x="8739" y="4538"/>
                      <a:pt x="8732" y="4552"/>
                    </a:cubicBezTo>
                    <a:cubicBezTo>
                      <a:pt x="8726" y="4565"/>
                      <a:pt x="8728" y="4581"/>
                      <a:pt x="8719" y="4591"/>
                    </a:cubicBezTo>
                    <a:cubicBezTo>
                      <a:pt x="8710" y="4601"/>
                      <a:pt x="8693" y="4590"/>
                      <a:pt x="8683" y="4589"/>
                    </a:cubicBezTo>
                    <a:cubicBezTo>
                      <a:pt x="8663" y="4588"/>
                      <a:pt x="8652" y="4589"/>
                      <a:pt x="8653" y="4635"/>
                    </a:cubicBezTo>
                    <a:cubicBezTo>
                      <a:pt x="8672" y="4660"/>
                      <a:pt x="8699" y="4645"/>
                      <a:pt x="8721" y="4650"/>
                    </a:cubicBezTo>
                    <a:cubicBezTo>
                      <a:pt x="8733" y="4653"/>
                      <a:pt x="8788" y="4664"/>
                      <a:pt x="8774" y="4715"/>
                    </a:cubicBezTo>
                    <a:cubicBezTo>
                      <a:pt x="8748" y="4711"/>
                      <a:pt x="8701" y="4727"/>
                      <a:pt x="8715" y="4806"/>
                    </a:cubicBezTo>
                    <a:cubicBezTo>
                      <a:pt x="8728" y="4807"/>
                      <a:pt x="8738" y="4830"/>
                      <a:pt x="8749" y="4837"/>
                    </a:cubicBezTo>
                    <a:cubicBezTo>
                      <a:pt x="8766" y="4847"/>
                      <a:pt x="8772" y="4821"/>
                      <a:pt x="8785" y="4813"/>
                    </a:cubicBezTo>
                    <a:cubicBezTo>
                      <a:pt x="8801" y="4804"/>
                      <a:pt x="8853" y="4815"/>
                      <a:pt x="8850" y="4862"/>
                    </a:cubicBezTo>
                    <a:cubicBezTo>
                      <a:pt x="8866" y="4862"/>
                      <a:pt x="8880" y="4854"/>
                      <a:pt x="8896" y="4866"/>
                    </a:cubicBezTo>
                    <a:cubicBezTo>
                      <a:pt x="8915" y="4882"/>
                      <a:pt x="8922" y="4900"/>
                      <a:pt x="8942" y="4906"/>
                    </a:cubicBezTo>
                    <a:cubicBezTo>
                      <a:pt x="8958" y="4910"/>
                      <a:pt x="8978" y="4929"/>
                      <a:pt x="8994" y="4907"/>
                    </a:cubicBezTo>
                    <a:cubicBezTo>
                      <a:pt x="9008" y="4890"/>
                      <a:pt x="8999" y="4880"/>
                      <a:pt x="9003" y="4855"/>
                    </a:cubicBezTo>
                    <a:cubicBezTo>
                      <a:pt x="9027" y="4843"/>
                      <a:pt x="9049" y="4864"/>
                      <a:pt x="9071" y="4839"/>
                    </a:cubicBezTo>
                    <a:cubicBezTo>
                      <a:pt x="9078" y="4831"/>
                      <a:pt x="9083" y="4824"/>
                      <a:pt x="9089" y="4813"/>
                    </a:cubicBezTo>
                    <a:cubicBezTo>
                      <a:pt x="9104" y="4788"/>
                      <a:pt x="9102" y="4803"/>
                      <a:pt x="9115" y="4804"/>
                    </a:cubicBezTo>
                    <a:cubicBezTo>
                      <a:pt x="9135" y="4804"/>
                      <a:pt x="9156" y="4753"/>
                      <a:pt x="9174" y="4726"/>
                    </a:cubicBezTo>
                    <a:cubicBezTo>
                      <a:pt x="9190" y="4702"/>
                      <a:pt x="9208" y="4721"/>
                      <a:pt x="9224" y="4693"/>
                    </a:cubicBezTo>
                    <a:cubicBezTo>
                      <a:pt x="9243" y="4656"/>
                      <a:pt x="9239" y="4630"/>
                      <a:pt x="9270" y="4644"/>
                    </a:cubicBezTo>
                    <a:cubicBezTo>
                      <a:pt x="9266" y="4613"/>
                      <a:pt x="9268" y="4495"/>
                      <a:pt x="9244" y="4512"/>
                    </a:cubicBezTo>
                    <a:cubicBezTo>
                      <a:pt x="9240" y="4491"/>
                      <a:pt x="9242" y="4469"/>
                      <a:pt x="9241" y="4447"/>
                    </a:cubicBezTo>
                    <a:cubicBezTo>
                      <a:pt x="9230" y="4448"/>
                      <a:pt x="9212" y="4431"/>
                      <a:pt x="9205" y="4414"/>
                    </a:cubicBezTo>
                    <a:cubicBezTo>
                      <a:pt x="9214" y="4397"/>
                      <a:pt x="9210" y="4348"/>
                      <a:pt x="9209" y="4324"/>
                    </a:cubicBezTo>
                    <a:cubicBezTo>
                      <a:pt x="9179" y="4333"/>
                      <a:pt x="9163" y="4342"/>
                      <a:pt x="9147" y="4279"/>
                    </a:cubicBezTo>
                    <a:cubicBezTo>
                      <a:pt x="9130" y="4312"/>
                      <a:pt x="9117" y="4323"/>
                      <a:pt x="9098" y="4289"/>
                    </a:cubicBezTo>
                    <a:cubicBezTo>
                      <a:pt x="9089" y="4308"/>
                      <a:pt x="9094" y="4342"/>
                      <a:pt x="9094" y="4368"/>
                    </a:cubicBezTo>
                    <a:cubicBezTo>
                      <a:pt x="9083" y="4369"/>
                      <a:pt x="9073" y="4359"/>
                      <a:pt x="9061" y="4361"/>
                    </a:cubicBezTo>
                    <a:cubicBezTo>
                      <a:pt x="9053" y="4363"/>
                      <a:pt x="9046" y="4372"/>
                      <a:pt x="9036" y="4368"/>
                    </a:cubicBezTo>
                    <a:cubicBezTo>
                      <a:pt x="9029" y="4365"/>
                      <a:pt x="9023" y="4352"/>
                      <a:pt x="9016" y="4352"/>
                    </a:cubicBezTo>
                    <a:cubicBezTo>
                      <a:pt x="9008" y="4351"/>
                      <a:pt x="8998" y="4360"/>
                      <a:pt x="8989" y="4361"/>
                    </a:cubicBezTo>
                    <a:cubicBezTo>
                      <a:pt x="9002" y="4381"/>
                      <a:pt x="9012" y="4441"/>
                      <a:pt x="9009" y="4474"/>
                    </a:cubicBezTo>
                    <a:cubicBezTo>
                      <a:pt x="9000" y="4464"/>
                      <a:pt x="8991" y="4446"/>
                      <a:pt x="8985" y="4429"/>
                    </a:cubicBezTo>
                    <a:cubicBezTo>
                      <a:pt x="8978" y="4410"/>
                      <a:pt x="8977" y="4383"/>
                      <a:pt x="8967" y="4369"/>
                    </a:cubicBezTo>
                    <a:cubicBezTo>
                      <a:pt x="8951" y="4347"/>
                      <a:pt x="8917" y="4354"/>
                      <a:pt x="8919" y="4404"/>
                    </a:cubicBezTo>
                    <a:cubicBezTo>
                      <a:pt x="8898" y="4404"/>
                      <a:pt x="8893" y="4359"/>
                      <a:pt x="8873" y="4348"/>
                    </a:cubicBezTo>
                    <a:cubicBezTo>
                      <a:pt x="8868" y="4374"/>
                      <a:pt x="8854" y="4375"/>
                      <a:pt x="8849" y="4398"/>
                    </a:cubicBezTo>
                    <a:cubicBezTo>
                      <a:pt x="8843" y="4426"/>
                      <a:pt x="8856" y="4453"/>
                      <a:pt x="8855" y="4479"/>
                    </a:cubicBezTo>
                    <a:cubicBezTo>
                      <a:pt x="8852" y="4479"/>
                      <a:pt x="8843" y="4473"/>
                      <a:pt x="8841" y="4475"/>
                    </a:cubicBezTo>
                    <a:cubicBezTo>
                      <a:pt x="8839" y="4477"/>
                      <a:pt x="8835" y="4473"/>
                      <a:pt x="8833" y="4476"/>
                    </a:cubicBezTo>
                    <a:cubicBezTo>
                      <a:pt x="8831" y="4478"/>
                      <a:pt x="8832" y="4489"/>
                      <a:pt x="8830" y="4491"/>
                    </a:cubicBezTo>
                    <a:cubicBezTo>
                      <a:pt x="8823" y="4497"/>
                      <a:pt x="8827" y="4513"/>
                      <a:pt x="8816" y="4494"/>
                    </a:cubicBezTo>
                    <a:cubicBezTo>
                      <a:pt x="8810" y="4483"/>
                      <a:pt x="8814" y="4487"/>
                      <a:pt x="8811" y="4474"/>
                    </a:cubicBezTo>
                    <a:cubicBezTo>
                      <a:pt x="8809" y="4459"/>
                      <a:pt x="8809" y="4438"/>
                      <a:pt x="8806" y="4421"/>
                    </a:cubicBezTo>
                    <a:cubicBezTo>
                      <a:pt x="8802" y="4399"/>
                      <a:pt x="8798" y="4397"/>
                      <a:pt x="8810" y="4377"/>
                    </a:cubicBezTo>
                    <a:cubicBezTo>
                      <a:pt x="8802" y="4374"/>
                      <a:pt x="8788" y="4368"/>
                      <a:pt x="8782" y="4360"/>
                    </a:cubicBezTo>
                    <a:cubicBezTo>
                      <a:pt x="8778" y="4355"/>
                      <a:pt x="8773" y="4330"/>
                      <a:pt x="8769" y="4327"/>
                    </a:cubicBezTo>
                    <a:cubicBezTo>
                      <a:pt x="8758" y="4318"/>
                      <a:pt x="8762" y="4341"/>
                      <a:pt x="8753" y="4340"/>
                    </a:cubicBezTo>
                    <a:cubicBezTo>
                      <a:pt x="8745" y="4339"/>
                      <a:pt x="8738" y="4321"/>
                      <a:pt x="8737" y="4308"/>
                    </a:cubicBezTo>
                    <a:cubicBezTo>
                      <a:pt x="8737" y="4308"/>
                      <a:pt x="8715" y="4297"/>
                      <a:pt x="8712" y="4297"/>
                    </a:cubicBezTo>
                    <a:cubicBezTo>
                      <a:pt x="8703" y="4298"/>
                      <a:pt x="8696" y="4331"/>
                      <a:pt x="8687" y="4328"/>
                    </a:cubicBezTo>
                    <a:cubicBezTo>
                      <a:pt x="8682" y="4349"/>
                      <a:pt x="8681" y="4370"/>
                      <a:pt x="8672" y="4386"/>
                    </a:cubicBezTo>
                    <a:close/>
                    <a:moveTo>
                      <a:pt x="8179" y="570"/>
                    </a:moveTo>
                    <a:cubicBezTo>
                      <a:pt x="8162" y="584"/>
                      <a:pt x="8144" y="605"/>
                      <a:pt x="8126" y="611"/>
                    </a:cubicBezTo>
                    <a:cubicBezTo>
                      <a:pt x="8125" y="598"/>
                      <a:pt x="8122" y="587"/>
                      <a:pt x="8116" y="583"/>
                    </a:cubicBezTo>
                    <a:cubicBezTo>
                      <a:pt x="8129" y="531"/>
                      <a:pt x="8157" y="537"/>
                      <a:pt x="8182" y="532"/>
                    </a:cubicBezTo>
                    <a:cubicBezTo>
                      <a:pt x="8206" y="526"/>
                      <a:pt x="8228" y="506"/>
                      <a:pt x="8253" y="503"/>
                    </a:cubicBezTo>
                    <a:cubicBezTo>
                      <a:pt x="8288" y="500"/>
                      <a:pt x="8324" y="500"/>
                      <a:pt x="8360" y="494"/>
                    </a:cubicBezTo>
                    <a:cubicBezTo>
                      <a:pt x="8398" y="487"/>
                      <a:pt x="8436" y="473"/>
                      <a:pt x="8474" y="472"/>
                    </a:cubicBezTo>
                    <a:cubicBezTo>
                      <a:pt x="8508" y="472"/>
                      <a:pt x="8543" y="505"/>
                      <a:pt x="8576" y="490"/>
                    </a:cubicBezTo>
                    <a:cubicBezTo>
                      <a:pt x="8605" y="478"/>
                      <a:pt x="8623" y="444"/>
                      <a:pt x="8654" y="445"/>
                    </a:cubicBezTo>
                    <a:cubicBezTo>
                      <a:pt x="8689" y="446"/>
                      <a:pt x="8714" y="436"/>
                      <a:pt x="8746" y="410"/>
                    </a:cubicBezTo>
                    <a:cubicBezTo>
                      <a:pt x="8760" y="399"/>
                      <a:pt x="8808" y="393"/>
                      <a:pt x="8802" y="349"/>
                    </a:cubicBezTo>
                    <a:cubicBezTo>
                      <a:pt x="8793" y="280"/>
                      <a:pt x="8704" y="279"/>
                      <a:pt x="8677" y="265"/>
                    </a:cubicBezTo>
                    <a:cubicBezTo>
                      <a:pt x="8642" y="245"/>
                      <a:pt x="8622" y="243"/>
                      <a:pt x="8586" y="269"/>
                    </a:cubicBezTo>
                    <a:cubicBezTo>
                      <a:pt x="8595" y="254"/>
                      <a:pt x="8607" y="241"/>
                      <a:pt x="8606" y="215"/>
                    </a:cubicBezTo>
                    <a:cubicBezTo>
                      <a:pt x="8606" y="190"/>
                      <a:pt x="8596" y="189"/>
                      <a:pt x="8592" y="168"/>
                    </a:cubicBezTo>
                    <a:cubicBezTo>
                      <a:pt x="8572" y="167"/>
                      <a:pt x="8557" y="173"/>
                      <a:pt x="8545" y="140"/>
                    </a:cubicBezTo>
                    <a:cubicBezTo>
                      <a:pt x="8537" y="120"/>
                      <a:pt x="8539" y="118"/>
                      <a:pt x="8526" y="108"/>
                    </a:cubicBezTo>
                    <a:cubicBezTo>
                      <a:pt x="8516" y="99"/>
                      <a:pt x="8512" y="91"/>
                      <a:pt x="8503" y="77"/>
                    </a:cubicBezTo>
                    <a:cubicBezTo>
                      <a:pt x="8486" y="53"/>
                      <a:pt x="8461" y="57"/>
                      <a:pt x="8441" y="56"/>
                    </a:cubicBezTo>
                    <a:cubicBezTo>
                      <a:pt x="8419" y="54"/>
                      <a:pt x="8400" y="47"/>
                      <a:pt x="8378" y="42"/>
                    </a:cubicBezTo>
                    <a:cubicBezTo>
                      <a:pt x="8335" y="31"/>
                      <a:pt x="8295" y="49"/>
                      <a:pt x="8251" y="24"/>
                    </a:cubicBezTo>
                    <a:cubicBezTo>
                      <a:pt x="8227" y="11"/>
                      <a:pt x="8206" y="1"/>
                      <a:pt x="8182" y="14"/>
                    </a:cubicBezTo>
                    <a:cubicBezTo>
                      <a:pt x="8168" y="22"/>
                      <a:pt x="8152" y="41"/>
                      <a:pt x="8138" y="40"/>
                    </a:cubicBezTo>
                    <a:cubicBezTo>
                      <a:pt x="8125" y="39"/>
                      <a:pt x="8118" y="19"/>
                      <a:pt x="8107" y="10"/>
                    </a:cubicBezTo>
                    <a:cubicBezTo>
                      <a:pt x="8077" y="-14"/>
                      <a:pt x="8036" y="13"/>
                      <a:pt x="8007" y="20"/>
                    </a:cubicBezTo>
                    <a:cubicBezTo>
                      <a:pt x="7981" y="27"/>
                      <a:pt x="7955" y="19"/>
                      <a:pt x="7929" y="23"/>
                    </a:cubicBezTo>
                    <a:cubicBezTo>
                      <a:pt x="7909" y="26"/>
                      <a:pt x="7879" y="11"/>
                      <a:pt x="7877" y="72"/>
                    </a:cubicBezTo>
                    <a:cubicBezTo>
                      <a:pt x="7865" y="82"/>
                      <a:pt x="7855" y="85"/>
                      <a:pt x="7843" y="77"/>
                    </a:cubicBezTo>
                    <a:cubicBezTo>
                      <a:pt x="7834" y="71"/>
                      <a:pt x="7823" y="49"/>
                      <a:pt x="7813" y="53"/>
                    </a:cubicBezTo>
                    <a:cubicBezTo>
                      <a:pt x="7798" y="59"/>
                      <a:pt x="7806" y="81"/>
                      <a:pt x="7800" y="99"/>
                    </a:cubicBezTo>
                    <a:cubicBezTo>
                      <a:pt x="7792" y="122"/>
                      <a:pt x="7788" y="108"/>
                      <a:pt x="7775" y="99"/>
                    </a:cubicBezTo>
                    <a:cubicBezTo>
                      <a:pt x="7739" y="74"/>
                      <a:pt x="7765" y="135"/>
                      <a:pt x="7786" y="145"/>
                    </a:cubicBezTo>
                    <a:cubicBezTo>
                      <a:pt x="7807" y="155"/>
                      <a:pt x="7827" y="163"/>
                      <a:pt x="7847" y="183"/>
                    </a:cubicBezTo>
                    <a:cubicBezTo>
                      <a:pt x="7827" y="206"/>
                      <a:pt x="7777" y="189"/>
                      <a:pt x="7758" y="176"/>
                    </a:cubicBezTo>
                    <a:cubicBezTo>
                      <a:pt x="7743" y="208"/>
                      <a:pt x="7757" y="231"/>
                      <a:pt x="7729" y="237"/>
                    </a:cubicBezTo>
                    <a:cubicBezTo>
                      <a:pt x="7722" y="239"/>
                      <a:pt x="7711" y="248"/>
                      <a:pt x="7707" y="228"/>
                    </a:cubicBezTo>
                    <a:cubicBezTo>
                      <a:pt x="7704" y="213"/>
                      <a:pt x="7714" y="197"/>
                      <a:pt x="7713" y="181"/>
                    </a:cubicBezTo>
                    <a:cubicBezTo>
                      <a:pt x="7712" y="159"/>
                      <a:pt x="7686" y="107"/>
                      <a:pt x="7674" y="112"/>
                    </a:cubicBezTo>
                    <a:cubicBezTo>
                      <a:pt x="7652" y="121"/>
                      <a:pt x="7677" y="163"/>
                      <a:pt x="7674" y="187"/>
                    </a:cubicBezTo>
                    <a:cubicBezTo>
                      <a:pt x="7653" y="205"/>
                      <a:pt x="7635" y="225"/>
                      <a:pt x="7619" y="186"/>
                    </a:cubicBezTo>
                    <a:cubicBezTo>
                      <a:pt x="7606" y="152"/>
                      <a:pt x="7603" y="140"/>
                      <a:pt x="7579" y="146"/>
                    </a:cubicBezTo>
                    <a:cubicBezTo>
                      <a:pt x="7558" y="151"/>
                      <a:pt x="7549" y="150"/>
                      <a:pt x="7530" y="132"/>
                    </a:cubicBezTo>
                    <a:cubicBezTo>
                      <a:pt x="7512" y="114"/>
                      <a:pt x="7505" y="115"/>
                      <a:pt x="7488" y="134"/>
                    </a:cubicBezTo>
                    <a:cubicBezTo>
                      <a:pt x="7470" y="153"/>
                      <a:pt x="7459" y="150"/>
                      <a:pt x="7439" y="151"/>
                    </a:cubicBezTo>
                    <a:cubicBezTo>
                      <a:pt x="7416" y="153"/>
                      <a:pt x="7399" y="173"/>
                      <a:pt x="7377" y="183"/>
                    </a:cubicBezTo>
                    <a:cubicBezTo>
                      <a:pt x="7360" y="190"/>
                      <a:pt x="7338" y="171"/>
                      <a:pt x="7322" y="190"/>
                    </a:cubicBezTo>
                    <a:cubicBezTo>
                      <a:pt x="7294" y="224"/>
                      <a:pt x="7338" y="237"/>
                      <a:pt x="7352" y="238"/>
                    </a:cubicBezTo>
                    <a:cubicBezTo>
                      <a:pt x="7376" y="240"/>
                      <a:pt x="7399" y="234"/>
                      <a:pt x="7423" y="245"/>
                    </a:cubicBezTo>
                    <a:cubicBezTo>
                      <a:pt x="7445" y="256"/>
                      <a:pt x="7463" y="258"/>
                      <a:pt x="7485" y="245"/>
                    </a:cubicBezTo>
                    <a:cubicBezTo>
                      <a:pt x="7521" y="223"/>
                      <a:pt x="7547" y="244"/>
                      <a:pt x="7583" y="263"/>
                    </a:cubicBezTo>
                    <a:cubicBezTo>
                      <a:pt x="7615" y="281"/>
                      <a:pt x="7673" y="259"/>
                      <a:pt x="7694" y="328"/>
                    </a:cubicBezTo>
                    <a:cubicBezTo>
                      <a:pt x="7715" y="395"/>
                      <a:pt x="7632" y="347"/>
                      <a:pt x="7619" y="337"/>
                    </a:cubicBezTo>
                    <a:cubicBezTo>
                      <a:pt x="7545" y="281"/>
                      <a:pt x="7464" y="306"/>
                      <a:pt x="7387" y="296"/>
                    </a:cubicBezTo>
                    <a:cubicBezTo>
                      <a:pt x="7387" y="302"/>
                      <a:pt x="7386" y="309"/>
                      <a:pt x="7387" y="315"/>
                    </a:cubicBezTo>
                    <a:cubicBezTo>
                      <a:pt x="7402" y="347"/>
                      <a:pt x="7426" y="344"/>
                      <a:pt x="7447" y="358"/>
                    </a:cubicBezTo>
                    <a:cubicBezTo>
                      <a:pt x="7445" y="401"/>
                      <a:pt x="7461" y="417"/>
                      <a:pt x="7480" y="419"/>
                    </a:cubicBezTo>
                    <a:cubicBezTo>
                      <a:pt x="7491" y="420"/>
                      <a:pt x="7502" y="414"/>
                      <a:pt x="7512" y="415"/>
                    </a:cubicBezTo>
                    <a:cubicBezTo>
                      <a:pt x="7522" y="415"/>
                      <a:pt x="7532" y="424"/>
                      <a:pt x="7543" y="424"/>
                    </a:cubicBezTo>
                    <a:cubicBezTo>
                      <a:pt x="7517" y="458"/>
                      <a:pt x="7495" y="439"/>
                      <a:pt x="7467" y="432"/>
                    </a:cubicBezTo>
                    <a:cubicBezTo>
                      <a:pt x="7455" y="430"/>
                      <a:pt x="7442" y="435"/>
                      <a:pt x="7429" y="433"/>
                    </a:cubicBezTo>
                    <a:cubicBezTo>
                      <a:pt x="7416" y="431"/>
                      <a:pt x="7414" y="420"/>
                      <a:pt x="7403" y="407"/>
                    </a:cubicBezTo>
                    <a:cubicBezTo>
                      <a:pt x="7382" y="382"/>
                      <a:pt x="7355" y="377"/>
                      <a:pt x="7333" y="353"/>
                    </a:cubicBezTo>
                    <a:cubicBezTo>
                      <a:pt x="7311" y="329"/>
                      <a:pt x="7304" y="289"/>
                      <a:pt x="7272" y="311"/>
                    </a:cubicBezTo>
                    <a:cubicBezTo>
                      <a:pt x="7235" y="337"/>
                      <a:pt x="7302" y="372"/>
                      <a:pt x="7313" y="386"/>
                    </a:cubicBezTo>
                    <a:cubicBezTo>
                      <a:pt x="7322" y="397"/>
                      <a:pt x="7328" y="413"/>
                      <a:pt x="7335" y="427"/>
                    </a:cubicBezTo>
                    <a:cubicBezTo>
                      <a:pt x="7347" y="448"/>
                      <a:pt x="7348" y="445"/>
                      <a:pt x="7364" y="448"/>
                    </a:cubicBezTo>
                    <a:cubicBezTo>
                      <a:pt x="7384" y="452"/>
                      <a:pt x="7384" y="463"/>
                      <a:pt x="7393" y="496"/>
                    </a:cubicBezTo>
                    <a:cubicBezTo>
                      <a:pt x="7402" y="531"/>
                      <a:pt x="7413" y="526"/>
                      <a:pt x="7430" y="544"/>
                    </a:cubicBezTo>
                    <a:cubicBezTo>
                      <a:pt x="7448" y="565"/>
                      <a:pt x="7438" y="576"/>
                      <a:pt x="7420" y="583"/>
                    </a:cubicBezTo>
                    <a:cubicBezTo>
                      <a:pt x="7400" y="591"/>
                      <a:pt x="7381" y="585"/>
                      <a:pt x="7364" y="564"/>
                    </a:cubicBezTo>
                    <a:cubicBezTo>
                      <a:pt x="7346" y="543"/>
                      <a:pt x="7331" y="513"/>
                      <a:pt x="7313" y="491"/>
                    </a:cubicBezTo>
                    <a:cubicBezTo>
                      <a:pt x="7296" y="470"/>
                      <a:pt x="7279" y="476"/>
                      <a:pt x="7262" y="461"/>
                    </a:cubicBezTo>
                    <a:cubicBezTo>
                      <a:pt x="7249" y="451"/>
                      <a:pt x="7243" y="427"/>
                      <a:pt x="7231" y="416"/>
                    </a:cubicBezTo>
                    <a:cubicBezTo>
                      <a:pt x="7195" y="382"/>
                      <a:pt x="7160" y="376"/>
                      <a:pt x="7121" y="356"/>
                    </a:cubicBezTo>
                    <a:cubicBezTo>
                      <a:pt x="7109" y="349"/>
                      <a:pt x="7099" y="345"/>
                      <a:pt x="7087" y="353"/>
                    </a:cubicBezTo>
                    <a:cubicBezTo>
                      <a:pt x="7082" y="356"/>
                      <a:pt x="7081" y="368"/>
                      <a:pt x="7077" y="369"/>
                    </a:cubicBezTo>
                    <a:cubicBezTo>
                      <a:pt x="7068" y="372"/>
                      <a:pt x="7060" y="355"/>
                      <a:pt x="7052" y="358"/>
                    </a:cubicBezTo>
                    <a:cubicBezTo>
                      <a:pt x="7020" y="370"/>
                      <a:pt x="7051" y="451"/>
                      <a:pt x="7064" y="471"/>
                    </a:cubicBezTo>
                    <a:cubicBezTo>
                      <a:pt x="7080" y="496"/>
                      <a:pt x="7099" y="525"/>
                      <a:pt x="7100" y="569"/>
                    </a:cubicBezTo>
                    <a:cubicBezTo>
                      <a:pt x="7100" y="582"/>
                      <a:pt x="7102" y="631"/>
                      <a:pt x="7098" y="638"/>
                    </a:cubicBezTo>
                    <a:cubicBezTo>
                      <a:pt x="7086" y="658"/>
                      <a:pt x="7065" y="606"/>
                      <a:pt x="7060" y="590"/>
                    </a:cubicBezTo>
                    <a:cubicBezTo>
                      <a:pt x="7053" y="566"/>
                      <a:pt x="7051" y="555"/>
                      <a:pt x="7038" y="541"/>
                    </a:cubicBezTo>
                    <a:cubicBezTo>
                      <a:pt x="7024" y="527"/>
                      <a:pt x="7006" y="528"/>
                      <a:pt x="6995" y="508"/>
                    </a:cubicBezTo>
                    <a:cubicBezTo>
                      <a:pt x="6987" y="493"/>
                      <a:pt x="6981" y="466"/>
                      <a:pt x="6974" y="449"/>
                    </a:cubicBezTo>
                    <a:cubicBezTo>
                      <a:pt x="6964" y="425"/>
                      <a:pt x="6955" y="415"/>
                      <a:pt x="6942" y="400"/>
                    </a:cubicBezTo>
                    <a:cubicBezTo>
                      <a:pt x="6926" y="381"/>
                      <a:pt x="6915" y="357"/>
                      <a:pt x="6900" y="395"/>
                    </a:cubicBezTo>
                    <a:cubicBezTo>
                      <a:pt x="6891" y="420"/>
                      <a:pt x="6893" y="438"/>
                      <a:pt x="6902" y="461"/>
                    </a:cubicBezTo>
                    <a:cubicBezTo>
                      <a:pt x="6914" y="492"/>
                      <a:pt x="6915" y="483"/>
                      <a:pt x="6909" y="519"/>
                    </a:cubicBezTo>
                    <a:cubicBezTo>
                      <a:pt x="6906" y="539"/>
                      <a:pt x="6903" y="558"/>
                      <a:pt x="6897" y="575"/>
                    </a:cubicBezTo>
                    <a:cubicBezTo>
                      <a:pt x="6890" y="596"/>
                      <a:pt x="6885" y="600"/>
                      <a:pt x="6882" y="627"/>
                    </a:cubicBezTo>
                    <a:cubicBezTo>
                      <a:pt x="6880" y="652"/>
                      <a:pt x="6884" y="679"/>
                      <a:pt x="6865" y="669"/>
                    </a:cubicBezTo>
                    <a:cubicBezTo>
                      <a:pt x="6864" y="646"/>
                      <a:pt x="6859" y="619"/>
                      <a:pt x="6861" y="595"/>
                    </a:cubicBezTo>
                    <a:cubicBezTo>
                      <a:pt x="6863" y="572"/>
                      <a:pt x="6875" y="555"/>
                      <a:pt x="6876" y="533"/>
                    </a:cubicBezTo>
                    <a:cubicBezTo>
                      <a:pt x="6877" y="505"/>
                      <a:pt x="6856" y="436"/>
                      <a:pt x="6845" y="418"/>
                    </a:cubicBezTo>
                    <a:cubicBezTo>
                      <a:pt x="6835" y="399"/>
                      <a:pt x="6817" y="380"/>
                      <a:pt x="6803" y="392"/>
                    </a:cubicBezTo>
                    <a:cubicBezTo>
                      <a:pt x="6789" y="403"/>
                      <a:pt x="6784" y="429"/>
                      <a:pt x="6767" y="434"/>
                    </a:cubicBezTo>
                    <a:cubicBezTo>
                      <a:pt x="6753" y="439"/>
                      <a:pt x="6741" y="426"/>
                      <a:pt x="6727" y="423"/>
                    </a:cubicBezTo>
                    <a:cubicBezTo>
                      <a:pt x="6711" y="420"/>
                      <a:pt x="6694" y="429"/>
                      <a:pt x="6679" y="438"/>
                    </a:cubicBezTo>
                    <a:cubicBezTo>
                      <a:pt x="6662" y="448"/>
                      <a:pt x="6649" y="458"/>
                      <a:pt x="6631" y="459"/>
                    </a:cubicBezTo>
                    <a:cubicBezTo>
                      <a:pt x="6613" y="460"/>
                      <a:pt x="6595" y="456"/>
                      <a:pt x="6579" y="473"/>
                    </a:cubicBezTo>
                    <a:cubicBezTo>
                      <a:pt x="6576" y="507"/>
                      <a:pt x="6595" y="521"/>
                      <a:pt x="6607" y="534"/>
                    </a:cubicBezTo>
                    <a:cubicBezTo>
                      <a:pt x="6620" y="549"/>
                      <a:pt x="6627" y="564"/>
                      <a:pt x="6635" y="592"/>
                    </a:cubicBezTo>
                    <a:cubicBezTo>
                      <a:pt x="6644" y="623"/>
                      <a:pt x="6648" y="633"/>
                      <a:pt x="6665" y="652"/>
                    </a:cubicBezTo>
                    <a:cubicBezTo>
                      <a:pt x="6684" y="672"/>
                      <a:pt x="6687" y="681"/>
                      <a:pt x="6686" y="724"/>
                    </a:cubicBezTo>
                    <a:cubicBezTo>
                      <a:pt x="6669" y="694"/>
                      <a:pt x="6649" y="682"/>
                      <a:pt x="6631" y="662"/>
                    </a:cubicBezTo>
                    <a:cubicBezTo>
                      <a:pt x="6614" y="643"/>
                      <a:pt x="6600" y="616"/>
                      <a:pt x="6586" y="590"/>
                    </a:cubicBezTo>
                    <a:cubicBezTo>
                      <a:pt x="6576" y="571"/>
                      <a:pt x="6569" y="568"/>
                      <a:pt x="6556" y="563"/>
                    </a:cubicBezTo>
                    <a:cubicBezTo>
                      <a:pt x="6545" y="559"/>
                      <a:pt x="6540" y="551"/>
                      <a:pt x="6529" y="538"/>
                    </a:cubicBezTo>
                    <a:cubicBezTo>
                      <a:pt x="6517" y="524"/>
                      <a:pt x="6487" y="495"/>
                      <a:pt x="6485" y="546"/>
                    </a:cubicBezTo>
                    <a:cubicBezTo>
                      <a:pt x="6465" y="548"/>
                      <a:pt x="6445" y="544"/>
                      <a:pt x="6425" y="547"/>
                    </a:cubicBezTo>
                    <a:cubicBezTo>
                      <a:pt x="6423" y="566"/>
                      <a:pt x="6421" y="571"/>
                      <a:pt x="6415" y="586"/>
                    </a:cubicBezTo>
                    <a:cubicBezTo>
                      <a:pt x="6410" y="600"/>
                      <a:pt x="6400" y="600"/>
                      <a:pt x="6401" y="620"/>
                    </a:cubicBezTo>
                    <a:cubicBezTo>
                      <a:pt x="6412" y="626"/>
                      <a:pt x="6428" y="645"/>
                      <a:pt x="6426" y="674"/>
                    </a:cubicBezTo>
                    <a:cubicBezTo>
                      <a:pt x="6406" y="668"/>
                      <a:pt x="6416" y="774"/>
                      <a:pt x="6423" y="790"/>
                    </a:cubicBezTo>
                    <a:cubicBezTo>
                      <a:pt x="6418" y="807"/>
                      <a:pt x="6396" y="820"/>
                      <a:pt x="6386" y="818"/>
                    </a:cubicBezTo>
                    <a:cubicBezTo>
                      <a:pt x="6382" y="763"/>
                      <a:pt x="6370" y="772"/>
                      <a:pt x="6347" y="770"/>
                    </a:cubicBezTo>
                    <a:cubicBezTo>
                      <a:pt x="6338" y="769"/>
                      <a:pt x="6325" y="764"/>
                      <a:pt x="6316" y="756"/>
                    </a:cubicBezTo>
                    <a:cubicBezTo>
                      <a:pt x="6310" y="750"/>
                      <a:pt x="6306" y="736"/>
                      <a:pt x="6298" y="739"/>
                    </a:cubicBezTo>
                    <a:cubicBezTo>
                      <a:pt x="6261" y="755"/>
                      <a:pt x="6319" y="878"/>
                      <a:pt x="6314" y="917"/>
                    </a:cubicBezTo>
                    <a:cubicBezTo>
                      <a:pt x="6300" y="926"/>
                      <a:pt x="6287" y="879"/>
                      <a:pt x="6277" y="864"/>
                    </a:cubicBezTo>
                    <a:cubicBezTo>
                      <a:pt x="6268" y="851"/>
                      <a:pt x="6252" y="817"/>
                      <a:pt x="6243" y="810"/>
                    </a:cubicBezTo>
                    <a:cubicBezTo>
                      <a:pt x="6218" y="789"/>
                      <a:pt x="6200" y="830"/>
                      <a:pt x="6183" y="858"/>
                    </a:cubicBezTo>
                    <a:cubicBezTo>
                      <a:pt x="6155" y="906"/>
                      <a:pt x="6117" y="948"/>
                      <a:pt x="6080" y="960"/>
                    </a:cubicBezTo>
                    <a:cubicBezTo>
                      <a:pt x="6074" y="962"/>
                      <a:pt x="6075" y="957"/>
                      <a:pt x="6069" y="963"/>
                    </a:cubicBezTo>
                    <a:cubicBezTo>
                      <a:pt x="6065" y="967"/>
                      <a:pt x="6062" y="982"/>
                      <a:pt x="6059" y="988"/>
                    </a:cubicBezTo>
                    <a:cubicBezTo>
                      <a:pt x="6049" y="1003"/>
                      <a:pt x="6037" y="1009"/>
                      <a:pt x="6026" y="1017"/>
                    </a:cubicBezTo>
                    <a:cubicBezTo>
                      <a:pt x="6022" y="1046"/>
                      <a:pt x="6047" y="1043"/>
                      <a:pt x="6056" y="1049"/>
                    </a:cubicBezTo>
                    <a:cubicBezTo>
                      <a:pt x="6078" y="1065"/>
                      <a:pt x="6087" y="1086"/>
                      <a:pt x="6111" y="1080"/>
                    </a:cubicBezTo>
                    <a:cubicBezTo>
                      <a:pt x="6118" y="1078"/>
                      <a:pt x="6124" y="1070"/>
                      <a:pt x="6132" y="1073"/>
                    </a:cubicBezTo>
                    <a:cubicBezTo>
                      <a:pt x="6141" y="1077"/>
                      <a:pt x="6148" y="1091"/>
                      <a:pt x="6157" y="1094"/>
                    </a:cubicBezTo>
                    <a:cubicBezTo>
                      <a:pt x="6172" y="1101"/>
                      <a:pt x="6184" y="1095"/>
                      <a:pt x="6199" y="1107"/>
                    </a:cubicBezTo>
                    <a:cubicBezTo>
                      <a:pt x="6201" y="1164"/>
                      <a:pt x="6205" y="1229"/>
                      <a:pt x="6182" y="1271"/>
                    </a:cubicBezTo>
                    <a:cubicBezTo>
                      <a:pt x="6153" y="1326"/>
                      <a:pt x="6102" y="1341"/>
                      <a:pt x="6065" y="1349"/>
                    </a:cubicBezTo>
                    <a:cubicBezTo>
                      <a:pt x="6024" y="1358"/>
                      <a:pt x="5979" y="1347"/>
                      <a:pt x="5944" y="1396"/>
                    </a:cubicBezTo>
                    <a:cubicBezTo>
                      <a:pt x="5915" y="1435"/>
                      <a:pt x="5888" y="1438"/>
                      <a:pt x="5854" y="1454"/>
                    </a:cubicBezTo>
                    <a:cubicBezTo>
                      <a:pt x="5822" y="1470"/>
                      <a:pt x="5789" y="1488"/>
                      <a:pt x="5758" y="1505"/>
                    </a:cubicBezTo>
                    <a:cubicBezTo>
                      <a:pt x="5726" y="1522"/>
                      <a:pt x="5722" y="1598"/>
                      <a:pt x="5750" y="1634"/>
                    </a:cubicBezTo>
                    <a:cubicBezTo>
                      <a:pt x="5764" y="1650"/>
                      <a:pt x="5778" y="1643"/>
                      <a:pt x="5793" y="1646"/>
                    </a:cubicBezTo>
                    <a:cubicBezTo>
                      <a:pt x="5813" y="1651"/>
                      <a:pt x="5828" y="1670"/>
                      <a:pt x="5844" y="1693"/>
                    </a:cubicBezTo>
                    <a:cubicBezTo>
                      <a:pt x="5884" y="1752"/>
                      <a:pt x="5908" y="1783"/>
                      <a:pt x="5957" y="1752"/>
                    </a:cubicBezTo>
                    <a:cubicBezTo>
                      <a:pt x="5992" y="1730"/>
                      <a:pt x="6025" y="1748"/>
                      <a:pt x="6060" y="1735"/>
                    </a:cubicBezTo>
                    <a:cubicBezTo>
                      <a:pt x="6084" y="1727"/>
                      <a:pt x="6123" y="1705"/>
                      <a:pt x="6089" y="1769"/>
                    </a:cubicBezTo>
                    <a:cubicBezTo>
                      <a:pt x="6078" y="1744"/>
                      <a:pt x="6065" y="1760"/>
                      <a:pt x="6053" y="1771"/>
                    </a:cubicBezTo>
                    <a:cubicBezTo>
                      <a:pt x="6036" y="1784"/>
                      <a:pt x="6021" y="1791"/>
                      <a:pt x="6004" y="1795"/>
                    </a:cubicBezTo>
                    <a:cubicBezTo>
                      <a:pt x="5972" y="1803"/>
                      <a:pt x="5948" y="1779"/>
                      <a:pt x="5918" y="1808"/>
                    </a:cubicBezTo>
                    <a:cubicBezTo>
                      <a:pt x="5884" y="1840"/>
                      <a:pt x="5856" y="1783"/>
                      <a:pt x="5821" y="1794"/>
                    </a:cubicBezTo>
                    <a:cubicBezTo>
                      <a:pt x="5806" y="1798"/>
                      <a:pt x="5794" y="1786"/>
                      <a:pt x="5780" y="1788"/>
                    </a:cubicBezTo>
                    <a:cubicBezTo>
                      <a:pt x="5764" y="1790"/>
                      <a:pt x="5752" y="1817"/>
                      <a:pt x="5768" y="1840"/>
                    </a:cubicBezTo>
                    <a:cubicBezTo>
                      <a:pt x="5781" y="1861"/>
                      <a:pt x="5800" y="1846"/>
                      <a:pt x="5813" y="1837"/>
                    </a:cubicBezTo>
                    <a:cubicBezTo>
                      <a:pt x="5831" y="1825"/>
                      <a:pt x="5845" y="1823"/>
                      <a:pt x="5863" y="1832"/>
                    </a:cubicBezTo>
                    <a:cubicBezTo>
                      <a:pt x="5870" y="1881"/>
                      <a:pt x="5827" y="1876"/>
                      <a:pt x="5813" y="1877"/>
                    </a:cubicBezTo>
                    <a:cubicBezTo>
                      <a:pt x="5810" y="1899"/>
                      <a:pt x="5829" y="1946"/>
                      <a:pt x="5840" y="1951"/>
                    </a:cubicBezTo>
                    <a:cubicBezTo>
                      <a:pt x="5855" y="1958"/>
                      <a:pt x="5873" y="1921"/>
                      <a:pt x="5890" y="1922"/>
                    </a:cubicBezTo>
                    <a:cubicBezTo>
                      <a:pt x="5908" y="1924"/>
                      <a:pt x="5936" y="1927"/>
                      <a:pt x="5953" y="1940"/>
                    </a:cubicBezTo>
                    <a:cubicBezTo>
                      <a:pt x="5982" y="1962"/>
                      <a:pt x="6003" y="1943"/>
                      <a:pt x="6036" y="1935"/>
                    </a:cubicBezTo>
                    <a:cubicBezTo>
                      <a:pt x="6028" y="1997"/>
                      <a:pt x="5975" y="1994"/>
                      <a:pt x="5949" y="1992"/>
                    </a:cubicBezTo>
                    <a:cubicBezTo>
                      <a:pt x="5926" y="1991"/>
                      <a:pt x="5890" y="1959"/>
                      <a:pt x="5894" y="2036"/>
                    </a:cubicBezTo>
                    <a:cubicBezTo>
                      <a:pt x="5914" y="2049"/>
                      <a:pt x="5938" y="2034"/>
                      <a:pt x="5955" y="2061"/>
                    </a:cubicBezTo>
                    <a:cubicBezTo>
                      <a:pt x="5963" y="2074"/>
                      <a:pt x="5964" y="2094"/>
                      <a:pt x="5971" y="2107"/>
                    </a:cubicBezTo>
                    <a:cubicBezTo>
                      <a:pt x="5979" y="2123"/>
                      <a:pt x="5992" y="2125"/>
                      <a:pt x="6004" y="2124"/>
                    </a:cubicBezTo>
                    <a:cubicBezTo>
                      <a:pt x="6016" y="2123"/>
                      <a:pt x="6017" y="2118"/>
                      <a:pt x="6027" y="2110"/>
                    </a:cubicBezTo>
                    <a:cubicBezTo>
                      <a:pt x="6041" y="2099"/>
                      <a:pt x="6042" y="2105"/>
                      <a:pt x="6058" y="2116"/>
                    </a:cubicBezTo>
                    <a:cubicBezTo>
                      <a:pt x="6076" y="2128"/>
                      <a:pt x="6101" y="2122"/>
                      <a:pt x="6120" y="2119"/>
                    </a:cubicBezTo>
                    <a:cubicBezTo>
                      <a:pt x="6120" y="2102"/>
                      <a:pt x="6121" y="2085"/>
                      <a:pt x="6123" y="2068"/>
                    </a:cubicBezTo>
                    <a:cubicBezTo>
                      <a:pt x="6134" y="2063"/>
                      <a:pt x="6155" y="2084"/>
                      <a:pt x="6166" y="2092"/>
                    </a:cubicBezTo>
                    <a:cubicBezTo>
                      <a:pt x="6176" y="2099"/>
                      <a:pt x="6181" y="2115"/>
                      <a:pt x="6190" y="2123"/>
                    </a:cubicBezTo>
                    <a:cubicBezTo>
                      <a:pt x="6196" y="2128"/>
                      <a:pt x="6212" y="2127"/>
                      <a:pt x="6217" y="2123"/>
                    </a:cubicBezTo>
                    <a:cubicBezTo>
                      <a:pt x="6225" y="2117"/>
                      <a:pt x="6222" y="2109"/>
                      <a:pt x="6226" y="2104"/>
                    </a:cubicBezTo>
                    <a:cubicBezTo>
                      <a:pt x="6238" y="2092"/>
                      <a:pt x="6249" y="2089"/>
                      <a:pt x="6262" y="2092"/>
                    </a:cubicBezTo>
                    <a:cubicBezTo>
                      <a:pt x="6263" y="2118"/>
                      <a:pt x="6277" y="2107"/>
                      <a:pt x="6284" y="2096"/>
                    </a:cubicBezTo>
                    <a:cubicBezTo>
                      <a:pt x="6290" y="2086"/>
                      <a:pt x="6292" y="2066"/>
                      <a:pt x="6299" y="2057"/>
                    </a:cubicBezTo>
                    <a:cubicBezTo>
                      <a:pt x="6308" y="2046"/>
                      <a:pt x="6326" y="2044"/>
                      <a:pt x="6336" y="2046"/>
                    </a:cubicBezTo>
                    <a:cubicBezTo>
                      <a:pt x="6349" y="2048"/>
                      <a:pt x="6349" y="2058"/>
                      <a:pt x="6362" y="2075"/>
                    </a:cubicBezTo>
                    <a:cubicBezTo>
                      <a:pt x="6370" y="2084"/>
                      <a:pt x="6384" y="2097"/>
                      <a:pt x="6393" y="2096"/>
                    </a:cubicBezTo>
                    <a:cubicBezTo>
                      <a:pt x="6408" y="2094"/>
                      <a:pt x="6418" y="2069"/>
                      <a:pt x="6432" y="2084"/>
                    </a:cubicBezTo>
                    <a:cubicBezTo>
                      <a:pt x="6444" y="2096"/>
                      <a:pt x="6447" y="2129"/>
                      <a:pt x="6457" y="2149"/>
                    </a:cubicBezTo>
                    <a:cubicBezTo>
                      <a:pt x="6464" y="2162"/>
                      <a:pt x="6547" y="2231"/>
                      <a:pt x="6546" y="2171"/>
                    </a:cubicBezTo>
                    <a:cubicBezTo>
                      <a:pt x="6549" y="2187"/>
                      <a:pt x="6549" y="2210"/>
                      <a:pt x="6553" y="2226"/>
                    </a:cubicBezTo>
                    <a:cubicBezTo>
                      <a:pt x="6559" y="2251"/>
                      <a:pt x="6574" y="2260"/>
                      <a:pt x="6583" y="2280"/>
                    </a:cubicBezTo>
                    <a:cubicBezTo>
                      <a:pt x="6602" y="2269"/>
                      <a:pt x="6590" y="2316"/>
                      <a:pt x="6590" y="2328"/>
                    </a:cubicBezTo>
                    <a:cubicBezTo>
                      <a:pt x="6588" y="2399"/>
                      <a:pt x="6638" y="2399"/>
                      <a:pt x="6663" y="2422"/>
                    </a:cubicBezTo>
                    <a:cubicBezTo>
                      <a:pt x="6648" y="2434"/>
                      <a:pt x="6648" y="2476"/>
                      <a:pt x="6657" y="2498"/>
                    </a:cubicBezTo>
                    <a:cubicBezTo>
                      <a:pt x="6668" y="2525"/>
                      <a:pt x="6689" y="2513"/>
                      <a:pt x="6700" y="2538"/>
                    </a:cubicBezTo>
                    <a:cubicBezTo>
                      <a:pt x="6709" y="2558"/>
                      <a:pt x="6706" y="2598"/>
                      <a:pt x="6706" y="2623"/>
                    </a:cubicBezTo>
                    <a:cubicBezTo>
                      <a:pt x="6706" y="2645"/>
                      <a:pt x="6703" y="2664"/>
                      <a:pt x="6711" y="2675"/>
                    </a:cubicBezTo>
                    <a:cubicBezTo>
                      <a:pt x="6716" y="2683"/>
                      <a:pt x="6725" y="2675"/>
                      <a:pt x="6729" y="2685"/>
                    </a:cubicBezTo>
                    <a:cubicBezTo>
                      <a:pt x="6735" y="2698"/>
                      <a:pt x="6732" y="2731"/>
                      <a:pt x="6736" y="2748"/>
                    </a:cubicBezTo>
                    <a:cubicBezTo>
                      <a:pt x="6744" y="2790"/>
                      <a:pt x="6757" y="2784"/>
                      <a:pt x="6770" y="2807"/>
                    </a:cubicBezTo>
                    <a:cubicBezTo>
                      <a:pt x="6774" y="2815"/>
                      <a:pt x="6780" y="2841"/>
                      <a:pt x="6779" y="2857"/>
                    </a:cubicBezTo>
                    <a:cubicBezTo>
                      <a:pt x="6778" y="2878"/>
                      <a:pt x="6771" y="2880"/>
                      <a:pt x="6769" y="2900"/>
                    </a:cubicBezTo>
                    <a:cubicBezTo>
                      <a:pt x="6765" y="2929"/>
                      <a:pt x="6774" y="2957"/>
                      <a:pt x="6784" y="2973"/>
                    </a:cubicBezTo>
                    <a:cubicBezTo>
                      <a:pt x="6796" y="2994"/>
                      <a:pt x="6798" y="2991"/>
                      <a:pt x="6797" y="3029"/>
                    </a:cubicBezTo>
                    <a:cubicBezTo>
                      <a:pt x="6789" y="3038"/>
                      <a:pt x="6784" y="3050"/>
                      <a:pt x="6773" y="3047"/>
                    </a:cubicBezTo>
                    <a:cubicBezTo>
                      <a:pt x="6765" y="3098"/>
                      <a:pt x="6773" y="3121"/>
                      <a:pt x="6801" y="3121"/>
                    </a:cubicBezTo>
                    <a:cubicBezTo>
                      <a:pt x="6790" y="3150"/>
                      <a:pt x="6756" y="3178"/>
                      <a:pt x="6757" y="3223"/>
                    </a:cubicBezTo>
                    <a:cubicBezTo>
                      <a:pt x="6777" y="3217"/>
                      <a:pt x="6797" y="3249"/>
                      <a:pt x="6815" y="3262"/>
                    </a:cubicBezTo>
                    <a:cubicBezTo>
                      <a:pt x="6852" y="3287"/>
                      <a:pt x="6848" y="3236"/>
                      <a:pt x="6868" y="3196"/>
                    </a:cubicBezTo>
                    <a:cubicBezTo>
                      <a:pt x="6868" y="3200"/>
                      <a:pt x="6869" y="3202"/>
                      <a:pt x="6868" y="3200"/>
                    </a:cubicBezTo>
                    <a:cubicBezTo>
                      <a:pt x="6872" y="3176"/>
                      <a:pt x="6888" y="3155"/>
                      <a:pt x="6884" y="3128"/>
                    </a:cubicBezTo>
                    <a:cubicBezTo>
                      <a:pt x="6881" y="3101"/>
                      <a:pt x="6861" y="3100"/>
                      <a:pt x="6850" y="3088"/>
                    </a:cubicBezTo>
                    <a:cubicBezTo>
                      <a:pt x="6865" y="3075"/>
                      <a:pt x="6877" y="3039"/>
                      <a:pt x="6887" y="3082"/>
                    </a:cubicBezTo>
                    <a:cubicBezTo>
                      <a:pt x="6891" y="3104"/>
                      <a:pt x="6884" y="3138"/>
                      <a:pt x="6897" y="3152"/>
                    </a:cubicBezTo>
                    <a:cubicBezTo>
                      <a:pt x="6903" y="3160"/>
                      <a:pt x="6911" y="3147"/>
                      <a:pt x="6916" y="3160"/>
                    </a:cubicBezTo>
                    <a:cubicBezTo>
                      <a:pt x="6921" y="3173"/>
                      <a:pt x="6913" y="3201"/>
                      <a:pt x="6917" y="3215"/>
                    </a:cubicBezTo>
                    <a:cubicBezTo>
                      <a:pt x="6926" y="3246"/>
                      <a:pt x="6959" y="3237"/>
                      <a:pt x="6973" y="3235"/>
                    </a:cubicBezTo>
                    <a:cubicBezTo>
                      <a:pt x="6972" y="3209"/>
                      <a:pt x="6956" y="3162"/>
                      <a:pt x="6977" y="3158"/>
                    </a:cubicBezTo>
                    <a:cubicBezTo>
                      <a:pt x="6996" y="3153"/>
                      <a:pt x="7006" y="3218"/>
                      <a:pt x="7006" y="3248"/>
                    </a:cubicBezTo>
                    <a:cubicBezTo>
                      <a:pt x="7006" y="3279"/>
                      <a:pt x="6992" y="3300"/>
                      <a:pt x="6996" y="3332"/>
                    </a:cubicBezTo>
                    <a:cubicBezTo>
                      <a:pt x="6999" y="3355"/>
                      <a:pt x="7010" y="3364"/>
                      <a:pt x="7019" y="3373"/>
                    </a:cubicBezTo>
                    <a:cubicBezTo>
                      <a:pt x="7029" y="3382"/>
                      <a:pt x="7035" y="3391"/>
                      <a:pt x="7041" y="3410"/>
                    </a:cubicBezTo>
                    <a:cubicBezTo>
                      <a:pt x="7043" y="3418"/>
                      <a:pt x="7044" y="3420"/>
                      <a:pt x="7041" y="3429"/>
                    </a:cubicBezTo>
                    <a:cubicBezTo>
                      <a:pt x="7033" y="3448"/>
                      <a:pt x="7020" y="3428"/>
                      <a:pt x="7015" y="3452"/>
                    </a:cubicBezTo>
                    <a:cubicBezTo>
                      <a:pt x="7004" y="3447"/>
                      <a:pt x="6989" y="3444"/>
                      <a:pt x="6980" y="3431"/>
                    </a:cubicBezTo>
                    <a:cubicBezTo>
                      <a:pt x="6976" y="3426"/>
                      <a:pt x="6974" y="3414"/>
                      <a:pt x="6969" y="3409"/>
                    </a:cubicBezTo>
                    <a:cubicBezTo>
                      <a:pt x="6964" y="3404"/>
                      <a:pt x="6958" y="3408"/>
                      <a:pt x="6953" y="3407"/>
                    </a:cubicBezTo>
                    <a:cubicBezTo>
                      <a:pt x="6943" y="3404"/>
                      <a:pt x="6941" y="3392"/>
                      <a:pt x="6933" y="3381"/>
                    </a:cubicBezTo>
                    <a:cubicBezTo>
                      <a:pt x="6916" y="3356"/>
                      <a:pt x="6892" y="3394"/>
                      <a:pt x="6874" y="3377"/>
                    </a:cubicBezTo>
                    <a:cubicBezTo>
                      <a:pt x="6868" y="3370"/>
                      <a:pt x="6863" y="3366"/>
                      <a:pt x="6856" y="3364"/>
                    </a:cubicBezTo>
                    <a:cubicBezTo>
                      <a:pt x="6844" y="3362"/>
                      <a:pt x="6835" y="3373"/>
                      <a:pt x="6824" y="3378"/>
                    </a:cubicBezTo>
                    <a:cubicBezTo>
                      <a:pt x="6822" y="3392"/>
                      <a:pt x="6829" y="3402"/>
                      <a:pt x="6833" y="3412"/>
                    </a:cubicBezTo>
                    <a:cubicBezTo>
                      <a:pt x="6837" y="3424"/>
                      <a:pt x="6839" y="3437"/>
                      <a:pt x="6841" y="3454"/>
                    </a:cubicBezTo>
                    <a:cubicBezTo>
                      <a:pt x="6835" y="3456"/>
                      <a:pt x="6823" y="3460"/>
                      <a:pt x="6820" y="3472"/>
                    </a:cubicBezTo>
                    <a:cubicBezTo>
                      <a:pt x="6816" y="3483"/>
                      <a:pt x="6821" y="3495"/>
                      <a:pt x="6818" y="3505"/>
                    </a:cubicBezTo>
                    <a:cubicBezTo>
                      <a:pt x="6810" y="3524"/>
                      <a:pt x="6785" y="3498"/>
                      <a:pt x="6787" y="3535"/>
                    </a:cubicBezTo>
                    <a:cubicBezTo>
                      <a:pt x="6788" y="3563"/>
                      <a:pt x="6800" y="3587"/>
                      <a:pt x="6807" y="3608"/>
                    </a:cubicBezTo>
                    <a:cubicBezTo>
                      <a:pt x="6813" y="3629"/>
                      <a:pt x="6798" y="3649"/>
                      <a:pt x="6811" y="3669"/>
                    </a:cubicBezTo>
                    <a:cubicBezTo>
                      <a:pt x="6819" y="3683"/>
                      <a:pt x="6823" y="3665"/>
                      <a:pt x="6831" y="3661"/>
                    </a:cubicBezTo>
                    <a:cubicBezTo>
                      <a:pt x="6839" y="3657"/>
                      <a:pt x="6846" y="3662"/>
                      <a:pt x="6853" y="3652"/>
                    </a:cubicBezTo>
                    <a:cubicBezTo>
                      <a:pt x="6859" y="3676"/>
                      <a:pt x="6864" y="3701"/>
                      <a:pt x="6878" y="3707"/>
                    </a:cubicBezTo>
                    <a:cubicBezTo>
                      <a:pt x="6888" y="3710"/>
                      <a:pt x="6897" y="3707"/>
                      <a:pt x="6907" y="3704"/>
                    </a:cubicBezTo>
                    <a:cubicBezTo>
                      <a:pt x="6917" y="3700"/>
                      <a:pt x="6925" y="3705"/>
                      <a:pt x="6935" y="3704"/>
                    </a:cubicBezTo>
                    <a:cubicBezTo>
                      <a:pt x="6943" y="3703"/>
                      <a:pt x="6944" y="3692"/>
                      <a:pt x="6951" y="3684"/>
                    </a:cubicBezTo>
                    <a:cubicBezTo>
                      <a:pt x="6959" y="3672"/>
                      <a:pt x="6962" y="3683"/>
                      <a:pt x="6970" y="3684"/>
                    </a:cubicBezTo>
                    <a:cubicBezTo>
                      <a:pt x="6982" y="3685"/>
                      <a:pt x="6980" y="3662"/>
                      <a:pt x="6979" y="3644"/>
                    </a:cubicBezTo>
                    <a:cubicBezTo>
                      <a:pt x="6977" y="3622"/>
                      <a:pt x="6976" y="3591"/>
                      <a:pt x="6964" y="3583"/>
                    </a:cubicBezTo>
                    <a:cubicBezTo>
                      <a:pt x="6954" y="3577"/>
                      <a:pt x="6944" y="3588"/>
                      <a:pt x="6934" y="3578"/>
                    </a:cubicBezTo>
                    <a:cubicBezTo>
                      <a:pt x="6919" y="3562"/>
                      <a:pt x="6911" y="3508"/>
                      <a:pt x="6892" y="3512"/>
                    </a:cubicBezTo>
                    <a:cubicBezTo>
                      <a:pt x="6890" y="3501"/>
                      <a:pt x="6897" y="3479"/>
                      <a:pt x="6902" y="3477"/>
                    </a:cubicBezTo>
                    <a:cubicBezTo>
                      <a:pt x="6907" y="3475"/>
                      <a:pt x="6913" y="3491"/>
                      <a:pt x="6919" y="3489"/>
                    </a:cubicBezTo>
                    <a:cubicBezTo>
                      <a:pt x="6923" y="3488"/>
                      <a:pt x="6923" y="3481"/>
                      <a:pt x="6926" y="3479"/>
                    </a:cubicBezTo>
                    <a:cubicBezTo>
                      <a:pt x="6941" y="3466"/>
                      <a:pt x="6948" y="3488"/>
                      <a:pt x="6950" y="3514"/>
                    </a:cubicBezTo>
                    <a:cubicBezTo>
                      <a:pt x="6952" y="3536"/>
                      <a:pt x="6955" y="3535"/>
                      <a:pt x="6965" y="3534"/>
                    </a:cubicBezTo>
                    <a:cubicBezTo>
                      <a:pt x="6973" y="3534"/>
                      <a:pt x="6980" y="3533"/>
                      <a:pt x="6988" y="3532"/>
                    </a:cubicBezTo>
                    <a:cubicBezTo>
                      <a:pt x="6992" y="3532"/>
                      <a:pt x="7003" y="3526"/>
                      <a:pt x="7006" y="3533"/>
                    </a:cubicBezTo>
                    <a:cubicBezTo>
                      <a:pt x="7011" y="3544"/>
                      <a:pt x="7001" y="3555"/>
                      <a:pt x="7013" y="3557"/>
                    </a:cubicBezTo>
                    <a:cubicBezTo>
                      <a:pt x="7023" y="3560"/>
                      <a:pt x="7036" y="3542"/>
                      <a:pt x="7046" y="3535"/>
                    </a:cubicBezTo>
                    <a:cubicBezTo>
                      <a:pt x="7054" y="3528"/>
                      <a:pt x="7055" y="3532"/>
                      <a:pt x="7060" y="3547"/>
                    </a:cubicBezTo>
                    <a:cubicBezTo>
                      <a:pt x="7062" y="3553"/>
                      <a:pt x="7065" y="3559"/>
                      <a:pt x="7066" y="3567"/>
                    </a:cubicBezTo>
                    <a:cubicBezTo>
                      <a:pt x="7058" y="3570"/>
                      <a:pt x="7046" y="3568"/>
                      <a:pt x="7041" y="3578"/>
                    </a:cubicBezTo>
                    <a:cubicBezTo>
                      <a:pt x="7037" y="3574"/>
                      <a:pt x="7034" y="3569"/>
                      <a:pt x="7030" y="3568"/>
                    </a:cubicBezTo>
                    <a:cubicBezTo>
                      <a:pt x="7028" y="3575"/>
                      <a:pt x="7029" y="3583"/>
                      <a:pt x="7027" y="3590"/>
                    </a:cubicBezTo>
                    <a:cubicBezTo>
                      <a:pt x="7024" y="3602"/>
                      <a:pt x="7020" y="3606"/>
                      <a:pt x="7020" y="3618"/>
                    </a:cubicBezTo>
                    <a:cubicBezTo>
                      <a:pt x="7020" y="3648"/>
                      <a:pt x="7034" y="3654"/>
                      <a:pt x="7042" y="3668"/>
                    </a:cubicBezTo>
                    <a:cubicBezTo>
                      <a:pt x="7047" y="3663"/>
                      <a:pt x="7050" y="3654"/>
                      <a:pt x="7055" y="3650"/>
                    </a:cubicBezTo>
                    <a:cubicBezTo>
                      <a:pt x="7058" y="3694"/>
                      <a:pt x="7061" y="3737"/>
                      <a:pt x="7069" y="3779"/>
                    </a:cubicBezTo>
                    <a:cubicBezTo>
                      <a:pt x="7060" y="3770"/>
                      <a:pt x="7050" y="3779"/>
                      <a:pt x="7043" y="3789"/>
                    </a:cubicBezTo>
                    <a:cubicBezTo>
                      <a:pt x="7031" y="3808"/>
                      <a:pt x="7038" y="3826"/>
                      <a:pt x="7039" y="3855"/>
                    </a:cubicBezTo>
                    <a:cubicBezTo>
                      <a:pt x="7032" y="3851"/>
                      <a:pt x="7024" y="3855"/>
                      <a:pt x="7017" y="3854"/>
                    </a:cubicBezTo>
                    <a:cubicBezTo>
                      <a:pt x="7007" y="3851"/>
                      <a:pt x="7007" y="3851"/>
                      <a:pt x="6998" y="3863"/>
                    </a:cubicBezTo>
                    <a:cubicBezTo>
                      <a:pt x="6976" y="3893"/>
                      <a:pt x="6975" y="3833"/>
                      <a:pt x="6963" y="3815"/>
                    </a:cubicBezTo>
                    <a:cubicBezTo>
                      <a:pt x="6960" y="3821"/>
                      <a:pt x="6957" y="3831"/>
                      <a:pt x="6953" y="3838"/>
                    </a:cubicBezTo>
                    <a:cubicBezTo>
                      <a:pt x="6939" y="3808"/>
                      <a:pt x="6925" y="3808"/>
                      <a:pt x="6906" y="3821"/>
                    </a:cubicBezTo>
                    <a:cubicBezTo>
                      <a:pt x="6903" y="3841"/>
                      <a:pt x="6935" y="3834"/>
                      <a:pt x="6941" y="3845"/>
                    </a:cubicBezTo>
                    <a:cubicBezTo>
                      <a:pt x="6944" y="3851"/>
                      <a:pt x="6946" y="3863"/>
                      <a:pt x="6949" y="3870"/>
                    </a:cubicBezTo>
                    <a:cubicBezTo>
                      <a:pt x="6955" y="3879"/>
                      <a:pt x="6961" y="3880"/>
                      <a:pt x="6967" y="3885"/>
                    </a:cubicBezTo>
                    <a:cubicBezTo>
                      <a:pt x="6979" y="3893"/>
                      <a:pt x="6995" y="3896"/>
                      <a:pt x="7004" y="3913"/>
                    </a:cubicBezTo>
                    <a:cubicBezTo>
                      <a:pt x="7011" y="3925"/>
                      <a:pt x="7012" y="3928"/>
                      <a:pt x="7019" y="3934"/>
                    </a:cubicBezTo>
                    <a:cubicBezTo>
                      <a:pt x="7030" y="3943"/>
                      <a:pt x="7051" y="3960"/>
                      <a:pt x="7050" y="3989"/>
                    </a:cubicBezTo>
                    <a:cubicBezTo>
                      <a:pt x="7042" y="3986"/>
                      <a:pt x="7033" y="3989"/>
                      <a:pt x="7024" y="3988"/>
                    </a:cubicBezTo>
                    <a:cubicBezTo>
                      <a:pt x="7011" y="3986"/>
                      <a:pt x="7006" y="3980"/>
                      <a:pt x="6998" y="3961"/>
                    </a:cubicBezTo>
                    <a:cubicBezTo>
                      <a:pt x="6992" y="3947"/>
                      <a:pt x="6986" y="3948"/>
                      <a:pt x="6978" y="3944"/>
                    </a:cubicBezTo>
                    <a:cubicBezTo>
                      <a:pt x="6968" y="3939"/>
                      <a:pt x="6959" y="3929"/>
                      <a:pt x="6950" y="3919"/>
                    </a:cubicBezTo>
                    <a:cubicBezTo>
                      <a:pt x="6939" y="3908"/>
                      <a:pt x="6923" y="3885"/>
                      <a:pt x="6911" y="3906"/>
                    </a:cubicBezTo>
                    <a:cubicBezTo>
                      <a:pt x="6906" y="3915"/>
                      <a:pt x="6905" y="3930"/>
                      <a:pt x="6909" y="3942"/>
                    </a:cubicBezTo>
                    <a:cubicBezTo>
                      <a:pt x="6914" y="3955"/>
                      <a:pt x="6920" y="3949"/>
                      <a:pt x="6927" y="3951"/>
                    </a:cubicBezTo>
                    <a:cubicBezTo>
                      <a:pt x="6937" y="3954"/>
                      <a:pt x="6947" y="3966"/>
                      <a:pt x="6957" y="3970"/>
                    </a:cubicBezTo>
                    <a:cubicBezTo>
                      <a:pt x="6968" y="3975"/>
                      <a:pt x="6980" y="3975"/>
                      <a:pt x="6992" y="3975"/>
                    </a:cubicBezTo>
                    <a:cubicBezTo>
                      <a:pt x="6988" y="3991"/>
                      <a:pt x="6974" y="3994"/>
                      <a:pt x="6966" y="3996"/>
                    </a:cubicBezTo>
                    <a:cubicBezTo>
                      <a:pt x="6951" y="3998"/>
                      <a:pt x="6932" y="4004"/>
                      <a:pt x="6918" y="3993"/>
                    </a:cubicBezTo>
                    <a:cubicBezTo>
                      <a:pt x="6920" y="3966"/>
                      <a:pt x="6884" y="3973"/>
                      <a:pt x="6879" y="3984"/>
                    </a:cubicBezTo>
                    <a:cubicBezTo>
                      <a:pt x="6876" y="3989"/>
                      <a:pt x="6875" y="3998"/>
                      <a:pt x="6875" y="4005"/>
                    </a:cubicBezTo>
                    <a:cubicBezTo>
                      <a:pt x="6876" y="4014"/>
                      <a:pt x="6878" y="4014"/>
                      <a:pt x="6879" y="4020"/>
                    </a:cubicBezTo>
                    <a:cubicBezTo>
                      <a:pt x="6880" y="4031"/>
                      <a:pt x="6883" y="4054"/>
                      <a:pt x="6881" y="4065"/>
                    </a:cubicBezTo>
                    <a:cubicBezTo>
                      <a:pt x="6880" y="4080"/>
                      <a:pt x="6864" y="4108"/>
                      <a:pt x="6872" y="4123"/>
                    </a:cubicBezTo>
                    <a:cubicBezTo>
                      <a:pt x="6877" y="4133"/>
                      <a:pt x="6891" y="4119"/>
                      <a:pt x="6896" y="4112"/>
                    </a:cubicBezTo>
                    <a:cubicBezTo>
                      <a:pt x="6903" y="4101"/>
                      <a:pt x="6908" y="4085"/>
                      <a:pt x="6908" y="4066"/>
                    </a:cubicBezTo>
                    <a:cubicBezTo>
                      <a:pt x="6917" y="4057"/>
                      <a:pt x="6932" y="4061"/>
                      <a:pt x="6943" y="4063"/>
                    </a:cubicBezTo>
                    <a:cubicBezTo>
                      <a:pt x="6957" y="4064"/>
                      <a:pt x="6973" y="4060"/>
                      <a:pt x="6988" y="4062"/>
                    </a:cubicBezTo>
                    <a:cubicBezTo>
                      <a:pt x="6989" y="4088"/>
                      <a:pt x="6935" y="4069"/>
                      <a:pt x="6933" y="4107"/>
                    </a:cubicBezTo>
                    <a:cubicBezTo>
                      <a:pt x="6927" y="4109"/>
                      <a:pt x="6921" y="4107"/>
                      <a:pt x="6916" y="4112"/>
                    </a:cubicBezTo>
                    <a:cubicBezTo>
                      <a:pt x="6909" y="4117"/>
                      <a:pt x="6906" y="4131"/>
                      <a:pt x="6901" y="4141"/>
                    </a:cubicBezTo>
                    <a:cubicBezTo>
                      <a:pt x="6893" y="4156"/>
                      <a:pt x="6882" y="4154"/>
                      <a:pt x="6873" y="4160"/>
                    </a:cubicBezTo>
                    <a:cubicBezTo>
                      <a:pt x="6861" y="4168"/>
                      <a:pt x="6861" y="4171"/>
                      <a:pt x="6862" y="4195"/>
                    </a:cubicBezTo>
                    <a:cubicBezTo>
                      <a:pt x="6873" y="4195"/>
                      <a:pt x="6883" y="4189"/>
                      <a:pt x="6894" y="4186"/>
                    </a:cubicBezTo>
                    <a:cubicBezTo>
                      <a:pt x="6902" y="4184"/>
                      <a:pt x="6909" y="4190"/>
                      <a:pt x="6917" y="4188"/>
                    </a:cubicBezTo>
                    <a:cubicBezTo>
                      <a:pt x="6925" y="4185"/>
                      <a:pt x="6946" y="4132"/>
                      <a:pt x="6951" y="4171"/>
                    </a:cubicBezTo>
                    <a:cubicBezTo>
                      <a:pt x="6955" y="4205"/>
                      <a:pt x="6921" y="4191"/>
                      <a:pt x="6912" y="4195"/>
                    </a:cubicBezTo>
                    <a:cubicBezTo>
                      <a:pt x="6898" y="4202"/>
                      <a:pt x="6891" y="4223"/>
                      <a:pt x="6881" y="4243"/>
                    </a:cubicBezTo>
                    <a:cubicBezTo>
                      <a:pt x="6879" y="4250"/>
                      <a:pt x="6870" y="4263"/>
                      <a:pt x="6870" y="4273"/>
                    </a:cubicBezTo>
                    <a:cubicBezTo>
                      <a:pt x="6870" y="4285"/>
                      <a:pt x="6879" y="4293"/>
                      <a:pt x="6880" y="4308"/>
                    </a:cubicBezTo>
                    <a:cubicBezTo>
                      <a:pt x="6868" y="4308"/>
                      <a:pt x="6868" y="4335"/>
                      <a:pt x="6872" y="4350"/>
                    </a:cubicBezTo>
                    <a:cubicBezTo>
                      <a:pt x="6876" y="4366"/>
                      <a:pt x="6879" y="4361"/>
                      <a:pt x="6885" y="4368"/>
                    </a:cubicBezTo>
                    <a:cubicBezTo>
                      <a:pt x="6891" y="4374"/>
                      <a:pt x="6901" y="4398"/>
                      <a:pt x="6901" y="4409"/>
                    </a:cubicBezTo>
                    <a:cubicBezTo>
                      <a:pt x="6902" y="4420"/>
                      <a:pt x="6896" y="4421"/>
                      <a:pt x="6895" y="4429"/>
                    </a:cubicBezTo>
                    <a:cubicBezTo>
                      <a:pt x="6892" y="4448"/>
                      <a:pt x="6906" y="4452"/>
                      <a:pt x="6911" y="4464"/>
                    </a:cubicBezTo>
                    <a:cubicBezTo>
                      <a:pt x="6915" y="4474"/>
                      <a:pt x="6913" y="4480"/>
                      <a:pt x="6920" y="4484"/>
                    </a:cubicBezTo>
                    <a:cubicBezTo>
                      <a:pt x="6927" y="4487"/>
                      <a:pt x="6936" y="4482"/>
                      <a:pt x="6941" y="4472"/>
                    </a:cubicBezTo>
                    <a:cubicBezTo>
                      <a:pt x="6941" y="4496"/>
                      <a:pt x="6944" y="4503"/>
                      <a:pt x="6951" y="4520"/>
                    </a:cubicBezTo>
                    <a:cubicBezTo>
                      <a:pt x="6955" y="4530"/>
                      <a:pt x="6956" y="4532"/>
                      <a:pt x="6955" y="4547"/>
                    </a:cubicBezTo>
                    <a:cubicBezTo>
                      <a:pt x="6954" y="4547"/>
                      <a:pt x="6953" y="4548"/>
                      <a:pt x="6952" y="4547"/>
                    </a:cubicBezTo>
                    <a:cubicBezTo>
                      <a:pt x="6958" y="4543"/>
                      <a:pt x="6967" y="4543"/>
                      <a:pt x="6973" y="4548"/>
                    </a:cubicBezTo>
                    <a:cubicBezTo>
                      <a:pt x="6976" y="4551"/>
                      <a:pt x="6977" y="4558"/>
                      <a:pt x="6981" y="4558"/>
                    </a:cubicBezTo>
                    <a:cubicBezTo>
                      <a:pt x="6984" y="4575"/>
                      <a:pt x="6990" y="4597"/>
                      <a:pt x="6989" y="4615"/>
                    </a:cubicBezTo>
                    <a:cubicBezTo>
                      <a:pt x="6988" y="4633"/>
                      <a:pt x="6985" y="4622"/>
                      <a:pt x="6980" y="4632"/>
                    </a:cubicBezTo>
                    <a:cubicBezTo>
                      <a:pt x="6972" y="4647"/>
                      <a:pt x="6976" y="4670"/>
                      <a:pt x="6979" y="4687"/>
                    </a:cubicBezTo>
                    <a:cubicBezTo>
                      <a:pt x="6994" y="4686"/>
                      <a:pt x="7004" y="4661"/>
                      <a:pt x="7016" y="4649"/>
                    </a:cubicBezTo>
                    <a:cubicBezTo>
                      <a:pt x="7028" y="4637"/>
                      <a:pt x="7032" y="4638"/>
                      <a:pt x="7044" y="4651"/>
                    </a:cubicBezTo>
                    <a:cubicBezTo>
                      <a:pt x="7057" y="4667"/>
                      <a:pt x="7061" y="4653"/>
                      <a:pt x="7075" y="4647"/>
                    </a:cubicBezTo>
                    <a:cubicBezTo>
                      <a:pt x="7081" y="4644"/>
                      <a:pt x="7079" y="4639"/>
                      <a:pt x="7083" y="4655"/>
                    </a:cubicBezTo>
                    <a:cubicBezTo>
                      <a:pt x="7087" y="4670"/>
                      <a:pt x="7089" y="4688"/>
                      <a:pt x="7092" y="4704"/>
                    </a:cubicBezTo>
                    <a:cubicBezTo>
                      <a:pt x="7075" y="4707"/>
                      <a:pt x="7053" y="4694"/>
                      <a:pt x="7036" y="4694"/>
                    </a:cubicBezTo>
                    <a:cubicBezTo>
                      <a:pt x="7027" y="4693"/>
                      <a:pt x="7015" y="4708"/>
                      <a:pt x="7007" y="4697"/>
                    </a:cubicBezTo>
                    <a:cubicBezTo>
                      <a:pt x="7002" y="4731"/>
                      <a:pt x="6992" y="4744"/>
                      <a:pt x="7002" y="4782"/>
                    </a:cubicBezTo>
                    <a:cubicBezTo>
                      <a:pt x="7007" y="4775"/>
                      <a:pt x="7013" y="4765"/>
                      <a:pt x="7019" y="4760"/>
                    </a:cubicBezTo>
                    <a:cubicBezTo>
                      <a:pt x="7020" y="4770"/>
                      <a:pt x="7017" y="4781"/>
                      <a:pt x="7017" y="4791"/>
                    </a:cubicBezTo>
                    <a:cubicBezTo>
                      <a:pt x="7017" y="4808"/>
                      <a:pt x="7021" y="4812"/>
                      <a:pt x="7023" y="4825"/>
                    </a:cubicBezTo>
                    <a:cubicBezTo>
                      <a:pt x="7025" y="4837"/>
                      <a:pt x="7021" y="4855"/>
                      <a:pt x="7025" y="4867"/>
                    </a:cubicBezTo>
                    <a:cubicBezTo>
                      <a:pt x="7029" y="4878"/>
                      <a:pt x="7036" y="4876"/>
                      <a:pt x="7041" y="4882"/>
                    </a:cubicBezTo>
                    <a:cubicBezTo>
                      <a:pt x="7044" y="4885"/>
                      <a:pt x="7050" y="4892"/>
                      <a:pt x="7051" y="4897"/>
                    </a:cubicBezTo>
                    <a:cubicBezTo>
                      <a:pt x="7057" y="4914"/>
                      <a:pt x="7047" y="4910"/>
                      <a:pt x="7040" y="4914"/>
                    </a:cubicBezTo>
                    <a:cubicBezTo>
                      <a:pt x="7032" y="4919"/>
                      <a:pt x="7032" y="4929"/>
                      <a:pt x="7038" y="4945"/>
                    </a:cubicBezTo>
                    <a:cubicBezTo>
                      <a:pt x="7042" y="4954"/>
                      <a:pt x="7048" y="4960"/>
                      <a:pt x="7052" y="4967"/>
                    </a:cubicBezTo>
                    <a:cubicBezTo>
                      <a:pt x="7057" y="4977"/>
                      <a:pt x="7060" y="4981"/>
                      <a:pt x="7067" y="4982"/>
                    </a:cubicBezTo>
                    <a:cubicBezTo>
                      <a:pt x="7076" y="4983"/>
                      <a:pt x="7082" y="4973"/>
                      <a:pt x="7089" y="4972"/>
                    </a:cubicBezTo>
                    <a:cubicBezTo>
                      <a:pt x="7086" y="4972"/>
                      <a:pt x="7093" y="5080"/>
                      <a:pt x="7094" y="5091"/>
                    </a:cubicBezTo>
                    <a:cubicBezTo>
                      <a:pt x="7100" y="5093"/>
                      <a:pt x="7105" y="5088"/>
                      <a:pt x="7111" y="5086"/>
                    </a:cubicBezTo>
                    <a:cubicBezTo>
                      <a:pt x="7106" y="5087"/>
                      <a:pt x="7103" y="5104"/>
                      <a:pt x="7106" y="5113"/>
                    </a:cubicBezTo>
                    <a:cubicBezTo>
                      <a:pt x="7109" y="5121"/>
                      <a:pt x="7122" y="5123"/>
                      <a:pt x="7126" y="5127"/>
                    </a:cubicBezTo>
                    <a:cubicBezTo>
                      <a:pt x="7123" y="5133"/>
                      <a:pt x="7123" y="5143"/>
                      <a:pt x="7124" y="5152"/>
                    </a:cubicBezTo>
                    <a:cubicBezTo>
                      <a:pt x="7132" y="5154"/>
                      <a:pt x="7139" y="5160"/>
                      <a:pt x="7148" y="5161"/>
                    </a:cubicBezTo>
                    <a:cubicBezTo>
                      <a:pt x="7147" y="5168"/>
                      <a:pt x="7148" y="5175"/>
                      <a:pt x="7148" y="5182"/>
                    </a:cubicBezTo>
                    <a:cubicBezTo>
                      <a:pt x="7152" y="5187"/>
                      <a:pt x="7153" y="5196"/>
                      <a:pt x="7157" y="5202"/>
                    </a:cubicBezTo>
                    <a:cubicBezTo>
                      <a:pt x="7155" y="5201"/>
                      <a:pt x="7153" y="5203"/>
                      <a:pt x="7152" y="5202"/>
                    </a:cubicBezTo>
                    <a:cubicBezTo>
                      <a:pt x="7146" y="5242"/>
                      <a:pt x="7163" y="5245"/>
                      <a:pt x="7173" y="5267"/>
                    </a:cubicBezTo>
                    <a:cubicBezTo>
                      <a:pt x="7171" y="5267"/>
                      <a:pt x="7169" y="5270"/>
                      <a:pt x="7167" y="5271"/>
                    </a:cubicBezTo>
                    <a:cubicBezTo>
                      <a:pt x="7164" y="5297"/>
                      <a:pt x="7183" y="5309"/>
                      <a:pt x="7193" y="5314"/>
                    </a:cubicBezTo>
                    <a:cubicBezTo>
                      <a:pt x="7192" y="5314"/>
                      <a:pt x="7191" y="5315"/>
                      <a:pt x="7190" y="5315"/>
                    </a:cubicBezTo>
                    <a:cubicBezTo>
                      <a:pt x="7190" y="5332"/>
                      <a:pt x="7189" y="5336"/>
                      <a:pt x="7195" y="5348"/>
                    </a:cubicBezTo>
                    <a:cubicBezTo>
                      <a:pt x="7196" y="5351"/>
                      <a:pt x="7201" y="5353"/>
                      <a:pt x="7203" y="5357"/>
                    </a:cubicBezTo>
                    <a:cubicBezTo>
                      <a:pt x="7204" y="5359"/>
                      <a:pt x="7205" y="5366"/>
                      <a:pt x="7206" y="5369"/>
                    </a:cubicBezTo>
                    <a:cubicBezTo>
                      <a:pt x="7208" y="5373"/>
                      <a:pt x="7213" y="5378"/>
                      <a:pt x="7214" y="5381"/>
                    </a:cubicBezTo>
                    <a:cubicBezTo>
                      <a:pt x="7215" y="5385"/>
                      <a:pt x="7214" y="5396"/>
                      <a:pt x="7216" y="5398"/>
                    </a:cubicBezTo>
                    <a:cubicBezTo>
                      <a:pt x="7224" y="5410"/>
                      <a:pt x="7237" y="5401"/>
                      <a:pt x="7245" y="5398"/>
                    </a:cubicBezTo>
                    <a:cubicBezTo>
                      <a:pt x="7260" y="5393"/>
                      <a:pt x="7255" y="5400"/>
                      <a:pt x="7264" y="5414"/>
                    </a:cubicBezTo>
                    <a:cubicBezTo>
                      <a:pt x="7271" y="5424"/>
                      <a:pt x="7281" y="5422"/>
                      <a:pt x="7289" y="5422"/>
                    </a:cubicBezTo>
                    <a:cubicBezTo>
                      <a:pt x="7301" y="5422"/>
                      <a:pt x="7325" y="5434"/>
                      <a:pt x="7334" y="5417"/>
                    </a:cubicBezTo>
                    <a:cubicBezTo>
                      <a:pt x="7341" y="5440"/>
                      <a:pt x="7339" y="5436"/>
                      <a:pt x="7350" y="5441"/>
                    </a:cubicBezTo>
                    <a:cubicBezTo>
                      <a:pt x="7358" y="5444"/>
                      <a:pt x="7362" y="5446"/>
                      <a:pt x="7367" y="5461"/>
                    </a:cubicBezTo>
                    <a:cubicBezTo>
                      <a:pt x="7371" y="5474"/>
                      <a:pt x="7391" y="5529"/>
                      <a:pt x="7397" y="5487"/>
                    </a:cubicBezTo>
                    <a:cubicBezTo>
                      <a:pt x="7402" y="5487"/>
                      <a:pt x="7419" y="5528"/>
                      <a:pt x="7426" y="5536"/>
                    </a:cubicBezTo>
                    <a:cubicBezTo>
                      <a:pt x="7429" y="5506"/>
                      <a:pt x="7437" y="5511"/>
                      <a:pt x="7451" y="5512"/>
                    </a:cubicBezTo>
                    <a:cubicBezTo>
                      <a:pt x="7453" y="5546"/>
                      <a:pt x="7463" y="5561"/>
                      <a:pt x="7476" y="5579"/>
                    </a:cubicBezTo>
                    <a:cubicBezTo>
                      <a:pt x="7492" y="5604"/>
                      <a:pt x="7493" y="5592"/>
                      <a:pt x="7496" y="5556"/>
                    </a:cubicBezTo>
                    <a:cubicBezTo>
                      <a:pt x="7497" y="5542"/>
                      <a:pt x="7500" y="5530"/>
                      <a:pt x="7501" y="5517"/>
                    </a:cubicBezTo>
                    <a:cubicBezTo>
                      <a:pt x="7503" y="5504"/>
                      <a:pt x="7501" y="5482"/>
                      <a:pt x="7507" y="5472"/>
                    </a:cubicBezTo>
                    <a:cubicBezTo>
                      <a:pt x="7512" y="5464"/>
                      <a:pt x="7523" y="5475"/>
                      <a:pt x="7527" y="5465"/>
                    </a:cubicBezTo>
                    <a:cubicBezTo>
                      <a:pt x="7531" y="5454"/>
                      <a:pt x="7523" y="5444"/>
                      <a:pt x="7518" y="5443"/>
                    </a:cubicBezTo>
                    <a:cubicBezTo>
                      <a:pt x="7518" y="5424"/>
                      <a:pt x="7527" y="5390"/>
                      <a:pt x="7531" y="5375"/>
                    </a:cubicBezTo>
                    <a:cubicBezTo>
                      <a:pt x="7536" y="5361"/>
                      <a:pt x="7538" y="5361"/>
                      <a:pt x="7537" y="5347"/>
                    </a:cubicBezTo>
                    <a:cubicBezTo>
                      <a:pt x="7536" y="5331"/>
                      <a:pt x="7530" y="5336"/>
                      <a:pt x="7536" y="5317"/>
                    </a:cubicBezTo>
                    <a:cubicBezTo>
                      <a:pt x="7540" y="5304"/>
                      <a:pt x="7543" y="5303"/>
                      <a:pt x="7545" y="5288"/>
                    </a:cubicBezTo>
                    <a:cubicBezTo>
                      <a:pt x="7546" y="5275"/>
                      <a:pt x="7543" y="5266"/>
                      <a:pt x="7548" y="5254"/>
                    </a:cubicBezTo>
                    <a:cubicBezTo>
                      <a:pt x="7552" y="5244"/>
                      <a:pt x="7560" y="5245"/>
                      <a:pt x="7563" y="5232"/>
                    </a:cubicBezTo>
                    <a:cubicBezTo>
                      <a:pt x="7567" y="5218"/>
                      <a:pt x="7563" y="5216"/>
                      <a:pt x="7561" y="5204"/>
                    </a:cubicBezTo>
                    <a:cubicBezTo>
                      <a:pt x="7559" y="5181"/>
                      <a:pt x="7562" y="5156"/>
                      <a:pt x="7561" y="5133"/>
                    </a:cubicBezTo>
                    <a:cubicBezTo>
                      <a:pt x="7560" y="5103"/>
                      <a:pt x="7552" y="5100"/>
                      <a:pt x="7541" y="5087"/>
                    </a:cubicBezTo>
                    <a:cubicBezTo>
                      <a:pt x="7533" y="5077"/>
                      <a:pt x="7521" y="5056"/>
                      <a:pt x="7517" y="5036"/>
                    </a:cubicBezTo>
                    <a:cubicBezTo>
                      <a:pt x="7511" y="5004"/>
                      <a:pt x="7518" y="4988"/>
                      <a:pt x="7531" y="5004"/>
                    </a:cubicBezTo>
                    <a:cubicBezTo>
                      <a:pt x="7547" y="5023"/>
                      <a:pt x="7560" y="5016"/>
                      <a:pt x="7577" y="5021"/>
                    </a:cubicBezTo>
                    <a:cubicBezTo>
                      <a:pt x="7596" y="5028"/>
                      <a:pt x="7600" y="4988"/>
                      <a:pt x="7599" y="4956"/>
                    </a:cubicBezTo>
                    <a:cubicBezTo>
                      <a:pt x="7604" y="4954"/>
                      <a:pt x="7611" y="4957"/>
                      <a:pt x="7616" y="4955"/>
                    </a:cubicBezTo>
                    <a:cubicBezTo>
                      <a:pt x="7621" y="4952"/>
                      <a:pt x="7622" y="4942"/>
                      <a:pt x="7628" y="4943"/>
                    </a:cubicBezTo>
                    <a:cubicBezTo>
                      <a:pt x="7630" y="4913"/>
                      <a:pt x="7626" y="4908"/>
                      <a:pt x="7620" y="4883"/>
                    </a:cubicBezTo>
                    <a:cubicBezTo>
                      <a:pt x="7622" y="4884"/>
                      <a:pt x="7624" y="4882"/>
                      <a:pt x="7626" y="4883"/>
                    </a:cubicBezTo>
                    <a:cubicBezTo>
                      <a:pt x="7629" y="4865"/>
                      <a:pt x="7637" y="4864"/>
                      <a:pt x="7645" y="4864"/>
                    </a:cubicBezTo>
                    <a:cubicBezTo>
                      <a:pt x="7660" y="4863"/>
                      <a:pt x="7658" y="4859"/>
                      <a:pt x="7655" y="4834"/>
                    </a:cubicBezTo>
                    <a:cubicBezTo>
                      <a:pt x="7650" y="4794"/>
                      <a:pt x="7666" y="4776"/>
                      <a:pt x="7652" y="4740"/>
                    </a:cubicBezTo>
                    <a:cubicBezTo>
                      <a:pt x="7662" y="4731"/>
                      <a:pt x="7671" y="4709"/>
                      <a:pt x="7671" y="4684"/>
                    </a:cubicBezTo>
                    <a:cubicBezTo>
                      <a:pt x="7670" y="4634"/>
                      <a:pt x="7634" y="4638"/>
                      <a:pt x="7630" y="4590"/>
                    </a:cubicBezTo>
                    <a:cubicBezTo>
                      <a:pt x="7630" y="4589"/>
                      <a:pt x="7665" y="4575"/>
                      <a:pt x="7668" y="4574"/>
                    </a:cubicBezTo>
                    <a:cubicBezTo>
                      <a:pt x="7683" y="4574"/>
                      <a:pt x="7699" y="4591"/>
                      <a:pt x="7711" y="4562"/>
                    </a:cubicBezTo>
                    <a:cubicBezTo>
                      <a:pt x="7711" y="4565"/>
                      <a:pt x="7712" y="4567"/>
                      <a:pt x="7713" y="4570"/>
                    </a:cubicBezTo>
                    <a:cubicBezTo>
                      <a:pt x="7723" y="4546"/>
                      <a:pt x="7714" y="4507"/>
                      <a:pt x="7700" y="4504"/>
                    </a:cubicBezTo>
                    <a:cubicBezTo>
                      <a:pt x="7701" y="4485"/>
                      <a:pt x="7716" y="4457"/>
                      <a:pt x="7725" y="4455"/>
                    </a:cubicBezTo>
                    <a:cubicBezTo>
                      <a:pt x="7744" y="4450"/>
                      <a:pt x="7751" y="4501"/>
                      <a:pt x="7772" y="4485"/>
                    </a:cubicBezTo>
                    <a:cubicBezTo>
                      <a:pt x="7777" y="4482"/>
                      <a:pt x="7780" y="4475"/>
                      <a:pt x="7786" y="4472"/>
                    </a:cubicBezTo>
                    <a:cubicBezTo>
                      <a:pt x="7792" y="4467"/>
                      <a:pt x="7796" y="4473"/>
                      <a:pt x="7801" y="4460"/>
                    </a:cubicBezTo>
                    <a:cubicBezTo>
                      <a:pt x="7808" y="4443"/>
                      <a:pt x="7804" y="4421"/>
                      <a:pt x="7812" y="4407"/>
                    </a:cubicBezTo>
                    <a:cubicBezTo>
                      <a:pt x="7816" y="4399"/>
                      <a:pt x="7824" y="4388"/>
                      <a:pt x="7828" y="4383"/>
                    </a:cubicBezTo>
                    <a:cubicBezTo>
                      <a:pt x="7830" y="4356"/>
                      <a:pt x="7832" y="4348"/>
                      <a:pt x="7843" y="4331"/>
                    </a:cubicBezTo>
                    <a:cubicBezTo>
                      <a:pt x="7849" y="4362"/>
                      <a:pt x="7847" y="4379"/>
                      <a:pt x="7835" y="4399"/>
                    </a:cubicBezTo>
                    <a:cubicBezTo>
                      <a:pt x="7833" y="4404"/>
                      <a:pt x="7827" y="4409"/>
                      <a:pt x="7826" y="4417"/>
                    </a:cubicBezTo>
                    <a:cubicBezTo>
                      <a:pt x="7826" y="4423"/>
                      <a:pt x="7829" y="4427"/>
                      <a:pt x="7829" y="4431"/>
                    </a:cubicBezTo>
                    <a:cubicBezTo>
                      <a:pt x="7828" y="4440"/>
                      <a:pt x="7824" y="4451"/>
                      <a:pt x="7823" y="4458"/>
                    </a:cubicBezTo>
                    <a:cubicBezTo>
                      <a:pt x="7823" y="4481"/>
                      <a:pt x="7845" y="4507"/>
                      <a:pt x="7855" y="4506"/>
                    </a:cubicBezTo>
                    <a:cubicBezTo>
                      <a:pt x="7874" y="4504"/>
                      <a:pt x="7880" y="4464"/>
                      <a:pt x="7883" y="4436"/>
                    </a:cubicBezTo>
                    <a:cubicBezTo>
                      <a:pt x="7913" y="4438"/>
                      <a:pt x="7933" y="4426"/>
                      <a:pt x="7949" y="4377"/>
                    </a:cubicBezTo>
                    <a:cubicBezTo>
                      <a:pt x="7954" y="4361"/>
                      <a:pt x="7958" y="4349"/>
                      <a:pt x="7968" y="4344"/>
                    </a:cubicBezTo>
                    <a:cubicBezTo>
                      <a:pt x="7978" y="4340"/>
                      <a:pt x="7983" y="4350"/>
                      <a:pt x="7993" y="4356"/>
                    </a:cubicBezTo>
                    <a:cubicBezTo>
                      <a:pt x="7996" y="4343"/>
                      <a:pt x="8000" y="4332"/>
                      <a:pt x="8004" y="4321"/>
                    </a:cubicBezTo>
                    <a:cubicBezTo>
                      <a:pt x="8010" y="4303"/>
                      <a:pt x="8017" y="4299"/>
                      <a:pt x="8024" y="4289"/>
                    </a:cubicBezTo>
                    <a:cubicBezTo>
                      <a:pt x="8037" y="4271"/>
                      <a:pt x="8047" y="4248"/>
                      <a:pt x="8031" y="4219"/>
                    </a:cubicBezTo>
                    <a:cubicBezTo>
                      <a:pt x="8050" y="4215"/>
                      <a:pt x="8053" y="4218"/>
                      <a:pt x="8067" y="4197"/>
                    </a:cubicBezTo>
                    <a:cubicBezTo>
                      <a:pt x="8071" y="4190"/>
                      <a:pt x="8080" y="4187"/>
                      <a:pt x="8082" y="4177"/>
                    </a:cubicBezTo>
                    <a:cubicBezTo>
                      <a:pt x="8085" y="4165"/>
                      <a:pt x="8082" y="4139"/>
                      <a:pt x="8083" y="4126"/>
                    </a:cubicBezTo>
                    <a:cubicBezTo>
                      <a:pt x="8092" y="4128"/>
                      <a:pt x="8093" y="4103"/>
                      <a:pt x="8096" y="4091"/>
                    </a:cubicBezTo>
                    <a:cubicBezTo>
                      <a:pt x="8100" y="4076"/>
                      <a:pt x="8108" y="4063"/>
                      <a:pt x="8111" y="4046"/>
                    </a:cubicBezTo>
                    <a:cubicBezTo>
                      <a:pt x="8115" y="4046"/>
                      <a:pt x="8120" y="4047"/>
                      <a:pt x="8125" y="4046"/>
                    </a:cubicBezTo>
                    <a:cubicBezTo>
                      <a:pt x="8135" y="4043"/>
                      <a:pt x="8130" y="4045"/>
                      <a:pt x="8136" y="4029"/>
                    </a:cubicBezTo>
                    <a:cubicBezTo>
                      <a:pt x="8144" y="4011"/>
                      <a:pt x="8153" y="4017"/>
                      <a:pt x="8163" y="4004"/>
                    </a:cubicBezTo>
                    <a:cubicBezTo>
                      <a:pt x="8163" y="3977"/>
                      <a:pt x="8166" y="3956"/>
                      <a:pt x="8163" y="3929"/>
                    </a:cubicBezTo>
                    <a:cubicBezTo>
                      <a:pt x="8161" y="3908"/>
                      <a:pt x="8158" y="3880"/>
                      <a:pt x="8158" y="3859"/>
                    </a:cubicBezTo>
                    <a:cubicBezTo>
                      <a:pt x="8167" y="3866"/>
                      <a:pt x="8172" y="3893"/>
                      <a:pt x="8178" y="3907"/>
                    </a:cubicBezTo>
                    <a:cubicBezTo>
                      <a:pt x="8183" y="3916"/>
                      <a:pt x="8190" y="3922"/>
                      <a:pt x="8194" y="3932"/>
                    </a:cubicBezTo>
                    <a:cubicBezTo>
                      <a:pt x="8198" y="3943"/>
                      <a:pt x="8196" y="3951"/>
                      <a:pt x="8199" y="3959"/>
                    </a:cubicBezTo>
                    <a:cubicBezTo>
                      <a:pt x="8204" y="3977"/>
                      <a:pt x="8241" y="3997"/>
                      <a:pt x="8250" y="3990"/>
                    </a:cubicBezTo>
                    <a:cubicBezTo>
                      <a:pt x="8259" y="3983"/>
                      <a:pt x="8263" y="3950"/>
                      <a:pt x="8266" y="3933"/>
                    </a:cubicBezTo>
                    <a:cubicBezTo>
                      <a:pt x="8276" y="3955"/>
                      <a:pt x="8295" y="3948"/>
                      <a:pt x="8309" y="3944"/>
                    </a:cubicBezTo>
                    <a:cubicBezTo>
                      <a:pt x="8322" y="3940"/>
                      <a:pt x="8332" y="3943"/>
                      <a:pt x="8341" y="3923"/>
                    </a:cubicBezTo>
                    <a:cubicBezTo>
                      <a:pt x="8345" y="3915"/>
                      <a:pt x="8346" y="3902"/>
                      <a:pt x="8354" y="3900"/>
                    </a:cubicBezTo>
                    <a:cubicBezTo>
                      <a:pt x="8360" y="3899"/>
                      <a:pt x="8366" y="3910"/>
                      <a:pt x="8372" y="3911"/>
                    </a:cubicBezTo>
                    <a:cubicBezTo>
                      <a:pt x="8380" y="3914"/>
                      <a:pt x="8377" y="3914"/>
                      <a:pt x="8384" y="3904"/>
                    </a:cubicBezTo>
                    <a:cubicBezTo>
                      <a:pt x="8389" y="3895"/>
                      <a:pt x="8392" y="3886"/>
                      <a:pt x="8400" y="3884"/>
                    </a:cubicBezTo>
                    <a:cubicBezTo>
                      <a:pt x="8414" y="3880"/>
                      <a:pt x="8467" y="3888"/>
                      <a:pt x="8470" y="3846"/>
                    </a:cubicBezTo>
                    <a:cubicBezTo>
                      <a:pt x="8485" y="3843"/>
                      <a:pt x="8499" y="3832"/>
                      <a:pt x="8513" y="3830"/>
                    </a:cubicBezTo>
                    <a:cubicBezTo>
                      <a:pt x="8535" y="3826"/>
                      <a:pt x="8540" y="3805"/>
                      <a:pt x="8543" y="3761"/>
                    </a:cubicBezTo>
                    <a:cubicBezTo>
                      <a:pt x="8547" y="3763"/>
                      <a:pt x="8554" y="3762"/>
                      <a:pt x="8558" y="3758"/>
                    </a:cubicBezTo>
                    <a:cubicBezTo>
                      <a:pt x="8563" y="3753"/>
                      <a:pt x="8561" y="3759"/>
                      <a:pt x="8565" y="3750"/>
                    </a:cubicBezTo>
                    <a:cubicBezTo>
                      <a:pt x="8569" y="3738"/>
                      <a:pt x="8567" y="3710"/>
                      <a:pt x="8569" y="3695"/>
                    </a:cubicBezTo>
                    <a:cubicBezTo>
                      <a:pt x="8589" y="3693"/>
                      <a:pt x="8615" y="3706"/>
                      <a:pt x="8633" y="3686"/>
                    </a:cubicBezTo>
                    <a:cubicBezTo>
                      <a:pt x="8638" y="3681"/>
                      <a:pt x="8641" y="3672"/>
                      <a:pt x="8646" y="3665"/>
                    </a:cubicBezTo>
                    <a:cubicBezTo>
                      <a:pt x="8649" y="3660"/>
                      <a:pt x="8653" y="3657"/>
                      <a:pt x="8657" y="3651"/>
                    </a:cubicBezTo>
                    <a:cubicBezTo>
                      <a:pt x="8659" y="3646"/>
                      <a:pt x="8658" y="3640"/>
                      <a:pt x="8660" y="3637"/>
                    </a:cubicBezTo>
                    <a:cubicBezTo>
                      <a:pt x="8669" y="3623"/>
                      <a:pt x="8675" y="3630"/>
                      <a:pt x="8675" y="3599"/>
                    </a:cubicBezTo>
                    <a:cubicBezTo>
                      <a:pt x="8692" y="3624"/>
                      <a:pt x="8712" y="3594"/>
                      <a:pt x="8728" y="3582"/>
                    </a:cubicBezTo>
                    <a:cubicBezTo>
                      <a:pt x="8739" y="3572"/>
                      <a:pt x="8783" y="3570"/>
                      <a:pt x="8780" y="3529"/>
                    </a:cubicBezTo>
                    <a:cubicBezTo>
                      <a:pt x="8779" y="3510"/>
                      <a:pt x="8768" y="3513"/>
                      <a:pt x="8758" y="3511"/>
                    </a:cubicBezTo>
                    <a:cubicBezTo>
                      <a:pt x="8741" y="3508"/>
                      <a:pt x="8707" y="3492"/>
                      <a:pt x="8691" y="3508"/>
                    </a:cubicBezTo>
                    <a:cubicBezTo>
                      <a:pt x="8682" y="3517"/>
                      <a:pt x="8681" y="3532"/>
                      <a:pt x="8673" y="3522"/>
                    </a:cubicBezTo>
                    <a:cubicBezTo>
                      <a:pt x="8665" y="3512"/>
                      <a:pt x="8657" y="3494"/>
                      <a:pt x="8648" y="3485"/>
                    </a:cubicBezTo>
                    <a:cubicBezTo>
                      <a:pt x="8640" y="3477"/>
                      <a:pt x="8632" y="3467"/>
                      <a:pt x="8624" y="3464"/>
                    </a:cubicBezTo>
                    <a:cubicBezTo>
                      <a:pt x="8616" y="3462"/>
                      <a:pt x="8607" y="3457"/>
                      <a:pt x="8598" y="3458"/>
                    </a:cubicBezTo>
                    <a:cubicBezTo>
                      <a:pt x="8588" y="3460"/>
                      <a:pt x="8579" y="3466"/>
                      <a:pt x="8568" y="3459"/>
                    </a:cubicBezTo>
                    <a:cubicBezTo>
                      <a:pt x="8565" y="3456"/>
                      <a:pt x="8568" y="3449"/>
                      <a:pt x="8558" y="3451"/>
                    </a:cubicBezTo>
                    <a:cubicBezTo>
                      <a:pt x="8536" y="3456"/>
                      <a:pt x="8534" y="3475"/>
                      <a:pt x="8530" y="3510"/>
                    </a:cubicBezTo>
                    <a:cubicBezTo>
                      <a:pt x="8514" y="3519"/>
                      <a:pt x="8510" y="3496"/>
                      <a:pt x="8495" y="3491"/>
                    </a:cubicBezTo>
                    <a:cubicBezTo>
                      <a:pt x="8479" y="3486"/>
                      <a:pt x="8476" y="3524"/>
                      <a:pt x="8463" y="3533"/>
                    </a:cubicBezTo>
                    <a:cubicBezTo>
                      <a:pt x="8452" y="3541"/>
                      <a:pt x="8434" y="3541"/>
                      <a:pt x="8421" y="3543"/>
                    </a:cubicBezTo>
                    <a:cubicBezTo>
                      <a:pt x="8415" y="3545"/>
                      <a:pt x="8414" y="3546"/>
                      <a:pt x="8408" y="3541"/>
                    </a:cubicBezTo>
                    <a:cubicBezTo>
                      <a:pt x="8397" y="3531"/>
                      <a:pt x="8403" y="3530"/>
                      <a:pt x="8393" y="3540"/>
                    </a:cubicBezTo>
                    <a:cubicBezTo>
                      <a:pt x="8387" y="3545"/>
                      <a:pt x="8382" y="3549"/>
                      <a:pt x="8377" y="3554"/>
                    </a:cubicBezTo>
                    <a:cubicBezTo>
                      <a:pt x="8383" y="3525"/>
                      <a:pt x="8405" y="3535"/>
                      <a:pt x="8417" y="3537"/>
                    </a:cubicBezTo>
                    <a:cubicBezTo>
                      <a:pt x="8440" y="3541"/>
                      <a:pt x="8439" y="3515"/>
                      <a:pt x="8455" y="3493"/>
                    </a:cubicBezTo>
                    <a:cubicBezTo>
                      <a:pt x="8465" y="3480"/>
                      <a:pt x="8486" y="3496"/>
                      <a:pt x="8486" y="3472"/>
                    </a:cubicBezTo>
                    <a:cubicBezTo>
                      <a:pt x="8486" y="3433"/>
                      <a:pt x="8435" y="3413"/>
                      <a:pt x="8423" y="3431"/>
                    </a:cubicBezTo>
                    <a:cubicBezTo>
                      <a:pt x="8420" y="3435"/>
                      <a:pt x="8421" y="3445"/>
                      <a:pt x="8418" y="3449"/>
                    </a:cubicBezTo>
                    <a:cubicBezTo>
                      <a:pt x="8413" y="3456"/>
                      <a:pt x="8407" y="3451"/>
                      <a:pt x="8401" y="3448"/>
                    </a:cubicBezTo>
                    <a:cubicBezTo>
                      <a:pt x="8393" y="3443"/>
                      <a:pt x="8374" y="3415"/>
                      <a:pt x="8367" y="3439"/>
                    </a:cubicBezTo>
                    <a:cubicBezTo>
                      <a:pt x="8350" y="3414"/>
                      <a:pt x="8378" y="3393"/>
                      <a:pt x="8388" y="3399"/>
                    </a:cubicBezTo>
                    <a:cubicBezTo>
                      <a:pt x="8396" y="3404"/>
                      <a:pt x="8401" y="3416"/>
                      <a:pt x="8410" y="3417"/>
                    </a:cubicBezTo>
                    <a:cubicBezTo>
                      <a:pt x="8418" y="3418"/>
                      <a:pt x="8426" y="3404"/>
                      <a:pt x="8433" y="3411"/>
                    </a:cubicBezTo>
                    <a:cubicBezTo>
                      <a:pt x="8433" y="3369"/>
                      <a:pt x="8397" y="3362"/>
                      <a:pt x="8398" y="3332"/>
                    </a:cubicBezTo>
                    <a:cubicBezTo>
                      <a:pt x="8400" y="3302"/>
                      <a:pt x="8429" y="3332"/>
                      <a:pt x="8434" y="3339"/>
                    </a:cubicBezTo>
                    <a:cubicBezTo>
                      <a:pt x="8444" y="3351"/>
                      <a:pt x="8446" y="3363"/>
                      <a:pt x="8452" y="3380"/>
                    </a:cubicBezTo>
                    <a:cubicBezTo>
                      <a:pt x="8462" y="3410"/>
                      <a:pt x="8474" y="3445"/>
                      <a:pt x="8492" y="3447"/>
                    </a:cubicBezTo>
                    <a:cubicBezTo>
                      <a:pt x="8513" y="3450"/>
                      <a:pt x="8531" y="3436"/>
                      <a:pt x="8548" y="3414"/>
                    </a:cubicBezTo>
                    <a:cubicBezTo>
                      <a:pt x="8531" y="3391"/>
                      <a:pt x="8512" y="3379"/>
                      <a:pt x="8496" y="3354"/>
                    </a:cubicBezTo>
                    <a:cubicBezTo>
                      <a:pt x="8487" y="3340"/>
                      <a:pt x="8477" y="3331"/>
                      <a:pt x="8471" y="3313"/>
                    </a:cubicBezTo>
                    <a:cubicBezTo>
                      <a:pt x="8467" y="3303"/>
                      <a:pt x="8466" y="3290"/>
                      <a:pt x="8461" y="3280"/>
                    </a:cubicBezTo>
                    <a:cubicBezTo>
                      <a:pt x="8473" y="3257"/>
                      <a:pt x="8502" y="3293"/>
                      <a:pt x="8513" y="3303"/>
                    </a:cubicBezTo>
                    <a:cubicBezTo>
                      <a:pt x="8526" y="3315"/>
                      <a:pt x="8545" y="3326"/>
                      <a:pt x="8554" y="3349"/>
                    </a:cubicBezTo>
                    <a:cubicBezTo>
                      <a:pt x="8556" y="3355"/>
                      <a:pt x="8557" y="3382"/>
                      <a:pt x="8564" y="3377"/>
                    </a:cubicBezTo>
                    <a:cubicBezTo>
                      <a:pt x="8570" y="3373"/>
                      <a:pt x="8565" y="3337"/>
                      <a:pt x="8564" y="3329"/>
                    </a:cubicBezTo>
                    <a:cubicBezTo>
                      <a:pt x="8552" y="3240"/>
                      <a:pt x="8501" y="3238"/>
                      <a:pt x="8472" y="3181"/>
                    </a:cubicBezTo>
                    <a:cubicBezTo>
                      <a:pt x="8480" y="3163"/>
                      <a:pt x="8478" y="3140"/>
                      <a:pt x="8495" y="3149"/>
                    </a:cubicBezTo>
                    <a:cubicBezTo>
                      <a:pt x="8508" y="3156"/>
                      <a:pt x="8519" y="3187"/>
                      <a:pt x="8529" y="3203"/>
                    </a:cubicBezTo>
                    <a:cubicBezTo>
                      <a:pt x="8548" y="3234"/>
                      <a:pt x="8560" y="3292"/>
                      <a:pt x="8582" y="3311"/>
                    </a:cubicBezTo>
                    <a:cubicBezTo>
                      <a:pt x="8603" y="3328"/>
                      <a:pt x="8613" y="3355"/>
                      <a:pt x="8629" y="3387"/>
                    </a:cubicBezTo>
                    <a:cubicBezTo>
                      <a:pt x="8643" y="3417"/>
                      <a:pt x="8663" y="3453"/>
                      <a:pt x="8684" y="3461"/>
                    </a:cubicBezTo>
                    <a:cubicBezTo>
                      <a:pt x="8693" y="3465"/>
                      <a:pt x="8701" y="3460"/>
                      <a:pt x="8709" y="3459"/>
                    </a:cubicBezTo>
                    <a:cubicBezTo>
                      <a:pt x="8716" y="3459"/>
                      <a:pt x="8719" y="3463"/>
                      <a:pt x="8725" y="3465"/>
                    </a:cubicBezTo>
                    <a:cubicBezTo>
                      <a:pt x="8740" y="3471"/>
                      <a:pt x="8753" y="3440"/>
                      <a:pt x="8765" y="3424"/>
                    </a:cubicBezTo>
                    <a:cubicBezTo>
                      <a:pt x="8777" y="3409"/>
                      <a:pt x="8785" y="3373"/>
                      <a:pt x="8781" y="3343"/>
                    </a:cubicBezTo>
                    <a:cubicBezTo>
                      <a:pt x="8779" y="3325"/>
                      <a:pt x="8768" y="3312"/>
                      <a:pt x="8768" y="3293"/>
                    </a:cubicBezTo>
                    <a:cubicBezTo>
                      <a:pt x="8768" y="3273"/>
                      <a:pt x="8775" y="3276"/>
                      <a:pt x="8769" y="3259"/>
                    </a:cubicBezTo>
                    <a:cubicBezTo>
                      <a:pt x="8765" y="3246"/>
                      <a:pt x="8750" y="3237"/>
                      <a:pt x="8744" y="3231"/>
                    </a:cubicBezTo>
                    <a:cubicBezTo>
                      <a:pt x="8735" y="3220"/>
                      <a:pt x="8724" y="3210"/>
                      <a:pt x="8716" y="3196"/>
                    </a:cubicBezTo>
                    <a:cubicBezTo>
                      <a:pt x="8706" y="3181"/>
                      <a:pt x="8702" y="3166"/>
                      <a:pt x="8701" y="3142"/>
                    </a:cubicBezTo>
                    <a:cubicBezTo>
                      <a:pt x="8701" y="3149"/>
                      <a:pt x="8702" y="3153"/>
                      <a:pt x="8703" y="3159"/>
                    </a:cubicBezTo>
                    <a:cubicBezTo>
                      <a:pt x="8710" y="3133"/>
                      <a:pt x="8691" y="3100"/>
                      <a:pt x="8684" y="3082"/>
                    </a:cubicBezTo>
                    <a:cubicBezTo>
                      <a:pt x="8678" y="3068"/>
                      <a:pt x="8673" y="3050"/>
                      <a:pt x="8665" y="3041"/>
                    </a:cubicBezTo>
                    <a:cubicBezTo>
                      <a:pt x="8659" y="3035"/>
                      <a:pt x="8652" y="3037"/>
                      <a:pt x="8647" y="3030"/>
                    </a:cubicBezTo>
                    <a:cubicBezTo>
                      <a:pt x="8638" y="3018"/>
                      <a:pt x="8636" y="2987"/>
                      <a:pt x="8623" y="2993"/>
                    </a:cubicBezTo>
                    <a:cubicBezTo>
                      <a:pt x="8615" y="2997"/>
                      <a:pt x="8612" y="3012"/>
                      <a:pt x="8603" y="3014"/>
                    </a:cubicBezTo>
                    <a:cubicBezTo>
                      <a:pt x="8594" y="3015"/>
                      <a:pt x="8563" y="3008"/>
                      <a:pt x="8572" y="2972"/>
                    </a:cubicBezTo>
                    <a:cubicBezTo>
                      <a:pt x="8576" y="2954"/>
                      <a:pt x="8604" y="2957"/>
                      <a:pt x="8612" y="2956"/>
                    </a:cubicBezTo>
                    <a:cubicBezTo>
                      <a:pt x="8629" y="2954"/>
                      <a:pt x="8652" y="2958"/>
                      <a:pt x="8667" y="2977"/>
                    </a:cubicBezTo>
                    <a:cubicBezTo>
                      <a:pt x="8680" y="2995"/>
                      <a:pt x="8681" y="3028"/>
                      <a:pt x="8697" y="3040"/>
                    </a:cubicBezTo>
                    <a:cubicBezTo>
                      <a:pt x="8710" y="3051"/>
                      <a:pt x="8717" y="3071"/>
                      <a:pt x="8727" y="3093"/>
                    </a:cubicBezTo>
                    <a:cubicBezTo>
                      <a:pt x="8735" y="3110"/>
                      <a:pt x="8738" y="3117"/>
                      <a:pt x="8749" y="3118"/>
                    </a:cubicBezTo>
                    <a:cubicBezTo>
                      <a:pt x="8761" y="3119"/>
                      <a:pt x="8773" y="3110"/>
                      <a:pt x="8779" y="3088"/>
                    </a:cubicBezTo>
                    <a:cubicBezTo>
                      <a:pt x="8768" y="3087"/>
                      <a:pt x="8768" y="3061"/>
                      <a:pt x="8762" y="3047"/>
                    </a:cubicBezTo>
                    <a:cubicBezTo>
                      <a:pt x="8757" y="3034"/>
                      <a:pt x="8749" y="3024"/>
                      <a:pt x="8743" y="3011"/>
                    </a:cubicBezTo>
                    <a:cubicBezTo>
                      <a:pt x="8735" y="2994"/>
                      <a:pt x="8732" y="2994"/>
                      <a:pt x="8722" y="2986"/>
                    </a:cubicBezTo>
                    <a:cubicBezTo>
                      <a:pt x="8711" y="2977"/>
                      <a:pt x="8704" y="2959"/>
                      <a:pt x="8694" y="2945"/>
                    </a:cubicBezTo>
                    <a:cubicBezTo>
                      <a:pt x="8696" y="2937"/>
                      <a:pt x="8702" y="2935"/>
                      <a:pt x="8706" y="2930"/>
                    </a:cubicBezTo>
                    <a:cubicBezTo>
                      <a:pt x="8722" y="2956"/>
                      <a:pt x="8739" y="2977"/>
                      <a:pt x="8760" y="2985"/>
                    </a:cubicBezTo>
                    <a:cubicBezTo>
                      <a:pt x="8764" y="2986"/>
                      <a:pt x="8779" y="2996"/>
                      <a:pt x="8782" y="2992"/>
                    </a:cubicBezTo>
                    <a:cubicBezTo>
                      <a:pt x="8793" y="2979"/>
                      <a:pt x="8793" y="2912"/>
                      <a:pt x="8793" y="2890"/>
                    </a:cubicBezTo>
                    <a:cubicBezTo>
                      <a:pt x="8793" y="2885"/>
                      <a:pt x="8795" y="2855"/>
                      <a:pt x="8792" y="2850"/>
                    </a:cubicBezTo>
                    <a:cubicBezTo>
                      <a:pt x="8790" y="2846"/>
                      <a:pt x="8790" y="2853"/>
                      <a:pt x="8789" y="2851"/>
                    </a:cubicBezTo>
                    <a:cubicBezTo>
                      <a:pt x="8781" y="2842"/>
                      <a:pt x="8763" y="2848"/>
                      <a:pt x="8754" y="2849"/>
                    </a:cubicBezTo>
                    <a:cubicBezTo>
                      <a:pt x="8736" y="2851"/>
                      <a:pt x="8719" y="2841"/>
                      <a:pt x="8701" y="2847"/>
                    </a:cubicBezTo>
                    <a:cubicBezTo>
                      <a:pt x="8686" y="2853"/>
                      <a:pt x="8672" y="2862"/>
                      <a:pt x="8657" y="2866"/>
                    </a:cubicBezTo>
                    <a:cubicBezTo>
                      <a:pt x="8652" y="2867"/>
                      <a:pt x="8645" y="2867"/>
                      <a:pt x="8640" y="2872"/>
                    </a:cubicBezTo>
                    <a:cubicBezTo>
                      <a:pt x="8637" y="2877"/>
                      <a:pt x="8636" y="2887"/>
                      <a:pt x="8632" y="2892"/>
                    </a:cubicBezTo>
                    <a:cubicBezTo>
                      <a:pt x="8625" y="2901"/>
                      <a:pt x="8621" y="2894"/>
                      <a:pt x="8612" y="2891"/>
                    </a:cubicBezTo>
                    <a:cubicBezTo>
                      <a:pt x="8598" y="2885"/>
                      <a:pt x="8595" y="2882"/>
                      <a:pt x="8595" y="2849"/>
                    </a:cubicBezTo>
                    <a:cubicBezTo>
                      <a:pt x="8590" y="2849"/>
                      <a:pt x="8580" y="2846"/>
                      <a:pt x="8577" y="2837"/>
                    </a:cubicBezTo>
                    <a:cubicBezTo>
                      <a:pt x="8570" y="2819"/>
                      <a:pt x="8582" y="2820"/>
                      <a:pt x="8584" y="2800"/>
                    </a:cubicBezTo>
                    <a:cubicBezTo>
                      <a:pt x="8593" y="2801"/>
                      <a:pt x="8598" y="2809"/>
                      <a:pt x="8603" y="2792"/>
                    </a:cubicBezTo>
                    <a:cubicBezTo>
                      <a:pt x="8610" y="2766"/>
                      <a:pt x="8598" y="2737"/>
                      <a:pt x="8589" y="2721"/>
                    </a:cubicBezTo>
                    <a:cubicBezTo>
                      <a:pt x="8586" y="2715"/>
                      <a:pt x="8582" y="2708"/>
                      <a:pt x="8578" y="2704"/>
                    </a:cubicBezTo>
                    <a:cubicBezTo>
                      <a:pt x="8575" y="2701"/>
                      <a:pt x="8570" y="2707"/>
                      <a:pt x="8568" y="2701"/>
                    </a:cubicBezTo>
                    <a:cubicBezTo>
                      <a:pt x="8563" y="2687"/>
                      <a:pt x="8578" y="2681"/>
                      <a:pt x="8582" y="2683"/>
                    </a:cubicBezTo>
                    <a:cubicBezTo>
                      <a:pt x="8594" y="2690"/>
                      <a:pt x="8597" y="2732"/>
                      <a:pt x="8612" y="2743"/>
                    </a:cubicBezTo>
                    <a:cubicBezTo>
                      <a:pt x="8616" y="2746"/>
                      <a:pt x="8628" y="2753"/>
                      <a:pt x="8632" y="2746"/>
                    </a:cubicBezTo>
                    <a:cubicBezTo>
                      <a:pt x="8637" y="2738"/>
                      <a:pt x="8634" y="2699"/>
                      <a:pt x="8632" y="2687"/>
                    </a:cubicBezTo>
                    <a:cubicBezTo>
                      <a:pt x="8653" y="2682"/>
                      <a:pt x="8682" y="2709"/>
                      <a:pt x="8687" y="2755"/>
                    </a:cubicBezTo>
                    <a:cubicBezTo>
                      <a:pt x="8688" y="2769"/>
                      <a:pt x="8682" y="2772"/>
                      <a:pt x="8682" y="2780"/>
                    </a:cubicBezTo>
                    <a:cubicBezTo>
                      <a:pt x="8682" y="2794"/>
                      <a:pt x="8689" y="2801"/>
                      <a:pt x="8695" y="2810"/>
                    </a:cubicBezTo>
                    <a:cubicBezTo>
                      <a:pt x="8702" y="2797"/>
                      <a:pt x="8693" y="2734"/>
                      <a:pt x="8693" y="2715"/>
                    </a:cubicBezTo>
                    <a:cubicBezTo>
                      <a:pt x="8705" y="2729"/>
                      <a:pt x="8720" y="2743"/>
                      <a:pt x="8730" y="2763"/>
                    </a:cubicBezTo>
                    <a:cubicBezTo>
                      <a:pt x="8738" y="2778"/>
                      <a:pt x="8734" y="2782"/>
                      <a:pt x="8738" y="2798"/>
                    </a:cubicBezTo>
                    <a:cubicBezTo>
                      <a:pt x="8744" y="2822"/>
                      <a:pt x="8765" y="2815"/>
                      <a:pt x="8777" y="2822"/>
                    </a:cubicBezTo>
                    <a:cubicBezTo>
                      <a:pt x="8787" y="2827"/>
                      <a:pt x="8789" y="2836"/>
                      <a:pt x="8796" y="2812"/>
                    </a:cubicBezTo>
                    <a:cubicBezTo>
                      <a:pt x="8803" y="2786"/>
                      <a:pt x="8801" y="2791"/>
                      <a:pt x="8817" y="2796"/>
                    </a:cubicBezTo>
                    <a:cubicBezTo>
                      <a:pt x="8826" y="2798"/>
                      <a:pt x="8843" y="2806"/>
                      <a:pt x="8851" y="2795"/>
                    </a:cubicBezTo>
                    <a:cubicBezTo>
                      <a:pt x="8853" y="2791"/>
                      <a:pt x="8857" y="2776"/>
                      <a:pt x="8859" y="2770"/>
                    </a:cubicBezTo>
                    <a:cubicBezTo>
                      <a:pt x="8869" y="2741"/>
                      <a:pt x="8890" y="2725"/>
                      <a:pt x="8885" y="2682"/>
                    </a:cubicBezTo>
                    <a:cubicBezTo>
                      <a:pt x="8861" y="2667"/>
                      <a:pt x="8840" y="2657"/>
                      <a:pt x="8816" y="2660"/>
                    </a:cubicBezTo>
                    <a:cubicBezTo>
                      <a:pt x="8802" y="2661"/>
                      <a:pt x="8793" y="2645"/>
                      <a:pt x="8782" y="2629"/>
                    </a:cubicBezTo>
                    <a:cubicBezTo>
                      <a:pt x="8776" y="2619"/>
                      <a:pt x="8751" y="2571"/>
                      <a:pt x="8775" y="2576"/>
                    </a:cubicBezTo>
                    <a:cubicBezTo>
                      <a:pt x="8796" y="2580"/>
                      <a:pt x="8805" y="2622"/>
                      <a:pt x="8828" y="2612"/>
                    </a:cubicBezTo>
                    <a:cubicBezTo>
                      <a:pt x="8841" y="2606"/>
                      <a:pt x="8849" y="2598"/>
                      <a:pt x="8862" y="2605"/>
                    </a:cubicBezTo>
                    <a:cubicBezTo>
                      <a:pt x="8870" y="2609"/>
                      <a:pt x="8873" y="2611"/>
                      <a:pt x="8882" y="2608"/>
                    </a:cubicBezTo>
                    <a:cubicBezTo>
                      <a:pt x="8898" y="2603"/>
                      <a:pt x="8913" y="2594"/>
                      <a:pt x="8929" y="2593"/>
                    </a:cubicBezTo>
                    <a:cubicBezTo>
                      <a:pt x="8939" y="2593"/>
                      <a:pt x="8955" y="2588"/>
                      <a:pt x="8962" y="2574"/>
                    </a:cubicBezTo>
                    <a:cubicBezTo>
                      <a:pt x="8964" y="2569"/>
                      <a:pt x="8964" y="2570"/>
                      <a:pt x="8964" y="2563"/>
                    </a:cubicBezTo>
                    <a:cubicBezTo>
                      <a:pt x="8965" y="2555"/>
                      <a:pt x="8962" y="2548"/>
                      <a:pt x="8962" y="2540"/>
                    </a:cubicBezTo>
                    <a:cubicBezTo>
                      <a:pt x="8967" y="2536"/>
                      <a:pt x="8976" y="2529"/>
                      <a:pt x="8980" y="2520"/>
                    </a:cubicBezTo>
                    <a:cubicBezTo>
                      <a:pt x="8981" y="2515"/>
                      <a:pt x="8981" y="2510"/>
                      <a:pt x="8982" y="2504"/>
                    </a:cubicBezTo>
                    <a:cubicBezTo>
                      <a:pt x="8984" y="2493"/>
                      <a:pt x="8993" y="2480"/>
                      <a:pt x="8999" y="2476"/>
                    </a:cubicBezTo>
                    <a:cubicBezTo>
                      <a:pt x="9002" y="2474"/>
                      <a:pt x="9006" y="2476"/>
                      <a:pt x="9010" y="2472"/>
                    </a:cubicBezTo>
                    <a:cubicBezTo>
                      <a:pt x="9012" y="2470"/>
                      <a:pt x="9018" y="2462"/>
                      <a:pt x="9018" y="2455"/>
                    </a:cubicBezTo>
                    <a:cubicBezTo>
                      <a:pt x="9018" y="2447"/>
                      <a:pt x="9013" y="2448"/>
                      <a:pt x="9010" y="2446"/>
                    </a:cubicBezTo>
                    <a:cubicBezTo>
                      <a:pt x="9004" y="2443"/>
                      <a:pt x="8993" y="2439"/>
                      <a:pt x="8991" y="2456"/>
                    </a:cubicBezTo>
                    <a:cubicBezTo>
                      <a:pt x="8983" y="2457"/>
                      <a:pt x="8974" y="2456"/>
                      <a:pt x="8966" y="2456"/>
                    </a:cubicBezTo>
                    <a:cubicBezTo>
                      <a:pt x="8961" y="2456"/>
                      <a:pt x="8953" y="2459"/>
                      <a:pt x="8949" y="2455"/>
                    </a:cubicBezTo>
                    <a:cubicBezTo>
                      <a:pt x="8944" y="2451"/>
                      <a:pt x="8940" y="2442"/>
                      <a:pt x="8935" y="2437"/>
                    </a:cubicBezTo>
                    <a:cubicBezTo>
                      <a:pt x="8931" y="2433"/>
                      <a:pt x="8928" y="2431"/>
                      <a:pt x="8925" y="2425"/>
                    </a:cubicBezTo>
                    <a:cubicBezTo>
                      <a:pt x="8920" y="2415"/>
                      <a:pt x="8914" y="2403"/>
                      <a:pt x="8910" y="2389"/>
                    </a:cubicBezTo>
                    <a:cubicBezTo>
                      <a:pt x="8898" y="2407"/>
                      <a:pt x="8891" y="2401"/>
                      <a:pt x="8883" y="2377"/>
                    </a:cubicBezTo>
                    <a:cubicBezTo>
                      <a:pt x="8880" y="2367"/>
                      <a:pt x="8872" y="2351"/>
                      <a:pt x="8871" y="2340"/>
                    </a:cubicBezTo>
                    <a:cubicBezTo>
                      <a:pt x="8870" y="2332"/>
                      <a:pt x="8875" y="2317"/>
                      <a:pt x="8879" y="2316"/>
                    </a:cubicBezTo>
                    <a:cubicBezTo>
                      <a:pt x="8884" y="2314"/>
                      <a:pt x="8894" y="2330"/>
                      <a:pt x="8899" y="2334"/>
                    </a:cubicBezTo>
                    <a:cubicBezTo>
                      <a:pt x="8903" y="2338"/>
                      <a:pt x="8907" y="2349"/>
                      <a:pt x="8912" y="2350"/>
                    </a:cubicBezTo>
                    <a:cubicBezTo>
                      <a:pt x="8918" y="2351"/>
                      <a:pt x="8924" y="2344"/>
                      <a:pt x="8931" y="2347"/>
                    </a:cubicBezTo>
                    <a:cubicBezTo>
                      <a:pt x="8936" y="2349"/>
                      <a:pt x="8948" y="2356"/>
                      <a:pt x="8951" y="2342"/>
                    </a:cubicBezTo>
                    <a:cubicBezTo>
                      <a:pt x="8961" y="2390"/>
                      <a:pt x="8991" y="2374"/>
                      <a:pt x="9012" y="2385"/>
                    </a:cubicBezTo>
                    <a:cubicBezTo>
                      <a:pt x="9017" y="2388"/>
                      <a:pt x="9026" y="2384"/>
                      <a:pt x="9031" y="2390"/>
                    </a:cubicBezTo>
                    <a:cubicBezTo>
                      <a:pt x="9035" y="2395"/>
                      <a:pt x="9037" y="2408"/>
                      <a:pt x="9041" y="2415"/>
                    </a:cubicBezTo>
                    <a:cubicBezTo>
                      <a:pt x="9043" y="2418"/>
                      <a:pt x="9044" y="2420"/>
                      <a:pt x="9046" y="2424"/>
                    </a:cubicBezTo>
                    <a:cubicBezTo>
                      <a:pt x="9051" y="2407"/>
                      <a:pt x="9058" y="2390"/>
                      <a:pt x="9053" y="2371"/>
                    </a:cubicBezTo>
                    <a:cubicBezTo>
                      <a:pt x="9049" y="2358"/>
                      <a:pt x="9044" y="2344"/>
                      <a:pt x="9039" y="2334"/>
                    </a:cubicBezTo>
                    <a:cubicBezTo>
                      <a:pt x="9027" y="2314"/>
                      <a:pt x="9009" y="2299"/>
                      <a:pt x="8994" y="2291"/>
                    </a:cubicBezTo>
                    <a:cubicBezTo>
                      <a:pt x="8989" y="2289"/>
                      <a:pt x="8984" y="2289"/>
                      <a:pt x="8980" y="2291"/>
                    </a:cubicBezTo>
                    <a:cubicBezTo>
                      <a:pt x="8973" y="2295"/>
                      <a:pt x="8954" y="2320"/>
                      <a:pt x="8950" y="2296"/>
                    </a:cubicBezTo>
                    <a:cubicBezTo>
                      <a:pt x="8949" y="2288"/>
                      <a:pt x="8953" y="2277"/>
                      <a:pt x="8954" y="2269"/>
                    </a:cubicBezTo>
                    <a:cubicBezTo>
                      <a:pt x="8956" y="2257"/>
                      <a:pt x="8955" y="2245"/>
                      <a:pt x="8955" y="2233"/>
                    </a:cubicBezTo>
                    <a:cubicBezTo>
                      <a:pt x="8956" y="2219"/>
                      <a:pt x="8959" y="2207"/>
                      <a:pt x="8958" y="2193"/>
                    </a:cubicBezTo>
                    <a:cubicBezTo>
                      <a:pt x="8957" y="2185"/>
                      <a:pt x="8956" y="2158"/>
                      <a:pt x="8952" y="2159"/>
                    </a:cubicBezTo>
                    <a:cubicBezTo>
                      <a:pt x="8951" y="2153"/>
                      <a:pt x="8954" y="2141"/>
                      <a:pt x="8952" y="2135"/>
                    </a:cubicBezTo>
                    <a:cubicBezTo>
                      <a:pt x="8949" y="2121"/>
                      <a:pt x="8935" y="2112"/>
                      <a:pt x="8928" y="2109"/>
                    </a:cubicBezTo>
                    <a:cubicBezTo>
                      <a:pt x="8920" y="2106"/>
                      <a:pt x="8915" y="2101"/>
                      <a:pt x="8909" y="2094"/>
                    </a:cubicBezTo>
                    <a:cubicBezTo>
                      <a:pt x="8903" y="2087"/>
                      <a:pt x="8900" y="2076"/>
                      <a:pt x="8895" y="2070"/>
                    </a:cubicBezTo>
                    <a:cubicBezTo>
                      <a:pt x="8893" y="2074"/>
                      <a:pt x="8893" y="2080"/>
                      <a:pt x="8891" y="2083"/>
                    </a:cubicBezTo>
                    <a:cubicBezTo>
                      <a:pt x="8886" y="2092"/>
                      <a:pt x="8874" y="2085"/>
                      <a:pt x="8869" y="2083"/>
                    </a:cubicBezTo>
                    <a:cubicBezTo>
                      <a:pt x="8862" y="2080"/>
                      <a:pt x="8855" y="2074"/>
                      <a:pt x="8848" y="2073"/>
                    </a:cubicBezTo>
                    <a:cubicBezTo>
                      <a:pt x="8842" y="2072"/>
                      <a:pt x="8836" y="2073"/>
                      <a:pt x="8830" y="2072"/>
                    </a:cubicBezTo>
                    <a:cubicBezTo>
                      <a:pt x="8822" y="2071"/>
                      <a:pt x="8813" y="2074"/>
                      <a:pt x="8806" y="2068"/>
                    </a:cubicBezTo>
                    <a:cubicBezTo>
                      <a:pt x="8800" y="2064"/>
                      <a:pt x="8791" y="2047"/>
                      <a:pt x="8791" y="2030"/>
                    </a:cubicBezTo>
                    <a:cubicBezTo>
                      <a:pt x="8792" y="2015"/>
                      <a:pt x="8806" y="1998"/>
                      <a:pt x="8812" y="1992"/>
                    </a:cubicBezTo>
                    <a:cubicBezTo>
                      <a:pt x="8819" y="1985"/>
                      <a:pt x="8830" y="2001"/>
                      <a:pt x="8836" y="1989"/>
                    </a:cubicBezTo>
                    <a:cubicBezTo>
                      <a:pt x="8838" y="1984"/>
                      <a:pt x="8838" y="1977"/>
                      <a:pt x="8842" y="1972"/>
                    </a:cubicBezTo>
                    <a:cubicBezTo>
                      <a:pt x="8846" y="1967"/>
                      <a:pt x="8852" y="1967"/>
                      <a:pt x="8857" y="1962"/>
                    </a:cubicBezTo>
                    <a:cubicBezTo>
                      <a:pt x="8864" y="1953"/>
                      <a:pt x="8870" y="1938"/>
                      <a:pt x="8876" y="1926"/>
                    </a:cubicBezTo>
                    <a:cubicBezTo>
                      <a:pt x="8883" y="1912"/>
                      <a:pt x="8888" y="1925"/>
                      <a:pt x="8896" y="1935"/>
                    </a:cubicBezTo>
                    <a:cubicBezTo>
                      <a:pt x="8901" y="1942"/>
                      <a:pt x="8906" y="1943"/>
                      <a:pt x="8912" y="1942"/>
                    </a:cubicBezTo>
                    <a:cubicBezTo>
                      <a:pt x="8918" y="1941"/>
                      <a:pt x="8927" y="1931"/>
                      <a:pt x="8933" y="1932"/>
                    </a:cubicBezTo>
                    <a:cubicBezTo>
                      <a:pt x="8937" y="1933"/>
                      <a:pt x="8935" y="1932"/>
                      <a:pt x="8938" y="1940"/>
                    </a:cubicBezTo>
                    <a:cubicBezTo>
                      <a:pt x="8943" y="1954"/>
                      <a:pt x="8948" y="1966"/>
                      <a:pt x="8952" y="1979"/>
                    </a:cubicBezTo>
                    <a:cubicBezTo>
                      <a:pt x="8959" y="1998"/>
                      <a:pt x="8948" y="2015"/>
                      <a:pt x="8954" y="2037"/>
                    </a:cubicBezTo>
                    <a:cubicBezTo>
                      <a:pt x="8957" y="2046"/>
                      <a:pt x="8961" y="2046"/>
                      <a:pt x="8965" y="2053"/>
                    </a:cubicBezTo>
                    <a:cubicBezTo>
                      <a:pt x="8971" y="2063"/>
                      <a:pt x="8971" y="2086"/>
                      <a:pt x="8972" y="2100"/>
                    </a:cubicBezTo>
                    <a:cubicBezTo>
                      <a:pt x="8973" y="2122"/>
                      <a:pt x="8972" y="2126"/>
                      <a:pt x="8977" y="2143"/>
                    </a:cubicBezTo>
                    <a:cubicBezTo>
                      <a:pt x="8988" y="2176"/>
                      <a:pt x="8995" y="2131"/>
                      <a:pt x="8996" y="2108"/>
                    </a:cubicBezTo>
                    <a:cubicBezTo>
                      <a:pt x="8998" y="2085"/>
                      <a:pt x="8993" y="2062"/>
                      <a:pt x="8992" y="2039"/>
                    </a:cubicBezTo>
                    <a:cubicBezTo>
                      <a:pt x="8991" y="2026"/>
                      <a:pt x="8990" y="2015"/>
                      <a:pt x="8995" y="2007"/>
                    </a:cubicBezTo>
                    <a:cubicBezTo>
                      <a:pt x="9001" y="1998"/>
                      <a:pt x="9012" y="1995"/>
                      <a:pt x="9015" y="1979"/>
                    </a:cubicBezTo>
                    <a:cubicBezTo>
                      <a:pt x="9017" y="1968"/>
                      <a:pt x="9014" y="1956"/>
                      <a:pt x="9016" y="1944"/>
                    </a:cubicBezTo>
                    <a:cubicBezTo>
                      <a:pt x="9018" y="1932"/>
                      <a:pt x="9024" y="1919"/>
                      <a:pt x="9023" y="1906"/>
                    </a:cubicBezTo>
                    <a:cubicBezTo>
                      <a:pt x="9022" y="1891"/>
                      <a:pt x="9016" y="1880"/>
                      <a:pt x="9017" y="1863"/>
                    </a:cubicBezTo>
                    <a:cubicBezTo>
                      <a:pt x="9018" y="1856"/>
                      <a:pt x="9021" y="1850"/>
                      <a:pt x="9021" y="1843"/>
                    </a:cubicBezTo>
                    <a:cubicBezTo>
                      <a:pt x="9021" y="1836"/>
                      <a:pt x="9020" y="1824"/>
                      <a:pt x="9018" y="1819"/>
                    </a:cubicBezTo>
                    <a:cubicBezTo>
                      <a:pt x="9016" y="1814"/>
                      <a:pt x="9014" y="1814"/>
                      <a:pt x="9011" y="1811"/>
                    </a:cubicBezTo>
                    <a:cubicBezTo>
                      <a:pt x="9006" y="1804"/>
                      <a:pt x="9006" y="1794"/>
                      <a:pt x="9004" y="1784"/>
                    </a:cubicBezTo>
                    <a:cubicBezTo>
                      <a:pt x="9001" y="1772"/>
                      <a:pt x="8998" y="1773"/>
                      <a:pt x="8992" y="1772"/>
                    </a:cubicBezTo>
                    <a:cubicBezTo>
                      <a:pt x="8986" y="1772"/>
                      <a:pt x="8980" y="1771"/>
                      <a:pt x="8974" y="1767"/>
                    </a:cubicBezTo>
                    <a:cubicBezTo>
                      <a:pt x="8966" y="1762"/>
                      <a:pt x="8960" y="1768"/>
                      <a:pt x="8953" y="1777"/>
                    </a:cubicBezTo>
                    <a:cubicBezTo>
                      <a:pt x="8941" y="1792"/>
                      <a:pt x="8929" y="1789"/>
                      <a:pt x="8915" y="1784"/>
                    </a:cubicBezTo>
                    <a:cubicBezTo>
                      <a:pt x="8905" y="1780"/>
                      <a:pt x="8890" y="1773"/>
                      <a:pt x="8882" y="1759"/>
                    </a:cubicBezTo>
                    <a:cubicBezTo>
                      <a:pt x="8878" y="1753"/>
                      <a:pt x="8877" y="1745"/>
                      <a:pt x="8881" y="1738"/>
                    </a:cubicBezTo>
                    <a:cubicBezTo>
                      <a:pt x="8886" y="1729"/>
                      <a:pt x="8895" y="1733"/>
                      <a:pt x="8901" y="1734"/>
                    </a:cubicBezTo>
                    <a:cubicBezTo>
                      <a:pt x="8906" y="1734"/>
                      <a:pt x="8910" y="1731"/>
                      <a:pt x="8915" y="1731"/>
                    </a:cubicBezTo>
                    <a:cubicBezTo>
                      <a:pt x="8919" y="1732"/>
                      <a:pt x="8924" y="1741"/>
                      <a:pt x="8928" y="1746"/>
                    </a:cubicBezTo>
                    <a:cubicBezTo>
                      <a:pt x="8932" y="1752"/>
                      <a:pt x="8934" y="1754"/>
                      <a:pt x="8938" y="1751"/>
                    </a:cubicBezTo>
                    <a:cubicBezTo>
                      <a:pt x="8946" y="1747"/>
                      <a:pt x="8953" y="1745"/>
                      <a:pt x="8961" y="1740"/>
                    </a:cubicBezTo>
                    <a:cubicBezTo>
                      <a:pt x="8971" y="1735"/>
                      <a:pt x="8975" y="1715"/>
                      <a:pt x="8971" y="1695"/>
                    </a:cubicBezTo>
                    <a:cubicBezTo>
                      <a:pt x="8968" y="1682"/>
                      <a:pt x="8965" y="1686"/>
                      <a:pt x="8960" y="1684"/>
                    </a:cubicBezTo>
                    <a:cubicBezTo>
                      <a:pt x="8955" y="1682"/>
                      <a:pt x="8953" y="1666"/>
                      <a:pt x="8950" y="1658"/>
                    </a:cubicBezTo>
                    <a:cubicBezTo>
                      <a:pt x="8949" y="1655"/>
                      <a:pt x="8948" y="1647"/>
                      <a:pt x="8946" y="1646"/>
                    </a:cubicBezTo>
                    <a:cubicBezTo>
                      <a:pt x="8944" y="1646"/>
                      <a:pt x="8944" y="1649"/>
                      <a:pt x="8942" y="1650"/>
                    </a:cubicBezTo>
                    <a:cubicBezTo>
                      <a:pt x="8932" y="1656"/>
                      <a:pt x="8917" y="1643"/>
                      <a:pt x="8907" y="1637"/>
                    </a:cubicBezTo>
                    <a:cubicBezTo>
                      <a:pt x="8893" y="1629"/>
                      <a:pt x="8879" y="1620"/>
                      <a:pt x="8865" y="1623"/>
                    </a:cubicBezTo>
                    <a:cubicBezTo>
                      <a:pt x="8858" y="1624"/>
                      <a:pt x="8852" y="1620"/>
                      <a:pt x="8846" y="1614"/>
                    </a:cubicBezTo>
                    <a:cubicBezTo>
                      <a:pt x="8842" y="1609"/>
                      <a:pt x="8836" y="1604"/>
                      <a:pt x="8832" y="1596"/>
                    </a:cubicBezTo>
                    <a:cubicBezTo>
                      <a:pt x="8830" y="1591"/>
                      <a:pt x="8829" y="1579"/>
                      <a:pt x="8831" y="1573"/>
                    </a:cubicBezTo>
                    <a:cubicBezTo>
                      <a:pt x="8835" y="1566"/>
                      <a:pt x="8841" y="1573"/>
                      <a:pt x="8844" y="1564"/>
                    </a:cubicBezTo>
                    <a:cubicBezTo>
                      <a:pt x="8849" y="1552"/>
                      <a:pt x="8846" y="1527"/>
                      <a:pt x="8846" y="1513"/>
                    </a:cubicBezTo>
                    <a:cubicBezTo>
                      <a:pt x="8845" y="1505"/>
                      <a:pt x="8845" y="1499"/>
                      <a:pt x="8843" y="1492"/>
                    </a:cubicBezTo>
                    <a:cubicBezTo>
                      <a:pt x="8842" y="1484"/>
                      <a:pt x="8840" y="1476"/>
                      <a:pt x="8842" y="1468"/>
                    </a:cubicBezTo>
                    <a:cubicBezTo>
                      <a:pt x="8844" y="1462"/>
                      <a:pt x="8849" y="1461"/>
                      <a:pt x="8850" y="1452"/>
                    </a:cubicBezTo>
                    <a:cubicBezTo>
                      <a:pt x="8851" y="1434"/>
                      <a:pt x="8836" y="1418"/>
                      <a:pt x="8853" y="1415"/>
                    </a:cubicBezTo>
                    <a:cubicBezTo>
                      <a:pt x="8860" y="1413"/>
                      <a:pt x="8870" y="1418"/>
                      <a:pt x="8876" y="1410"/>
                    </a:cubicBezTo>
                    <a:cubicBezTo>
                      <a:pt x="8880" y="1405"/>
                      <a:pt x="8881" y="1394"/>
                      <a:pt x="8886" y="1394"/>
                    </a:cubicBezTo>
                    <a:cubicBezTo>
                      <a:pt x="8892" y="1394"/>
                      <a:pt x="8897" y="1407"/>
                      <a:pt x="8900" y="1415"/>
                    </a:cubicBezTo>
                    <a:cubicBezTo>
                      <a:pt x="8905" y="1424"/>
                      <a:pt x="8908" y="1421"/>
                      <a:pt x="8914" y="1427"/>
                    </a:cubicBezTo>
                    <a:cubicBezTo>
                      <a:pt x="8919" y="1431"/>
                      <a:pt x="8923" y="1433"/>
                      <a:pt x="8928" y="1435"/>
                    </a:cubicBezTo>
                    <a:cubicBezTo>
                      <a:pt x="8931" y="1437"/>
                      <a:pt x="8935" y="1442"/>
                      <a:pt x="8938" y="1443"/>
                    </a:cubicBezTo>
                    <a:cubicBezTo>
                      <a:pt x="8943" y="1444"/>
                      <a:pt x="8948" y="1435"/>
                      <a:pt x="8952" y="1431"/>
                    </a:cubicBezTo>
                    <a:cubicBezTo>
                      <a:pt x="8956" y="1427"/>
                      <a:pt x="8963" y="1421"/>
                      <a:pt x="8962" y="1409"/>
                    </a:cubicBezTo>
                    <a:cubicBezTo>
                      <a:pt x="8961" y="1395"/>
                      <a:pt x="8951" y="1386"/>
                      <a:pt x="8949" y="1370"/>
                    </a:cubicBezTo>
                    <a:cubicBezTo>
                      <a:pt x="8943" y="1372"/>
                      <a:pt x="8928" y="1381"/>
                      <a:pt x="8922" y="1373"/>
                    </a:cubicBezTo>
                    <a:cubicBezTo>
                      <a:pt x="8917" y="1367"/>
                      <a:pt x="8916" y="1345"/>
                      <a:pt x="8917" y="1334"/>
                    </a:cubicBezTo>
                    <a:cubicBezTo>
                      <a:pt x="8917" y="1319"/>
                      <a:pt x="8926" y="1309"/>
                      <a:pt x="8933" y="1308"/>
                    </a:cubicBezTo>
                    <a:cubicBezTo>
                      <a:pt x="8947" y="1307"/>
                      <a:pt x="8962" y="1313"/>
                      <a:pt x="8976" y="1305"/>
                    </a:cubicBezTo>
                    <a:cubicBezTo>
                      <a:pt x="8975" y="1293"/>
                      <a:pt x="8974" y="1285"/>
                      <a:pt x="8969" y="1278"/>
                    </a:cubicBezTo>
                    <a:cubicBezTo>
                      <a:pt x="8964" y="1271"/>
                      <a:pt x="8957" y="1274"/>
                      <a:pt x="8952" y="1273"/>
                    </a:cubicBezTo>
                    <a:cubicBezTo>
                      <a:pt x="8944" y="1271"/>
                      <a:pt x="8934" y="1273"/>
                      <a:pt x="8929" y="1257"/>
                    </a:cubicBezTo>
                    <a:cubicBezTo>
                      <a:pt x="8926" y="1249"/>
                      <a:pt x="8927" y="1238"/>
                      <a:pt x="8928" y="1230"/>
                    </a:cubicBezTo>
                    <a:cubicBezTo>
                      <a:pt x="8928" y="1225"/>
                      <a:pt x="8928" y="1211"/>
                      <a:pt x="8929" y="1208"/>
                    </a:cubicBezTo>
                    <a:cubicBezTo>
                      <a:pt x="8930" y="1203"/>
                      <a:pt x="8940" y="1204"/>
                      <a:pt x="8942" y="1203"/>
                    </a:cubicBezTo>
                    <a:cubicBezTo>
                      <a:pt x="8945" y="1202"/>
                      <a:pt x="8956" y="1202"/>
                      <a:pt x="8958" y="1196"/>
                    </a:cubicBezTo>
                    <a:cubicBezTo>
                      <a:pt x="8958" y="1196"/>
                      <a:pt x="8957" y="1189"/>
                      <a:pt x="8957" y="1188"/>
                    </a:cubicBezTo>
                    <a:cubicBezTo>
                      <a:pt x="8958" y="1184"/>
                      <a:pt x="8959" y="1184"/>
                      <a:pt x="8957" y="1180"/>
                    </a:cubicBezTo>
                    <a:cubicBezTo>
                      <a:pt x="8967" y="1174"/>
                      <a:pt x="8977" y="1165"/>
                      <a:pt x="8987" y="1165"/>
                    </a:cubicBezTo>
                    <a:cubicBezTo>
                      <a:pt x="9003" y="1165"/>
                      <a:pt x="9017" y="1186"/>
                      <a:pt x="9032" y="1195"/>
                    </a:cubicBezTo>
                    <a:cubicBezTo>
                      <a:pt x="9039" y="1198"/>
                      <a:pt x="9039" y="1190"/>
                      <a:pt x="9042" y="1180"/>
                    </a:cubicBezTo>
                    <a:cubicBezTo>
                      <a:pt x="9045" y="1168"/>
                      <a:pt x="9050" y="1158"/>
                      <a:pt x="9053" y="1145"/>
                    </a:cubicBezTo>
                    <a:cubicBezTo>
                      <a:pt x="9055" y="1138"/>
                      <a:pt x="9057" y="1131"/>
                      <a:pt x="9057" y="1123"/>
                    </a:cubicBezTo>
                    <a:cubicBezTo>
                      <a:pt x="9058" y="1109"/>
                      <a:pt x="9054" y="1091"/>
                      <a:pt x="9051" y="1078"/>
                    </a:cubicBezTo>
                    <a:cubicBezTo>
                      <a:pt x="9050" y="1071"/>
                      <a:pt x="9048" y="1064"/>
                      <a:pt x="9049" y="1056"/>
                    </a:cubicBezTo>
                    <a:cubicBezTo>
                      <a:pt x="9050" y="1053"/>
                      <a:pt x="9053" y="1045"/>
                      <a:pt x="9055" y="1044"/>
                    </a:cubicBezTo>
                    <a:cubicBezTo>
                      <a:pt x="9058" y="1039"/>
                      <a:pt x="9068" y="1041"/>
                      <a:pt x="9073" y="1040"/>
                    </a:cubicBezTo>
                    <a:cubicBezTo>
                      <a:pt x="9078" y="1040"/>
                      <a:pt x="9089" y="1047"/>
                      <a:pt x="9093" y="1040"/>
                    </a:cubicBezTo>
                    <a:cubicBezTo>
                      <a:pt x="9096" y="1036"/>
                      <a:pt x="9096" y="1030"/>
                      <a:pt x="9098" y="1026"/>
                    </a:cubicBezTo>
                    <a:cubicBezTo>
                      <a:pt x="9100" y="1022"/>
                      <a:pt x="9102" y="1020"/>
                      <a:pt x="9103" y="1016"/>
                    </a:cubicBezTo>
                    <a:cubicBezTo>
                      <a:pt x="9108" y="1008"/>
                      <a:pt x="9112" y="996"/>
                      <a:pt x="9118" y="993"/>
                    </a:cubicBezTo>
                    <a:cubicBezTo>
                      <a:pt x="9122" y="992"/>
                      <a:pt x="9126" y="997"/>
                      <a:pt x="9129" y="993"/>
                    </a:cubicBezTo>
                    <a:cubicBezTo>
                      <a:pt x="9131" y="990"/>
                      <a:pt x="9131" y="985"/>
                      <a:pt x="9133" y="982"/>
                    </a:cubicBezTo>
                    <a:cubicBezTo>
                      <a:pt x="9134" y="980"/>
                      <a:pt x="9137" y="981"/>
                      <a:pt x="9140" y="981"/>
                    </a:cubicBezTo>
                    <a:cubicBezTo>
                      <a:pt x="9141" y="968"/>
                      <a:pt x="9138" y="955"/>
                      <a:pt x="9139" y="944"/>
                    </a:cubicBezTo>
                    <a:cubicBezTo>
                      <a:pt x="9140" y="934"/>
                      <a:pt x="9142" y="927"/>
                      <a:pt x="9145" y="919"/>
                    </a:cubicBezTo>
                    <a:cubicBezTo>
                      <a:pt x="9147" y="915"/>
                      <a:pt x="9148" y="912"/>
                      <a:pt x="9150" y="911"/>
                    </a:cubicBezTo>
                    <a:cubicBezTo>
                      <a:pt x="9155" y="907"/>
                      <a:pt x="9167" y="913"/>
                      <a:pt x="9170" y="901"/>
                    </a:cubicBezTo>
                    <a:cubicBezTo>
                      <a:pt x="9172" y="895"/>
                      <a:pt x="9168" y="887"/>
                      <a:pt x="9166" y="883"/>
                    </a:cubicBezTo>
                    <a:cubicBezTo>
                      <a:pt x="9164" y="874"/>
                      <a:pt x="9163" y="864"/>
                      <a:pt x="9164" y="855"/>
                    </a:cubicBezTo>
                    <a:cubicBezTo>
                      <a:pt x="9175" y="859"/>
                      <a:pt x="9181" y="833"/>
                      <a:pt x="9191" y="827"/>
                    </a:cubicBezTo>
                    <a:cubicBezTo>
                      <a:pt x="9198" y="822"/>
                      <a:pt x="9205" y="834"/>
                      <a:pt x="9212" y="833"/>
                    </a:cubicBezTo>
                    <a:cubicBezTo>
                      <a:pt x="9214" y="832"/>
                      <a:pt x="9217" y="827"/>
                      <a:pt x="9219" y="825"/>
                    </a:cubicBezTo>
                    <a:cubicBezTo>
                      <a:pt x="9222" y="823"/>
                      <a:pt x="9227" y="823"/>
                      <a:pt x="9229" y="817"/>
                    </a:cubicBezTo>
                    <a:cubicBezTo>
                      <a:pt x="9229" y="812"/>
                      <a:pt x="9227" y="802"/>
                      <a:pt x="9227" y="796"/>
                    </a:cubicBezTo>
                    <a:cubicBezTo>
                      <a:pt x="9235" y="796"/>
                      <a:pt x="9241" y="790"/>
                      <a:pt x="9248" y="788"/>
                    </a:cubicBezTo>
                    <a:cubicBezTo>
                      <a:pt x="9255" y="786"/>
                      <a:pt x="9266" y="790"/>
                      <a:pt x="9273" y="783"/>
                    </a:cubicBezTo>
                    <a:cubicBezTo>
                      <a:pt x="9279" y="776"/>
                      <a:pt x="9287" y="771"/>
                      <a:pt x="9290" y="758"/>
                    </a:cubicBezTo>
                    <a:cubicBezTo>
                      <a:pt x="9294" y="747"/>
                      <a:pt x="9294" y="727"/>
                      <a:pt x="9302" y="728"/>
                    </a:cubicBezTo>
                    <a:cubicBezTo>
                      <a:pt x="9308" y="728"/>
                      <a:pt x="9312" y="727"/>
                      <a:pt x="9317" y="722"/>
                    </a:cubicBezTo>
                    <a:cubicBezTo>
                      <a:pt x="9319" y="720"/>
                      <a:pt x="9322" y="716"/>
                      <a:pt x="9323" y="715"/>
                    </a:cubicBezTo>
                    <a:cubicBezTo>
                      <a:pt x="9327" y="711"/>
                      <a:pt x="9333" y="707"/>
                      <a:pt x="9338" y="701"/>
                    </a:cubicBezTo>
                    <a:cubicBezTo>
                      <a:pt x="9341" y="698"/>
                      <a:pt x="9342" y="697"/>
                      <a:pt x="9345" y="696"/>
                    </a:cubicBezTo>
                    <a:cubicBezTo>
                      <a:pt x="9361" y="689"/>
                      <a:pt x="9377" y="698"/>
                      <a:pt x="9387" y="667"/>
                    </a:cubicBezTo>
                    <a:cubicBezTo>
                      <a:pt x="9389" y="658"/>
                      <a:pt x="9390" y="648"/>
                      <a:pt x="9393" y="640"/>
                    </a:cubicBezTo>
                    <a:cubicBezTo>
                      <a:pt x="9396" y="632"/>
                      <a:pt x="9398" y="626"/>
                      <a:pt x="9400" y="617"/>
                    </a:cubicBezTo>
                    <a:cubicBezTo>
                      <a:pt x="9391" y="613"/>
                      <a:pt x="9381" y="613"/>
                      <a:pt x="9372" y="609"/>
                    </a:cubicBezTo>
                    <a:cubicBezTo>
                      <a:pt x="9366" y="607"/>
                      <a:pt x="9358" y="607"/>
                      <a:pt x="9355" y="598"/>
                    </a:cubicBezTo>
                    <a:cubicBezTo>
                      <a:pt x="9353" y="593"/>
                      <a:pt x="9353" y="585"/>
                      <a:pt x="9350" y="581"/>
                    </a:cubicBezTo>
                    <a:cubicBezTo>
                      <a:pt x="9347" y="575"/>
                      <a:pt x="9341" y="578"/>
                      <a:pt x="9337" y="577"/>
                    </a:cubicBezTo>
                    <a:cubicBezTo>
                      <a:pt x="9333" y="577"/>
                      <a:pt x="9330" y="576"/>
                      <a:pt x="9327" y="573"/>
                    </a:cubicBezTo>
                    <a:cubicBezTo>
                      <a:pt x="9324" y="570"/>
                      <a:pt x="9321" y="566"/>
                      <a:pt x="9318" y="561"/>
                    </a:cubicBezTo>
                    <a:cubicBezTo>
                      <a:pt x="9316" y="557"/>
                      <a:pt x="9311" y="549"/>
                      <a:pt x="9310" y="543"/>
                    </a:cubicBezTo>
                    <a:cubicBezTo>
                      <a:pt x="9308" y="537"/>
                      <a:pt x="9311" y="535"/>
                      <a:pt x="9307" y="532"/>
                    </a:cubicBezTo>
                    <a:cubicBezTo>
                      <a:pt x="9303" y="530"/>
                      <a:pt x="9298" y="535"/>
                      <a:pt x="9294" y="536"/>
                    </a:cubicBezTo>
                    <a:cubicBezTo>
                      <a:pt x="9289" y="537"/>
                      <a:pt x="9285" y="535"/>
                      <a:pt x="9280" y="531"/>
                    </a:cubicBezTo>
                    <a:cubicBezTo>
                      <a:pt x="9276" y="527"/>
                      <a:pt x="9266" y="522"/>
                      <a:pt x="9264" y="514"/>
                    </a:cubicBezTo>
                    <a:cubicBezTo>
                      <a:pt x="9255" y="517"/>
                      <a:pt x="9247" y="526"/>
                      <a:pt x="9239" y="531"/>
                    </a:cubicBezTo>
                    <a:cubicBezTo>
                      <a:pt x="9236" y="533"/>
                      <a:pt x="9232" y="537"/>
                      <a:pt x="9230" y="536"/>
                    </a:cubicBezTo>
                    <a:cubicBezTo>
                      <a:pt x="9227" y="534"/>
                      <a:pt x="9224" y="527"/>
                      <a:pt x="9222" y="524"/>
                    </a:cubicBezTo>
                    <a:cubicBezTo>
                      <a:pt x="9211" y="511"/>
                      <a:pt x="9194" y="507"/>
                      <a:pt x="9182" y="505"/>
                    </a:cubicBezTo>
                    <a:cubicBezTo>
                      <a:pt x="9177" y="504"/>
                      <a:pt x="9172" y="504"/>
                      <a:pt x="9168" y="503"/>
                    </a:cubicBezTo>
                    <a:cubicBezTo>
                      <a:pt x="9161" y="502"/>
                      <a:pt x="9156" y="506"/>
                      <a:pt x="9150" y="508"/>
                    </a:cubicBezTo>
                    <a:cubicBezTo>
                      <a:pt x="9141" y="510"/>
                      <a:pt x="9133" y="505"/>
                      <a:pt x="9124" y="508"/>
                    </a:cubicBezTo>
                    <a:cubicBezTo>
                      <a:pt x="9115" y="512"/>
                      <a:pt x="9106" y="515"/>
                      <a:pt x="9096" y="522"/>
                    </a:cubicBezTo>
                    <a:cubicBezTo>
                      <a:pt x="9092" y="526"/>
                      <a:pt x="9091" y="532"/>
                      <a:pt x="9088" y="536"/>
                    </a:cubicBezTo>
                    <a:cubicBezTo>
                      <a:pt x="9085" y="541"/>
                      <a:pt x="9079" y="538"/>
                      <a:pt x="9074" y="538"/>
                    </a:cubicBezTo>
                    <a:cubicBezTo>
                      <a:pt x="9068" y="538"/>
                      <a:pt x="9063" y="545"/>
                      <a:pt x="9057" y="551"/>
                    </a:cubicBezTo>
                    <a:cubicBezTo>
                      <a:pt x="9056" y="552"/>
                      <a:pt x="9055" y="553"/>
                      <a:pt x="9054" y="554"/>
                    </a:cubicBezTo>
                    <a:cubicBezTo>
                      <a:pt x="9051" y="556"/>
                      <a:pt x="9047" y="555"/>
                      <a:pt x="9045" y="557"/>
                    </a:cubicBezTo>
                    <a:cubicBezTo>
                      <a:pt x="9041" y="560"/>
                      <a:pt x="9041" y="575"/>
                      <a:pt x="9039" y="582"/>
                    </a:cubicBezTo>
                    <a:cubicBezTo>
                      <a:pt x="9036" y="590"/>
                      <a:pt x="9031" y="595"/>
                      <a:pt x="9028" y="604"/>
                    </a:cubicBezTo>
                    <a:cubicBezTo>
                      <a:pt x="9025" y="618"/>
                      <a:pt x="9028" y="632"/>
                      <a:pt x="9020" y="641"/>
                    </a:cubicBezTo>
                    <a:cubicBezTo>
                      <a:pt x="9013" y="649"/>
                      <a:pt x="9008" y="657"/>
                      <a:pt x="9000" y="655"/>
                    </a:cubicBezTo>
                    <a:cubicBezTo>
                      <a:pt x="8985" y="651"/>
                      <a:pt x="8969" y="647"/>
                      <a:pt x="8954" y="650"/>
                    </a:cubicBezTo>
                    <a:cubicBezTo>
                      <a:pt x="8961" y="647"/>
                      <a:pt x="8962" y="630"/>
                      <a:pt x="8963" y="619"/>
                    </a:cubicBezTo>
                    <a:cubicBezTo>
                      <a:pt x="8968" y="620"/>
                      <a:pt x="8974" y="615"/>
                      <a:pt x="8979" y="613"/>
                    </a:cubicBezTo>
                    <a:cubicBezTo>
                      <a:pt x="8984" y="611"/>
                      <a:pt x="8986" y="611"/>
                      <a:pt x="8987" y="601"/>
                    </a:cubicBezTo>
                    <a:cubicBezTo>
                      <a:pt x="8989" y="586"/>
                      <a:pt x="8986" y="560"/>
                      <a:pt x="8979" y="551"/>
                    </a:cubicBezTo>
                    <a:cubicBezTo>
                      <a:pt x="8976" y="547"/>
                      <a:pt x="8969" y="541"/>
                      <a:pt x="8966" y="546"/>
                    </a:cubicBezTo>
                    <a:cubicBezTo>
                      <a:pt x="8962" y="551"/>
                      <a:pt x="8959" y="564"/>
                      <a:pt x="8956" y="571"/>
                    </a:cubicBezTo>
                    <a:cubicBezTo>
                      <a:pt x="8952" y="580"/>
                      <a:pt x="8948" y="588"/>
                      <a:pt x="8944" y="598"/>
                    </a:cubicBezTo>
                    <a:cubicBezTo>
                      <a:pt x="8942" y="602"/>
                      <a:pt x="8940" y="609"/>
                      <a:pt x="8937" y="611"/>
                    </a:cubicBezTo>
                    <a:cubicBezTo>
                      <a:pt x="8934" y="613"/>
                      <a:pt x="8930" y="612"/>
                      <a:pt x="8928" y="615"/>
                    </a:cubicBezTo>
                    <a:cubicBezTo>
                      <a:pt x="8922" y="620"/>
                      <a:pt x="8922" y="633"/>
                      <a:pt x="8919" y="643"/>
                    </a:cubicBezTo>
                    <a:cubicBezTo>
                      <a:pt x="8913" y="661"/>
                      <a:pt x="8901" y="659"/>
                      <a:pt x="8893" y="649"/>
                    </a:cubicBezTo>
                    <a:cubicBezTo>
                      <a:pt x="8888" y="643"/>
                      <a:pt x="8889" y="633"/>
                      <a:pt x="8885" y="626"/>
                    </a:cubicBezTo>
                    <a:cubicBezTo>
                      <a:pt x="8882" y="622"/>
                      <a:pt x="8876" y="624"/>
                      <a:pt x="8873" y="623"/>
                    </a:cubicBezTo>
                    <a:cubicBezTo>
                      <a:pt x="8869" y="623"/>
                      <a:pt x="8865" y="617"/>
                      <a:pt x="8861" y="617"/>
                    </a:cubicBezTo>
                    <a:cubicBezTo>
                      <a:pt x="8857" y="618"/>
                      <a:pt x="8857" y="626"/>
                      <a:pt x="8854" y="630"/>
                    </a:cubicBezTo>
                    <a:cubicBezTo>
                      <a:pt x="8849" y="638"/>
                      <a:pt x="8842" y="638"/>
                      <a:pt x="8836" y="644"/>
                    </a:cubicBezTo>
                    <a:cubicBezTo>
                      <a:pt x="8830" y="650"/>
                      <a:pt x="8822" y="656"/>
                      <a:pt x="8817" y="664"/>
                    </a:cubicBezTo>
                    <a:cubicBezTo>
                      <a:pt x="8814" y="670"/>
                      <a:pt x="8817" y="672"/>
                      <a:pt x="8816" y="680"/>
                    </a:cubicBezTo>
                    <a:cubicBezTo>
                      <a:pt x="8813" y="691"/>
                      <a:pt x="8803" y="701"/>
                      <a:pt x="8799" y="709"/>
                    </a:cubicBezTo>
                    <a:cubicBezTo>
                      <a:pt x="8794" y="717"/>
                      <a:pt x="8789" y="724"/>
                      <a:pt x="8784" y="733"/>
                    </a:cubicBezTo>
                    <a:cubicBezTo>
                      <a:pt x="8780" y="740"/>
                      <a:pt x="8778" y="752"/>
                      <a:pt x="8773" y="757"/>
                    </a:cubicBezTo>
                    <a:cubicBezTo>
                      <a:pt x="8770" y="761"/>
                      <a:pt x="8769" y="757"/>
                      <a:pt x="8765" y="758"/>
                    </a:cubicBezTo>
                    <a:cubicBezTo>
                      <a:pt x="8762" y="759"/>
                      <a:pt x="8756" y="765"/>
                      <a:pt x="8753" y="768"/>
                    </a:cubicBezTo>
                    <a:cubicBezTo>
                      <a:pt x="8747" y="774"/>
                      <a:pt x="8741" y="782"/>
                      <a:pt x="8735" y="788"/>
                    </a:cubicBezTo>
                    <a:cubicBezTo>
                      <a:pt x="8730" y="794"/>
                      <a:pt x="8723" y="799"/>
                      <a:pt x="8719" y="808"/>
                    </a:cubicBezTo>
                    <a:cubicBezTo>
                      <a:pt x="8716" y="813"/>
                      <a:pt x="8715" y="820"/>
                      <a:pt x="8712" y="824"/>
                    </a:cubicBezTo>
                    <a:cubicBezTo>
                      <a:pt x="8704" y="838"/>
                      <a:pt x="8694" y="842"/>
                      <a:pt x="8685" y="851"/>
                    </a:cubicBezTo>
                    <a:cubicBezTo>
                      <a:pt x="8678" y="858"/>
                      <a:pt x="8672" y="872"/>
                      <a:pt x="8666" y="881"/>
                    </a:cubicBezTo>
                    <a:cubicBezTo>
                      <a:pt x="8662" y="887"/>
                      <a:pt x="8659" y="891"/>
                      <a:pt x="8655" y="894"/>
                    </a:cubicBezTo>
                    <a:cubicBezTo>
                      <a:pt x="8651" y="897"/>
                      <a:pt x="8646" y="898"/>
                      <a:pt x="8642" y="902"/>
                    </a:cubicBezTo>
                    <a:cubicBezTo>
                      <a:pt x="8645" y="884"/>
                      <a:pt x="8647" y="880"/>
                      <a:pt x="8653" y="869"/>
                    </a:cubicBezTo>
                    <a:cubicBezTo>
                      <a:pt x="8658" y="859"/>
                      <a:pt x="8663" y="852"/>
                      <a:pt x="8667" y="842"/>
                    </a:cubicBezTo>
                    <a:cubicBezTo>
                      <a:pt x="8670" y="833"/>
                      <a:pt x="8677" y="828"/>
                      <a:pt x="8681" y="821"/>
                    </a:cubicBezTo>
                    <a:cubicBezTo>
                      <a:pt x="8686" y="813"/>
                      <a:pt x="8692" y="808"/>
                      <a:pt x="8698" y="801"/>
                    </a:cubicBezTo>
                    <a:cubicBezTo>
                      <a:pt x="8706" y="793"/>
                      <a:pt x="8715" y="790"/>
                      <a:pt x="8721" y="777"/>
                    </a:cubicBezTo>
                    <a:cubicBezTo>
                      <a:pt x="8725" y="770"/>
                      <a:pt x="8727" y="758"/>
                      <a:pt x="8729" y="748"/>
                    </a:cubicBezTo>
                    <a:cubicBezTo>
                      <a:pt x="8730" y="741"/>
                      <a:pt x="8731" y="734"/>
                      <a:pt x="8733" y="728"/>
                    </a:cubicBezTo>
                    <a:cubicBezTo>
                      <a:pt x="8734" y="727"/>
                      <a:pt x="8734" y="725"/>
                      <a:pt x="8735" y="724"/>
                    </a:cubicBezTo>
                    <a:cubicBezTo>
                      <a:pt x="8735" y="723"/>
                      <a:pt x="8738" y="723"/>
                      <a:pt x="8739" y="723"/>
                    </a:cubicBezTo>
                    <a:cubicBezTo>
                      <a:pt x="8744" y="721"/>
                      <a:pt x="8748" y="718"/>
                      <a:pt x="8752" y="715"/>
                    </a:cubicBezTo>
                    <a:cubicBezTo>
                      <a:pt x="8760" y="707"/>
                      <a:pt x="8766" y="697"/>
                      <a:pt x="8772" y="684"/>
                    </a:cubicBezTo>
                    <a:cubicBezTo>
                      <a:pt x="8778" y="674"/>
                      <a:pt x="8778" y="665"/>
                      <a:pt x="8779" y="651"/>
                    </a:cubicBezTo>
                    <a:cubicBezTo>
                      <a:pt x="8780" y="641"/>
                      <a:pt x="8781" y="630"/>
                      <a:pt x="8782" y="620"/>
                    </a:cubicBezTo>
                    <a:cubicBezTo>
                      <a:pt x="8783" y="608"/>
                      <a:pt x="8781" y="602"/>
                      <a:pt x="8779" y="591"/>
                    </a:cubicBezTo>
                    <a:cubicBezTo>
                      <a:pt x="8775" y="572"/>
                      <a:pt x="8775" y="553"/>
                      <a:pt x="8778" y="533"/>
                    </a:cubicBezTo>
                    <a:cubicBezTo>
                      <a:pt x="8779" y="517"/>
                      <a:pt x="8780" y="506"/>
                      <a:pt x="8772" y="497"/>
                    </a:cubicBezTo>
                    <a:cubicBezTo>
                      <a:pt x="8754" y="477"/>
                      <a:pt x="8733" y="503"/>
                      <a:pt x="8715" y="488"/>
                    </a:cubicBezTo>
                    <a:cubicBezTo>
                      <a:pt x="8704" y="479"/>
                      <a:pt x="8694" y="489"/>
                      <a:pt x="8683" y="494"/>
                    </a:cubicBezTo>
                    <a:cubicBezTo>
                      <a:pt x="8676" y="497"/>
                      <a:pt x="8671" y="489"/>
                      <a:pt x="8665" y="496"/>
                    </a:cubicBezTo>
                    <a:cubicBezTo>
                      <a:pt x="8659" y="505"/>
                      <a:pt x="8658" y="521"/>
                      <a:pt x="8652" y="528"/>
                    </a:cubicBezTo>
                    <a:cubicBezTo>
                      <a:pt x="8646" y="536"/>
                      <a:pt x="8644" y="538"/>
                      <a:pt x="8646" y="555"/>
                    </a:cubicBezTo>
                    <a:cubicBezTo>
                      <a:pt x="8646" y="562"/>
                      <a:pt x="8648" y="569"/>
                      <a:pt x="8646" y="576"/>
                    </a:cubicBezTo>
                    <a:cubicBezTo>
                      <a:pt x="8644" y="584"/>
                      <a:pt x="8638" y="588"/>
                      <a:pt x="8633" y="590"/>
                    </a:cubicBezTo>
                    <a:cubicBezTo>
                      <a:pt x="8621" y="597"/>
                      <a:pt x="8607" y="589"/>
                      <a:pt x="8594" y="595"/>
                    </a:cubicBezTo>
                    <a:cubicBezTo>
                      <a:pt x="8583" y="600"/>
                      <a:pt x="8582" y="624"/>
                      <a:pt x="8572" y="631"/>
                    </a:cubicBezTo>
                    <a:cubicBezTo>
                      <a:pt x="8548" y="648"/>
                      <a:pt x="8522" y="638"/>
                      <a:pt x="8498" y="658"/>
                    </a:cubicBezTo>
                    <a:cubicBezTo>
                      <a:pt x="8496" y="660"/>
                      <a:pt x="8493" y="663"/>
                      <a:pt x="8492" y="667"/>
                    </a:cubicBezTo>
                    <a:cubicBezTo>
                      <a:pt x="8491" y="669"/>
                      <a:pt x="8491" y="673"/>
                      <a:pt x="8491" y="674"/>
                    </a:cubicBezTo>
                    <a:cubicBezTo>
                      <a:pt x="8490" y="677"/>
                      <a:pt x="8489" y="677"/>
                      <a:pt x="8486" y="677"/>
                    </a:cubicBezTo>
                    <a:cubicBezTo>
                      <a:pt x="8476" y="678"/>
                      <a:pt x="8467" y="684"/>
                      <a:pt x="8457" y="686"/>
                    </a:cubicBezTo>
                    <a:cubicBezTo>
                      <a:pt x="8451" y="688"/>
                      <a:pt x="8443" y="681"/>
                      <a:pt x="8450" y="670"/>
                    </a:cubicBezTo>
                    <a:cubicBezTo>
                      <a:pt x="8458" y="658"/>
                      <a:pt x="8471" y="659"/>
                      <a:pt x="8480" y="654"/>
                    </a:cubicBezTo>
                    <a:cubicBezTo>
                      <a:pt x="8489" y="648"/>
                      <a:pt x="8497" y="636"/>
                      <a:pt x="8505" y="630"/>
                    </a:cubicBezTo>
                    <a:cubicBezTo>
                      <a:pt x="8519" y="619"/>
                      <a:pt x="8535" y="619"/>
                      <a:pt x="8550" y="613"/>
                    </a:cubicBezTo>
                    <a:cubicBezTo>
                      <a:pt x="8561" y="608"/>
                      <a:pt x="8565" y="601"/>
                      <a:pt x="8570" y="582"/>
                    </a:cubicBezTo>
                    <a:cubicBezTo>
                      <a:pt x="8575" y="567"/>
                      <a:pt x="8580" y="552"/>
                      <a:pt x="8584" y="538"/>
                    </a:cubicBezTo>
                    <a:cubicBezTo>
                      <a:pt x="8587" y="531"/>
                      <a:pt x="8590" y="525"/>
                      <a:pt x="8593" y="519"/>
                    </a:cubicBezTo>
                    <a:cubicBezTo>
                      <a:pt x="8584" y="518"/>
                      <a:pt x="8575" y="516"/>
                      <a:pt x="8566" y="515"/>
                    </a:cubicBezTo>
                    <a:cubicBezTo>
                      <a:pt x="8555" y="513"/>
                      <a:pt x="8543" y="516"/>
                      <a:pt x="8532" y="519"/>
                    </a:cubicBezTo>
                    <a:cubicBezTo>
                      <a:pt x="8527" y="519"/>
                      <a:pt x="8527" y="515"/>
                      <a:pt x="8523" y="511"/>
                    </a:cubicBezTo>
                    <a:cubicBezTo>
                      <a:pt x="8515" y="503"/>
                      <a:pt x="8506" y="505"/>
                      <a:pt x="8498" y="497"/>
                    </a:cubicBezTo>
                    <a:cubicBezTo>
                      <a:pt x="8492" y="492"/>
                      <a:pt x="8487" y="491"/>
                      <a:pt x="8480" y="494"/>
                    </a:cubicBezTo>
                    <a:cubicBezTo>
                      <a:pt x="8473" y="497"/>
                      <a:pt x="8467" y="499"/>
                      <a:pt x="8460" y="499"/>
                    </a:cubicBezTo>
                    <a:cubicBezTo>
                      <a:pt x="8438" y="500"/>
                      <a:pt x="8416" y="513"/>
                      <a:pt x="8394" y="514"/>
                    </a:cubicBezTo>
                    <a:cubicBezTo>
                      <a:pt x="8382" y="514"/>
                      <a:pt x="8370" y="515"/>
                      <a:pt x="8358" y="515"/>
                    </a:cubicBezTo>
                    <a:cubicBezTo>
                      <a:pt x="8354" y="515"/>
                      <a:pt x="8350" y="513"/>
                      <a:pt x="8347" y="515"/>
                    </a:cubicBezTo>
                    <a:cubicBezTo>
                      <a:pt x="8342" y="518"/>
                      <a:pt x="8339" y="519"/>
                      <a:pt x="8334" y="519"/>
                    </a:cubicBezTo>
                    <a:cubicBezTo>
                      <a:pt x="8321" y="520"/>
                      <a:pt x="8309" y="527"/>
                      <a:pt x="8297" y="531"/>
                    </a:cubicBezTo>
                    <a:cubicBezTo>
                      <a:pt x="8286" y="534"/>
                      <a:pt x="8276" y="535"/>
                      <a:pt x="8265" y="538"/>
                    </a:cubicBezTo>
                    <a:cubicBezTo>
                      <a:pt x="8260" y="539"/>
                      <a:pt x="8255" y="543"/>
                      <a:pt x="8250" y="546"/>
                    </a:cubicBezTo>
                    <a:cubicBezTo>
                      <a:pt x="8246" y="548"/>
                      <a:pt x="8242" y="552"/>
                      <a:pt x="8237" y="555"/>
                    </a:cubicBezTo>
                    <a:cubicBezTo>
                      <a:pt x="8232" y="558"/>
                      <a:pt x="8223" y="555"/>
                      <a:pt x="8217" y="556"/>
                    </a:cubicBezTo>
                    <a:cubicBezTo>
                      <a:pt x="8204" y="557"/>
                      <a:pt x="8191" y="560"/>
                      <a:pt x="8179" y="570"/>
                    </a:cubicBezTo>
                    <a:close/>
                    <a:moveTo>
                      <a:pt x="18667" y="15277"/>
                    </a:moveTo>
                    <a:cubicBezTo>
                      <a:pt x="18663" y="15263"/>
                      <a:pt x="18659" y="15244"/>
                      <a:pt x="18651" y="15254"/>
                    </a:cubicBezTo>
                    <a:cubicBezTo>
                      <a:pt x="18647" y="15258"/>
                      <a:pt x="18645" y="15269"/>
                      <a:pt x="18642" y="15275"/>
                    </a:cubicBezTo>
                    <a:cubicBezTo>
                      <a:pt x="18639" y="15282"/>
                      <a:pt x="18635" y="15286"/>
                      <a:pt x="18632" y="15292"/>
                    </a:cubicBezTo>
                    <a:cubicBezTo>
                      <a:pt x="18618" y="15316"/>
                      <a:pt x="18618" y="15334"/>
                      <a:pt x="18626" y="15365"/>
                    </a:cubicBezTo>
                    <a:cubicBezTo>
                      <a:pt x="18629" y="15377"/>
                      <a:pt x="18633" y="15397"/>
                      <a:pt x="18628" y="15410"/>
                    </a:cubicBezTo>
                    <a:cubicBezTo>
                      <a:pt x="18622" y="15424"/>
                      <a:pt x="18613" y="15417"/>
                      <a:pt x="18609" y="15438"/>
                    </a:cubicBezTo>
                    <a:cubicBezTo>
                      <a:pt x="18604" y="15457"/>
                      <a:pt x="18608" y="15482"/>
                      <a:pt x="18607" y="15503"/>
                    </a:cubicBezTo>
                    <a:cubicBezTo>
                      <a:pt x="18606" y="15530"/>
                      <a:pt x="18601" y="15555"/>
                      <a:pt x="18600" y="15582"/>
                    </a:cubicBezTo>
                    <a:cubicBezTo>
                      <a:pt x="18599" y="15603"/>
                      <a:pt x="18600" y="15621"/>
                      <a:pt x="18604" y="15639"/>
                    </a:cubicBezTo>
                    <a:cubicBezTo>
                      <a:pt x="18611" y="15662"/>
                      <a:pt x="18615" y="15676"/>
                      <a:pt x="18603" y="15692"/>
                    </a:cubicBezTo>
                    <a:cubicBezTo>
                      <a:pt x="18602" y="15718"/>
                      <a:pt x="18600" y="15742"/>
                      <a:pt x="18600" y="15769"/>
                    </a:cubicBezTo>
                    <a:cubicBezTo>
                      <a:pt x="18600" y="15809"/>
                      <a:pt x="18598" y="15849"/>
                      <a:pt x="18598" y="15889"/>
                    </a:cubicBezTo>
                    <a:cubicBezTo>
                      <a:pt x="18598" y="15904"/>
                      <a:pt x="18600" y="15929"/>
                      <a:pt x="18595" y="15940"/>
                    </a:cubicBezTo>
                    <a:cubicBezTo>
                      <a:pt x="18593" y="15946"/>
                      <a:pt x="18588" y="15943"/>
                      <a:pt x="18586" y="15953"/>
                    </a:cubicBezTo>
                    <a:cubicBezTo>
                      <a:pt x="18584" y="15968"/>
                      <a:pt x="18591" y="15984"/>
                      <a:pt x="18590" y="16000"/>
                    </a:cubicBezTo>
                    <a:cubicBezTo>
                      <a:pt x="18589" y="16023"/>
                      <a:pt x="18585" y="16045"/>
                      <a:pt x="18576" y="16060"/>
                    </a:cubicBezTo>
                    <a:cubicBezTo>
                      <a:pt x="18567" y="16075"/>
                      <a:pt x="18561" y="16074"/>
                      <a:pt x="18551" y="16075"/>
                    </a:cubicBezTo>
                    <a:cubicBezTo>
                      <a:pt x="18535" y="16078"/>
                      <a:pt x="18508" y="16098"/>
                      <a:pt x="18494" y="16070"/>
                    </a:cubicBezTo>
                    <a:cubicBezTo>
                      <a:pt x="18489" y="16059"/>
                      <a:pt x="18487" y="16048"/>
                      <a:pt x="18481" y="16038"/>
                    </a:cubicBezTo>
                    <a:cubicBezTo>
                      <a:pt x="18473" y="16027"/>
                      <a:pt x="18463" y="16019"/>
                      <a:pt x="18465" y="15997"/>
                    </a:cubicBezTo>
                    <a:cubicBezTo>
                      <a:pt x="18474" y="15992"/>
                      <a:pt x="18490" y="15992"/>
                      <a:pt x="18485" y="15964"/>
                    </a:cubicBezTo>
                    <a:cubicBezTo>
                      <a:pt x="18484" y="15954"/>
                      <a:pt x="18478" y="15948"/>
                      <a:pt x="18474" y="15943"/>
                    </a:cubicBezTo>
                    <a:cubicBezTo>
                      <a:pt x="18462" y="15930"/>
                      <a:pt x="18460" y="15957"/>
                      <a:pt x="18452" y="15969"/>
                    </a:cubicBezTo>
                    <a:cubicBezTo>
                      <a:pt x="18443" y="15983"/>
                      <a:pt x="18427" y="15988"/>
                      <a:pt x="18418" y="15973"/>
                    </a:cubicBezTo>
                    <a:cubicBezTo>
                      <a:pt x="18411" y="15962"/>
                      <a:pt x="18404" y="15944"/>
                      <a:pt x="18397" y="15931"/>
                    </a:cubicBezTo>
                    <a:cubicBezTo>
                      <a:pt x="18388" y="15912"/>
                      <a:pt x="18385" y="15896"/>
                      <a:pt x="18372" y="15898"/>
                    </a:cubicBezTo>
                    <a:cubicBezTo>
                      <a:pt x="18348" y="15901"/>
                      <a:pt x="18335" y="15866"/>
                      <a:pt x="18320" y="15835"/>
                    </a:cubicBezTo>
                    <a:cubicBezTo>
                      <a:pt x="18308" y="15811"/>
                      <a:pt x="18298" y="15821"/>
                      <a:pt x="18284" y="15808"/>
                    </a:cubicBezTo>
                    <a:cubicBezTo>
                      <a:pt x="18269" y="15794"/>
                      <a:pt x="18268" y="15767"/>
                      <a:pt x="18259" y="15744"/>
                    </a:cubicBezTo>
                    <a:cubicBezTo>
                      <a:pt x="18255" y="15733"/>
                      <a:pt x="18247" y="15730"/>
                      <a:pt x="18242" y="15720"/>
                    </a:cubicBezTo>
                    <a:cubicBezTo>
                      <a:pt x="18237" y="15710"/>
                      <a:pt x="18235" y="15698"/>
                      <a:pt x="18233" y="15685"/>
                    </a:cubicBezTo>
                    <a:cubicBezTo>
                      <a:pt x="18230" y="15665"/>
                      <a:pt x="18231" y="15660"/>
                      <a:pt x="18242" y="15658"/>
                    </a:cubicBezTo>
                    <a:cubicBezTo>
                      <a:pt x="18255" y="15655"/>
                      <a:pt x="18270" y="15655"/>
                      <a:pt x="18283" y="15662"/>
                    </a:cubicBezTo>
                    <a:cubicBezTo>
                      <a:pt x="18299" y="15670"/>
                      <a:pt x="18324" y="15682"/>
                      <a:pt x="18339" y="15660"/>
                    </a:cubicBezTo>
                    <a:cubicBezTo>
                      <a:pt x="18347" y="15650"/>
                      <a:pt x="18348" y="15626"/>
                      <a:pt x="18337" y="15624"/>
                    </a:cubicBezTo>
                    <a:cubicBezTo>
                      <a:pt x="18325" y="15621"/>
                      <a:pt x="18318" y="15647"/>
                      <a:pt x="18306" y="15632"/>
                    </a:cubicBezTo>
                    <a:cubicBezTo>
                      <a:pt x="18301" y="15626"/>
                      <a:pt x="18297" y="15614"/>
                      <a:pt x="18292" y="15608"/>
                    </a:cubicBezTo>
                    <a:cubicBezTo>
                      <a:pt x="18287" y="15602"/>
                      <a:pt x="18283" y="15601"/>
                      <a:pt x="18278" y="15597"/>
                    </a:cubicBezTo>
                    <a:cubicBezTo>
                      <a:pt x="18269" y="15588"/>
                      <a:pt x="18269" y="15574"/>
                      <a:pt x="18276" y="15557"/>
                    </a:cubicBezTo>
                    <a:cubicBezTo>
                      <a:pt x="18287" y="15529"/>
                      <a:pt x="18309" y="15534"/>
                      <a:pt x="18320" y="15504"/>
                    </a:cubicBezTo>
                    <a:cubicBezTo>
                      <a:pt x="18326" y="15487"/>
                      <a:pt x="18326" y="15469"/>
                      <a:pt x="18334" y="15454"/>
                    </a:cubicBezTo>
                    <a:cubicBezTo>
                      <a:pt x="18339" y="15442"/>
                      <a:pt x="18348" y="15436"/>
                      <a:pt x="18350" y="15418"/>
                    </a:cubicBezTo>
                    <a:cubicBezTo>
                      <a:pt x="18341" y="15417"/>
                      <a:pt x="18291" y="15404"/>
                      <a:pt x="18290" y="15384"/>
                    </a:cubicBezTo>
                    <a:cubicBezTo>
                      <a:pt x="18290" y="15384"/>
                      <a:pt x="18300" y="15360"/>
                      <a:pt x="18301" y="15358"/>
                    </a:cubicBezTo>
                    <a:cubicBezTo>
                      <a:pt x="18304" y="15350"/>
                      <a:pt x="18307" y="15340"/>
                      <a:pt x="18310" y="15334"/>
                    </a:cubicBezTo>
                    <a:cubicBezTo>
                      <a:pt x="18314" y="15328"/>
                      <a:pt x="18319" y="15327"/>
                      <a:pt x="18322" y="15321"/>
                    </a:cubicBezTo>
                    <a:cubicBezTo>
                      <a:pt x="18325" y="15314"/>
                      <a:pt x="18329" y="15292"/>
                      <a:pt x="18326" y="15284"/>
                    </a:cubicBezTo>
                    <a:cubicBezTo>
                      <a:pt x="18321" y="15270"/>
                      <a:pt x="18318" y="15282"/>
                      <a:pt x="18314" y="15284"/>
                    </a:cubicBezTo>
                    <a:cubicBezTo>
                      <a:pt x="18306" y="15289"/>
                      <a:pt x="18300" y="15287"/>
                      <a:pt x="18294" y="15295"/>
                    </a:cubicBezTo>
                    <a:cubicBezTo>
                      <a:pt x="18286" y="15305"/>
                      <a:pt x="18283" y="15315"/>
                      <a:pt x="18278" y="15328"/>
                    </a:cubicBezTo>
                    <a:cubicBezTo>
                      <a:pt x="18272" y="15341"/>
                      <a:pt x="18262" y="15358"/>
                      <a:pt x="18255" y="15366"/>
                    </a:cubicBezTo>
                    <a:cubicBezTo>
                      <a:pt x="18246" y="15377"/>
                      <a:pt x="18233" y="15368"/>
                      <a:pt x="18223" y="15368"/>
                    </a:cubicBezTo>
                    <a:cubicBezTo>
                      <a:pt x="18222" y="15376"/>
                      <a:pt x="18220" y="15382"/>
                      <a:pt x="18218" y="15389"/>
                    </a:cubicBezTo>
                    <a:cubicBezTo>
                      <a:pt x="18207" y="15385"/>
                      <a:pt x="18198" y="15380"/>
                      <a:pt x="18189" y="15369"/>
                    </a:cubicBezTo>
                    <a:cubicBezTo>
                      <a:pt x="18182" y="15360"/>
                      <a:pt x="18179" y="15360"/>
                      <a:pt x="18170" y="15360"/>
                    </a:cubicBezTo>
                    <a:cubicBezTo>
                      <a:pt x="18159" y="15360"/>
                      <a:pt x="18142" y="15363"/>
                      <a:pt x="18133" y="15356"/>
                    </a:cubicBezTo>
                    <a:cubicBezTo>
                      <a:pt x="18128" y="15353"/>
                      <a:pt x="18125" y="15344"/>
                      <a:pt x="18121" y="15337"/>
                    </a:cubicBezTo>
                    <a:cubicBezTo>
                      <a:pt x="18113" y="15324"/>
                      <a:pt x="18107" y="15327"/>
                      <a:pt x="18097" y="15328"/>
                    </a:cubicBezTo>
                    <a:cubicBezTo>
                      <a:pt x="18083" y="15330"/>
                      <a:pt x="18085" y="15313"/>
                      <a:pt x="18074" y="15296"/>
                    </a:cubicBezTo>
                    <a:cubicBezTo>
                      <a:pt x="18054" y="15263"/>
                      <a:pt x="18028" y="15298"/>
                      <a:pt x="18005" y="15293"/>
                    </a:cubicBezTo>
                    <a:cubicBezTo>
                      <a:pt x="17998" y="15292"/>
                      <a:pt x="17993" y="15288"/>
                      <a:pt x="17987" y="15284"/>
                    </a:cubicBezTo>
                    <a:cubicBezTo>
                      <a:pt x="17982" y="15280"/>
                      <a:pt x="17983" y="15276"/>
                      <a:pt x="17976" y="15281"/>
                    </a:cubicBezTo>
                    <a:cubicBezTo>
                      <a:pt x="17967" y="15286"/>
                      <a:pt x="17960" y="15300"/>
                      <a:pt x="17951" y="15302"/>
                    </a:cubicBezTo>
                    <a:cubicBezTo>
                      <a:pt x="17939" y="15305"/>
                      <a:pt x="17930" y="15285"/>
                      <a:pt x="17921" y="15300"/>
                    </a:cubicBezTo>
                    <a:cubicBezTo>
                      <a:pt x="17911" y="15315"/>
                      <a:pt x="17918" y="15347"/>
                      <a:pt x="17921" y="15368"/>
                    </a:cubicBezTo>
                    <a:cubicBezTo>
                      <a:pt x="17928" y="15352"/>
                      <a:pt x="17954" y="15371"/>
                      <a:pt x="17963" y="15373"/>
                    </a:cubicBezTo>
                    <a:cubicBezTo>
                      <a:pt x="17977" y="15376"/>
                      <a:pt x="17980" y="15370"/>
                      <a:pt x="17987" y="15350"/>
                    </a:cubicBezTo>
                    <a:cubicBezTo>
                      <a:pt x="17997" y="15324"/>
                      <a:pt x="18013" y="15333"/>
                      <a:pt x="18027" y="15336"/>
                    </a:cubicBezTo>
                    <a:cubicBezTo>
                      <a:pt x="18036" y="15337"/>
                      <a:pt x="18049" y="15335"/>
                      <a:pt x="18057" y="15345"/>
                    </a:cubicBezTo>
                    <a:cubicBezTo>
                      <a:pt x="18063" y="15353"/>
                      <a:pt x="18066" y="15372"/>
                      <a:pt x="18059" y="15382"/>
                    </a:cubicBezTo>
                    <a:cubicBezTo>
                      <a:pt x="18055" y="15389"/>
                      <a:pt x="18047" y="15385"/>
                      <a:pt x="18042" y="15389"/>
                    </a:cubicBezTo>
                    <a:cubicBezTo>
                      <a:pt x="18025" y="15401"/>
                      <a:pt x="18010" y="15412"/>
                      <a:pt x="17992" y="15413"/>
                    </a:cubicBezTo>
                    <a:cubicBezTo>
                      <a:pt x="17980" y="15414"/>
                      <a:pt x="17969" y="15428"/>
                      <a:pt x="17961" y="15446"/>
                    </a:cubicBezTo>
                    <a:cubicBezTo>
                      <a:pt x="17950" y="15470"/>
                      <a:pt x="17937" y="15468"/>
                      <a:pt x="17921" y="15472"/>
                    </a:cubicBezTo>
                    <a:cubicBezTo>
                      <a:pt x="17923" y="15491"/>
                      <a:pt x="17923" y="15514"/>
                      <a:pt x="17922" y="15535"/>
                    </a:cubicBezTo>
                    <a:cubicBezTo>
                      <a:pt x="17912" y="15536"/>
                      <a:pt x="17906" y="15539"/>
                      <a:pt x="17896" y="15549"/>
                    </a:cubicBezTo>
                    <a:cubicBezTo>
                      <a:pt x="17882" y="15565"/>
                      <a:pt x="17894" y="15588"/>
                      <a:pt x="17893" y="15615"/>
                    </a:cubicBezTo>
                    <a:cubicBezTo>
                      <a:pt x="17892" y="15615"/>
                      <a:pt x="17891" y="15616"/>
                      <a:pt x="17890" y="15616"/>
                    </a:cubicBezTo>
                    <a:cubicBezTo>
                      <a:pt x="17882" y="15641"/>
                      <a:pt x="17863" y="15653"/>
                      <a:pt x="17868" y="15687"/>
                    </a:cubicBezTo>
                    <a:cubicBezTo>
                      <a:pt x="17872" y="15710"/>
                      <a:pt x="17888" y="15724"/>
                      <a:pt x="17883" y="15753"/>
                    </a:cubicBezTo>
                    <a:cubicBezTo>
                      <a:pt x="17877" y="15786"/>
                      <a:pt x="17862" y="15763"/>
                      <a:pt x="17851" y="15760"/>
                    </a:cubicBezTo>
                    <a:cubicBezTo>
                      <a:pt x="17844" y="15758"/>
                      <a:pt x="17838" y="15755"/>
                      <a:pt x="17832" y="15760"/>
                    </a:cubicBezTo>
                    <a:cubicBezTo>
                      <a:pt x="17823" y="15767"/>
                      <a:pt x="17818" y="15785"/>
                      <a:pt x="17810" y="15794"/>
                    </a:cubicBezTo>
                    <a:cubicBezTo>
                      <a:pt x="17803" y="15775"/>
                      <a:pt x="17800" y="15759"/>
                      <a:pt x="17800" y="15735"/>
                    </a:cubicBezTo>
                    <a:cubicBezTo>
                      <a:pt x="17794" y="15733"/>
                      <a:pt x="17780" y="15732"/>
                      <a:pt x="17777" y="15718"/>
                    </a:cubicBezTo>
                    <a:cubicBezTo>
                      <a:pt x="17776" y="15712"/>
                      <a:pt x="17779" y="15693"/>
                      <a:pt x="17781" y="15689"/>
                    </a:cubicBezTo>
                    <a:cubicBezTo>
                      <a:pt x="17778" y="15682"/>
                      <a:pt x="17776" y="15675"/>
                      <a:pt x="17773" y="15670"/>
                    </a:cubicBezTo>
                    <a:cubicBezTo>
                      <a:pt x="17769" y="15664"/>
                      <a:pt x="17760" y="15664"/>
                      <a:pt x="17757" y="15657"/>
                    </a:cubicBezTo>
                    <a:cubicBezTo>
                      <a:pt x="17753" y="15646"/>
                      <a:pt x="17753" y="15619"/>
                      <a:pt x="17751" y="15606"/>
                    </a:cubicBezTo>
                    <a:cubicBezTo>
                      <a:pt x="17748" y="15591"/>
                      <a:pt x="17739" y="15573"/>
                      <a:pt x="17731" y="15584"/>
                    </a:cubicBezTo>
                    <a:cubicBezTo>
                      <a:pt x="17724" y="15593"/>
                      <a:pt x="17723" y="15607"/>
                      <a:pt x="17714" y="15610"/>
                    </a:cubicBezTo>
                    <a:cubicBezTo>
                      <a:pt x="17706" y="15613"/>
                      <a:pt x="17705" y="15609"/>
                      <a:pt x="17700" y="15625"/>
                    </a:cubicBezTo>
                    <a:cubicBezTo>
                      <a:pt x="17692" y="15649"/>
                      <a:pt x="17692" y="15650"/>
                      <a:pt x="17678" y="15656"/>
                    </a:cubicBezTo>
                    <a:cubicBezTo>
                      <a:pt x="17667" y="15660"/>
                      <a:pt x="17665" y="15670"/>
                      <a:pt x="17656" y="15685"/>
                    </a:cubicBezTo>
                    <a:cubicBezTo>
                      <a:pt x="17645" y="15701"/>
                      <a:pt x="17638" y="15693"/>
                      <a:pt x="17627" y="15696"/>
                    </a:cubicBezTo>
                    <a:cubicBezTo>
                      <a:pt x="17623" y="15704"/>
                      <a:pt x="17623" y="15712"/>
                      <a:pt x="17624" y="15722"/>
                    </a:cubicBezTo>
                    <a:cubicBezTo>
                      <a:pt x="17624" y="15727"/>
                      <a:pt x="17626" y="15729"/>
                      <a:pt x="17626" y="15735"/>
                    </a:cubicBezTo>
                    <a:cubicBezTo>
                      <a:pt x="17626" y="15742"/>
                      <a:pt x="17624" y="15746"/>
                      <a:pt x="17623" y="15752"/>
                    </a:cubicBezTo>
                    <a:cubicBezTo>
                      <a:pt x="17622" y="15761"/>
                      <a:pt x="17622" y="15771"/>
                      <a:pt x="17621" y="15780"/>
                    </a:cubicBezTo>
                    <a:cubicBezTo>
                      <a:pt x="17620" y="15786"/>
                      <a:pt x="17618" y="15797"/>
                      <a:pt x="17617" y="15803"/>
                    </a:cubicBezTo>
                    <a:cubicBezTo>
                      <a:pt x="17617" y="15805"/>
                      <a:pt x="17615" y="15816"/>
                      <a:pt x="17616" y="15813"/>
                    </a:cubicBezTo>
                    <a:cubicBezTo>
                      <a:pt x="17611" y="15830"/>
                      <a:pt x="17588" y="15841"/>
                      <a:pt x="17579" y="15849"/>
                    </a:cubicBezTo>
                    <a:cubicBezTo>
                      <a:pt x="17587" y="15854"/>
                      <a:pt x="17587" y="15880"/>
                      <a:pt x="17582" y="15890"/>
                    </a:cubicBezTo>
                    <a:cubicBezTo>
                      <a:pt x="17580" y="15895"/>
                      <a:pt x="17574" y="15899"/>
                      <a:pt x="17571" y="15898"/>
                    </a:cubicBezTo>
                    <a:cubicBezTo>
                      <a:pt x="17567" y="15896"/>
                      <a:pt x="17567" y="15888"/>
                      <a:pt x="17564" y="15886"/>
                    </a:cubicBezTo>
                    <a:cubicBezTo>
                      <a:pt x="17558" y="15882"/>
                      <a:pt x="17531" y="15902"/>
                      <a:pt x="17527" y="15912"/>
                    </a:cubicBezTo>
                    <a:cubicBezTo>
                      <a:pt x="17521" y="15930"/>
                      <a:pt x="17532" y="15937"/>
                      <a:pt x="17537" y="15948"/>
                    </a:cubicBezTo>
                    <a:cubicBezTo>
                      <a:pt x="17547" y="15972"/>
                      <a:pt x="17532" y="16060"/>
                      <a:pt x="17517" y="16027"/>
                    </a:cubicBezTo>
                    <a:cubicBezTo>
                      <a:pt x="17508" y="16009"/>
                      <a:pt x="17508" y="15981"/>
                      <a:pt x="17501" y="15962"/>
                    </a:cubicBezTo>
                    <a:cubicBezTo>
                      <a:pt x="17497" y="15948"/>
                      <a:pt x="17481" y="15931"/>
                      <a:pt x="17472" y="15938"/>
                    </a:cubicBezTo>
                    <a:cubicBezTo>
                      <a:pt x="17462" y="15947"/>
                      <a:pt x="17448" y="15982"/>
                      <a:pt x="17444" y="16003"/>
                    </a:cubicBezTo>
                    <a:cubicBezTo>
                      <a:pt x="17442" y="16013"/>
                      <a:pt x="17442" y="16025"/>
                      <a:pt x="17441" y="16035"/>
                    </a:cubicBezTo>
                    <a:cubicBezTo>
                      <a:pt x="17439" y="16044"/>
                      <a:pt x="17435" y="16055"/>
                      <a:pt x="17436" y="16065"/>
                    </a:cubicBezTo>
                    <a:cubicBezTo>
                      <a:pt x="17437" y="16083"/>
                      <a:pt x="17449" y="16083"/>
                      <a:pt x="17453" y="16096"/>
                    </a:cubicBezTo>
                    <a:cubicBezTo>
                      <a:pt x="17459" y="16111"/>
                      <a:pt x="17456" y="16139"/>
                      <a:pt x="17448" y="16149"/>
                    </a:cubicBezTo>
                    <a:cubicBezTo>
                      <a:pt x="17442" y="16157"/>
                      <a:pt x="17439" y="16154"/>
                      <a:pt x="17433" y="16170"/>
                    </a:cubicBezTo>
                    <a:cubicBezTo>
                      <a:pt x="17426" y="16193"/>
                      <a:pt x="17422" y="16195"/>
                      <a:pt x="17409" y="16205"/>
                    </a:cubicBezTo>
                    <a:cubicBezTo>
                      <a:pt x="17392" y="16219"/>
                      <a:pt x="17402" y="16279"/>
                      <a:pt x="17398" y="16311"/>
                    </a:cubicBezTo>
                    <a:cubicBezTo>
                      <a:pt x="17392" y="16353"/>
                      <a:pt x="17377" y="16322"/>
                      <a:pt x="17363" y="16336"/>
                    </a:cubicBezTo>
                    <a:cubicBezTo>
                      <a:pt x="17354" y="16344"/>
                      <a:pt x="17350" y="16364"/>
                      <a:pt x="17342" y="16374"/>
                    </a:cubicBezTo>
                    <a:cubicBezTo>
                      <a:pt x="17333" y="16385"/>
                      <a:pt x="17318" y="16371"/>
                      <a:pt x="17308" y="16371"/>
                    </a:cubicBezTo>
                    <a:cubicBezTo>
                      <a:pt x="17297" y="16370"/>
                      <a:pt x="17290" y="16379"/>
                      <a:pt x="17283" y="16394"/>
                    </a:cubicBezTo>
                    <a:cubicBezTo>
                      <a:pt x="17274" y="16410"/>
                      <a:pt x="17266" y="16407"/>
                      <a:pt x="17255" y="16412"/>
                    </a:cubicBezTo>
                    <a:cubicBezTo>
                      <a:pt x="17246" y="16416"/>
                      <a:pt x="17241" y="16424"/>
                      <a:pt x="17233" y="16432"/>
                    </a:cubicBezTo>
                    <a:cubicBezTo>
                      <a:pt x="17225" y="16440"/>
                      <a:pt x="17221" y="16433"/>
                      <a:pt x="17212" y="16439"/>
                    </a:cubicBezTo>
                    <a:cubicBezTo>
                      <a:pt x="17205" y="16444"/>
                      <a:pt x="17199" y="16450"/>
                      <a:pt x="17192" y="16454"/>
                    </a:cubicBezTo>
                    <a:cubicBezTo>
                      <a:pt x="17178" y="16462"/>
                      <a:pt x="17166" y="16468"/>
                      <a:pt x="17151" y="16472"/>
                    </a:cubicBezTo>
                    <a:cubicBezTo>
                      <a:pt x="17132" y="16476"/>
                      <a:pt x="17107" y="16487"/>
                      <a:pt x="17090" y="16464"/>
                    </a:cubicBezTo>
                    <a:cubicBezTo>
                      <a:pt x="17096" y="16491"/>
                      <a:pt x="17081" y="16513"/>
                      <a:pt x="17072" y="16527"/>
                    </a:cubicBezTo>
                    <a:cubicBezTo>
                      <a:pt x="17069" y="16532"/>
                      <a:pt x="17069" y="16539"/>
                      <a:pt x="17066" y="16544"/>
                    </a:cubicBezTo>
                    <a:cubicBezTo>
                      <a:pt x="17061" y="16558"/>
                      <a:pt x="17051" y="16557"/>
                      <a:pt x="17045" y="16568"/>
                    </a:cubicBezTo>
                    <a:cubicBezTo>
                      <a:pt x="17044" y="16569"/>
                      <a:pt x="17043" y="16577"/>
                      <a:pt x="17042" y="16580"/>
                    </a:cubicBezTo>
                    <a:cubicBezTo>
                      <a:pt x="17034" y="16600"/>
                      <a:pt x="17034" y="16601"/>
                      <a:pt x="17023" y="16595"/>
                    </a:cubicBezTo>
                    <a:cubicBezTo>
                      <a:pt x="17016" y="16592"/>
                      <a:pt x="17008" y="16592"/>
                      <a:pt x="17003" y="16598"/>
                    </a:cubicBezTo>
                    <a:cubicBezTo>
                      <a:pt x="16994" y="16608"/>
                      <a:pt x="16990" y="16628"/>
                      <a:pt x="16983" y="16641"/>
                    </a:cubicBezTo>
                    <a:cubicBezTo>
                      <a:pt x="16978" y="16650"/>
                      <a:pt x="16972" y="16664"/>
                      <a:pt x="16966" y="16664"/>
                    </a:cubicBezTo>
                    <a:cubicBezTo>
                      <a:pt x="16958" y="16664"/>
                      <a:pt x="16948" y="16644"/>
                      <a:pt x="16944" y="16631"/>
                    </a:cubicBezTo>
                    <a:cubicBezTo>
                      <a:pt x="16940" y="16638"/>
                      <a:pt x="16935" y="16638"/>
                      <a:pt x="16932" y="16645"/>
                    </a:cubicBezTo>
                    <a:cubicBezTo>
                      <a:pt x="16929" y="16653"/>
                      <a:pt x="16930" y="16667"/>
                      <a:pt x="16931" y="16676"/>
                    </a:cubicBezTo>
                    <a:cubicBezTo>
                      <a:pt x="16935" y="16721"/>
                      <a:pt x="16943" y="16772"/>
                      <a:pt x="16935" y="16818"/>
                    </a:cubicBezTo>
                    <a:cubicBezTo>
                      <a:pt x="16931" y="16847"/>
                      <a:pt x="16923" y="16825"/>
                      <a:pt x="16916" y="16839"/>
                    </a:cubicBezTo>
                    <a:cubicBezTo>
                      <a:pt x="16910" y="16853"/>
                      <a:pt x="16913" y="16890"/>
                      <a:pt x="16910" y="16910"/>
                    </a:cubicBezTo>
                    <a:cubicBezTo>
                      <a:pt x="16914" y="16934"/>
                      <a:pt x="16917" y="16965"/>
                      <a:pt x="16921" y="16991"/>
                    </a:cubicBezTo>
                    <a:cubicBezTo>
                      <a:pt x="16923" y="17010"/>
                      <a:pt x="16928" y="17029"/>
                      <a:pt x="16929" y="17050"/>
                    </a:cubicBezTo>
                    <a:cubicBezTo>
                      <a:pt x="16929" y="17063"/>
                      <a:pt x="16927" y="17067"/>
                      <a:pt x="16933" y="17076"/>
                    </a:cubicBezTo>
                    <a:cubicBezTo>
                      <a:pt x="16938" y="17083"/>
                      <a:pt x="16945" y="17081"/>
                      <a:pt x="16950" y="17087"/>
                    </a:cubicBezTo>
                    <a:cubicBezTo>
                      <a:pt x="16957" y="17098"/>
                      <a:pt x="16958" y="17120"/>
                      <a:pt x="16958" y="17137"/>
                    </a:cubicBezTo>
                    <a:cubicBezTo>
                      <a:pt x="16952" y="17135"/>
                      <a:pt x="16947" y="17136"/>
                      <a:pt x="16942" y="17138"/>
                    </a:cubicBezTo>
                    <a:cubicBezTo>
                      <a:pt x="16939" y="17138"/>
                      <a:pt x="16938" y="17141"/>
                      <a:pt x="16934" y="17140"/>
                    </a:cubicBezTo>
                    <a:cubicBezTo>
                      <a:pt x="16921" y="17136"/>
                      <a:pt x="16910" y="17117"/>
                      <a:pt x="16899" y="17106"/>
                    </a:cubicBezTo>
                    <a:cubicBezTo>
                      <a:pt x="16901" y="17117"/>
                      <a:pt x="16903" y="17125"/>
                      <a:pt x="16904" y="17135"/>
                    </a:cubicBezTo>
                    <a:cubicBezTo>
                      <a:pt x="16907" y="17156"/>
                      <a:pt x="16911" y="17178"/>
                      <a:pt x="16913" y="17199"/>
                    </a:cubicBezTo>
                    <a:cubicBezTo>
                      <a:pt x="16914" y="17207"/>
                      <a:pt x="16912" y="17216"/>
                      <a:pt x="16914" y="17222"/>
                    </a:cubicBezTo>
                    <a:cubicBezTo>
                      <a:pt x="16919" y="17239"/>
                      <a:pt x="16947" y="17263"/>
                      <a:pt x="16931" y="17287"/>
                    </a:cubicBezTo>
                    <a:cubicBezTo>
                      <a:pt x="16937" y="17294"/>
                      <a:pt x="16952" y="17306"/>
                      <a:pt x="16956" y="17320"/>
                    </a:cubicBezTo>
                    <a:cubicBezTo>
                      <a:pt x="16959" y="17331"/>
                      <a:pt x="16955" y="17336"/>
                      <a:pt x="16953" y="17344"/>
                    </a:cubicBezTo>
                    <a:cubicBezTo>
                      <a:pt x="16951" y="17364"/>
                      <a:pt x="16953" y="17388"/>
                      <a:pt x="16958" y="17405"/>
                    </a:cubicBezTo>
                    <a:cubicBezTo>
                      <a:pt x="16958" y="17402"/>
                      <a:pt x="16959" y="17399"/>
                      <a:pt x="16959" y="17397"/>
                    </a:cubicBezTo>
                    <a:cubicBezTo>
                      <a:pt x="16971" y="17430"/>
                      <a:pt x="16973" y="17469"/>
                      <a:pt x="16975" y="17509"/>
                    </a:cubicBezTo>
                    <a:cubicBezTo>
                      <a:pt x="16977" y="17542"/>
                      <a:pt x="16975" y="17586"/>
                      <a:pt x="16991" y="17607"/>
                    </a:cubicBezTo>
                    <a:cubicBezTo>
                      <a:pt x="17007" y="17627"/>
                      <a:pt x="17015" y="17645"/>
                      <a:pt x="17002" y="17676"/>
                    </a:cubicBezTo>
                    <a:cubicBezTo>
                      <a:pt x="16991" y="17703"/>
                      <a:pt x="17004" y="17722"/>
                      <a:pt x="17011" y="17747"/>
                    </a:cubicBezTo>
                    <a:cubicBezTo>
                      <a:pt x="17013" y="17758"/>
                      <a:pt x="17016" y="17770"/>
                      <a:pt x="17019" y="17780"/>
                    </a:cubicBezTo>
                    <a:cubicBezTo>
                      <a:pt x="17023" y="17794"/>
                      <a:pt x="17022" y="17801"/>
                      <a:pt x="17023" y="17818"/>
                    </a:cubicBezTo>
                    <a:cubicBezTo>
                      <a:pt x="17026" y="17852"/>
                      <a:pt x="17035" y="17879"/>
                      <a:pt x="17054" y="17883"/>
                    </a:cubicBezTo>
                    <a:cubicBezTo>
                      <a:pt x="17053" y="17898"/>
                      <a:pt x="17049" y="17910"/>
                      <a:pt x="17050" y="17929"/>
                    </a:cubicBezTo>
                    <a:cubicBezTo>
                      <a:pt x="17052" y="17952"/>
                      <a:pt x="17055" y="17961"/>
                      <a:pt x="17053" y="17984"/>
                    </a:cubicBezTo>
                    <a:cubicBezTo>
                      <a:pt x="17051" y="18015"/>
                      <a:pt x="17055" y="18043"/>
                      <a:pt x="17040" y="18064"/>
                    </a:cubicBezTo>
                    <a:cubicBezTo>
                      <a:pt x="17046" y="18066"/>
                      <a:pt x="17060" y="18094"/>
                      <a:pt x="17060" y="18106"/>
                    </a:cubicBezTo>
                    <a:cubicBezTo>
                      <a:pt x="17061" y="18120"/>
                      <a:pt x="17057" y="18140"/>
                      <a:pt x="17053" y="18151"/>
                    </a:cubicBezTo>
                    <a:cubicBezTo>
                      <a:pt x="17049" y="18166"/>
                      <a:pt x="17049" y="18163"/>
                      <a:pt x="17042" y="18162"/>
                    </a:cubicBezTo>
                    <a:cubicBezTo>
                      <a:pt x="17031" y="18161"/>
                      <a:pt x="17023" y="18162"/>
                      <a:pt x="17013" y="18174"/>
                    </a:cubicBezTo>
                    <a:cubicBezTo>
                      <a:pt x="17009" y="18179"/>
                      <a:pt x="17007" y="18186"/>
                      <a:pt x="17004" y="18191"/>
                    </a:cubicBezTo>
                    <a:cubicBezTo>
                      <a:pt x="16999" y="18199"/>
                      <a:pt x="16995" y="18196"/>
                      <a:pt x="16989" y="18196"/>
                    </a:cubicBezTo>
                    <a:cubicBezTo>
                      <a:pt x="16988" y="18233"/>
                      <a:pt x="16994" y="18253"/>
                      <a:pt x="17009" y="18271"/>
                    </a:cubicBezTo>
                    <a:cubicBezTo>
                      <a:pt x="17017" y="18281"/>
                      <a:pt x="17020" y="18298"/>
                      <a:pt x="17026" y="18309"/>
                    </a:cubicBezTo>
                    <a:cubicBezTo>
                      <a:pt x="17031" y="18319"/>
                      <a:pt x="17041" y="18324"/>
                      <a:pt x="17047" y="18331"/>
                    </a:cubicBezTo>
                    <a:cubicBezTo>
                      <a:pt x="17053" y="18337"/>
                      <a:pt x="17058" y="18343"/>
                      <a:pt x="17064" y="18348"/>
                    </a:cubicBezTo>
                    <a:cubicBezTo>
                      <a:pt x="17054" y="18367"/>
                      <a:pt x="17077" y="18360"/>
                      <a:pt x="17082" y="18362"/>
                    </a:cubicBezTo>
                    <a:cubicBezTo>
                      <a:pt x="17093" y="18366"/>
                      <a:pt x="17101" y="18380"/>
                      <a:pt x="17112" y="18381"/>
                    </a:cubicBezTo>
                    <a:cubicBezTo>
                      <a:pt x="17120" y="18381"/>
                      <a:pt x="17128" y="18381"/>
                      <a:pt x="17136" y="18390"/>
                    </a:cubicBezTo>
                    <a:cubicBezTo>
                      <a:pt x="17141" y="18396"/>
                      <a:pt x="17149" y="18424"/>
                      <a:pt x="17156" y="18419"/>
                    </a:cubicBezTo>
                    <a:cubicBezTo>
                      <a:pt x="17161" y="18416"/>
                      <a:pt x="17165" y="18392"/>
                      <a:pt x="17168" y="18385"/>
                    </a:cubicBezTo>
                    <a:cubicBezTo>
                      <a:pt x="17173" y="18372"/>
                      <a:pt x="17178" y="18367"/>
                      <a:pt x="17186" y="18363"/>
                    </a:cubicBezTo>
                    <a:cubicBezTo>
                      <a:pt x="17199" y="18356"/>
                      <a:pt x="17204" y="18352"/>
                      <a:pt x="17215" y="18337"/>
                    </a:cubicBezTo>
                    <a:cubicBezTo>
                      <a:pt x="17221" y="18329"/>
                      <a:pt x="17225" y="18333"/>
                      <a:pt x="17231" y="18328"/>
                    </a:cubicBezTo>
                    <a:cubicBezTo>
                      <a:pt x="17238" y="18321"/>
                      <a:pt x="17238" y="18306"/>
                      <a:pt x="17240" y="18292"/>
                    </a:cubicBezTo>
                    <a:cubicBezTo>
                      <a:pt x="17250" y="18302"/>
                      <a:pt x="17265" y="18301"/>
                      <a:pt x="17276" y="18295"/>
                    </a:cubicBezTo>
                    <a:cubicBezTo>
                      <a:pt x="17287" y="18288"/>
                      <a:pt x="17283" y="18286"/>
                      <a:pt x="17286" y="18266"/>
                    </a:cubicBezTo>
                    <a:cubicBezTo>
                      <a:pt x="17290" y="18243"/>
                      <a:pt x="17297" y="18241"/>
                      <a:pt x="17307" y="18235"/>
                    </a:cubicBezTo>
                    <a:cubicBezTo>
                      <a:pt x="17315" y="18230"/>
                      <a:pt x="17313" y="18232"/>
                      <a:pt x="17319" y="18235"/>
                    </a:cubicBezTo>
                    <a:cubicBezTo>
                      <a:pt x="17326" y="18237"/>
                      <a:pt x="17333" y="18238"/>
                      <a:pt x="17339" y="18236"/>
                    </a:cubicBezTo>
                    <a:cubicBezTo>
                      <a:pt x="17349" y="18233"/>
                      <a:pt x="17361" y="18214"/>
                      <a:pt x="17368" y="18218"/>
                    </a:cubicBezTo>
                    <a:cubicBezTo>
                      <a:pt x="17369" y="18219"/>
                      <a:pt x="17372" y="18226"/>
                      <a:pt x="17373" y="18228"/>
                    </a:cubicBezTo>
                    <a:cubicBezTo>
                      <a:pt x="17384" y="18240"/>
                      <a:pt x="17392" y="18228"/>
                      <a:pt x="17402" y="18224"/>
                    </a:cubicBezTo>
                    <a:cubicBezTo>
                      <a:pt x="17413" y="18220"/>
                      <a:pt x="17424" y="18222"/>
                      <a:pt x="17435" y="18219"/>
                    </a:cubicBezTo>
                    <a:cubicBezTo>
                      <a:pt x="17456" y="18215"/>
                      <a:pt x="17474" y="18215"/>
                      <a:pt x="17496" y="18220"/>
                    </a:cubicBezTo>
                    <a:cubicBezTo>
                      <a:pt x="17502" y="18221"/>
                      <a:pt x="17514" y="18228"/>
                      <a:pt x="17520" y="18220"/>
                    </a:cubicBezTo>
                    <a:cubicBezTo>
                      <a:pt x="17527" y="18209"/>
                      <a:pt x="17524" y="18175"/>
                      <a:pt x="17533" y="18170"/>
                    </a:cubicBezTo>
                    <a:cubicBezTo>
                      <a:pt x="17536" y="18169"/>
                      <a:pt x="17542" y="18177"/>
                      <a:pt x="17545" y="18177"/>
                    </a:cubicBezTo>
                    <a:cubicBezTo>
                      <a:pt x="17548" y="18178"/>
                      <a:pt x="17551" y="18176"/>
                      <a:pt x="17555" y="18175"/>
                    </a:cubicBezTo>
                    <a:cubicBezTo>
                      <a:pt x="17560" y="18175"/>
                      <a:pt x="17566" y="18177"/>
                      <a:pt x="17570" y="18170"/>
                    </a:cubicBezTo>
                    <a:cubicBezTo>
                      <a:pt x="17575" y="18158"/>
                      <a:pt x="17574" y="18131"/>
                      <a:pt x="17575" y="18116"/>
                    </a:cubicBezTo>
                    <a:cubicBezTo>
                      <a:pt x="17584" y="18110"/>
                      <a:pt x="17590" y="18075"/>
                      <a:pt x="17593" y="18058"/>
                    </a:cubicBezTo>
                    <a:cubicBezTo>
                      <a:pt x="17616" y="18049"/>
                      <a:pt x="17628" y="17990"/>
                      <a:pt x="17650" y="17977"/>
                    </a:cubicBezTo>
                    <a:cubicBezTo>
                      <a:pt x="17658" y="17972"/>
                      <a:pt x="17666" y="17975"/>
                      <a:pt x="17674" y="17977"/>
                    </a:cubicBezTo>
                    <a:cubicBezTo>
                      <a:pt x="17688" y="17981"/>
                      <a:pt x="17693" y="17996"/>
                      <a:pt x="17705" y="18008"/>
                    </a:cubicBezTo>
                    <a:cubicBezTo>
                      <a:pt x="17716" y="18020"/>
                      <a:pt x="17728" y="17993"/>
                      <a:pt x="17738" y="17979"/>
                    </a:cubicBezTo>
                    <a:cubicBezTo>
                      <a:pt x="17749" y="17964"/>
                      <a:pt x="17757" y="17955"/>
                      <a:pt x="17770" y="17961"/>
                    </a:cubicBezTo>
                    <a:cubicBezTo>
                      <a:pt x="17782" y="17967"/>
                      <a:pt x="17791" y="17969"/>
                      <a:pt x="17804" y="17969"/>
                    </a:cubicBezTo>
                    <a:cubicBezTo>
                      <a:pt x="17818" y="17969"/>
                      <a:pt x="17826" y="17952"/>
                      <a:pt x="17839" y="17943"/>
                    </a:cubicBezTo>
                    <a:cubicBezTo>
                      <a:pt x="17854" y="17931"/>
                      <a:pt x="17870" y="17921"/>
                      <a:pt x="17885" y="17907"/>
                    </a:cubicBezTo>
                    <a:cubicBezTo>
                      <a:pt x="17891" y="17901"/>
                      <a:pt x="17896" y="17894"/>
                      <a:pt x="17902" y="17897"/>
                    </a:cubicBezTo>
                    <a:cubicBezTo>
                      <a:pt x="17909" y="17899"/>
                      <a:pt x="17914" y="17910"/>
                      <a:pt x="17921" y="17913"/>
                    </a:cubicBezTo>
                    <a:cubicBezTo>
                      <a:pt x="17930" y="17916"/>
                      <a:pt x="17939" y="17913"/>
                      <a:pt x="17947" y="17910"/>
                    </a:cubicBezTo>
                    <a:cubicBezTo>
                      <a:pt x="17962" y="17905"/>
                      <a:pt x="17978" y="17906"/>
                      <a:pt x="17993" y="17907"/>
                    </a:cubicBezTo>
                    <a:cubicBezTo>
                      <a:pt x="18005" y="17908"/>
                      <a:pt x="18014" y="17924"/>
                      <a:pt x="18025" y="17928"/>
                    </a:cubicBezTo>
                    <a:cubicBezTo>
                      <a:pt x="18036" y="17931"/>
                      <a:pt x="18046" y="17917"/>
                      <a:pt x="18057" y="17928"/>
                    </a:cubicBezTo>
                    <a:cubicBezTo>
                      <a:pt x="18068" y="17940"/>
                      <a:pt x="18068" y="17967"/>
                      <a:pt x="18078" y="17981"/>
                    </a:cubicBezTo>
                    <a:cubicBezTo>
                      <a:pt x="18089" y="17999"/>
                      <a:pt x="18101" y="17998"/>
                      <a:pt x="18114" y="18005"/>
                    </a:cubicBezTo>
                    <a:cubicBezTo>
                      <a:pt x="18137" y="18018"/>
                      <a:pt x="18164" y="18048"/>
                      <a:pt x="18170" y="18098"/>
                    </a:cubicBezTo>
                    <a:cubicBezTo>
                      <a:pt x="18171" y="18115"/>
                      <a:pt x="18175" y="18146"/>
                      <a:pt x="18180" y="18159"/>
                    </a:cubicBezTo>
                    <a:cubicBezTo>
                      <a:pt x="18186" y="18174"/>
                      <a:pt x="18197" y="18181"/>
                      <a:pt x="18204" y="18197"/>
                    </a:cubicBezTo>
                    <a:cubicBezTo>
                      <a:pt x="18210" y="18211"/>
                      <a:pt x="18209" y="18223"/>
                      <a:pt x="18212" y="18239"/>
                    </a:cubicBezTo>
                    <a:cubicBezTo>
                      <a:pt x="18224" y="18285"/>
                      <a:pt x="18247" y="18333"/>
                      <a:pt x="18270" y="18356"/>
                    </a:cubicBezTo>
                    <a:cubicBezTo>
                      <a:pt x="18269" y="18322"/>
                      <a:pt x="18282" y="18313"/>
                      <a:pt x="18291" y="18288"/>
                    </a:cubicBezTo>
                    <a:cubicBezTo>
                      <a:pt x="18295" y="18279"/>
                      <a:pt x="18294" y="18269"/>
                      <a:pt x="18297" y="18260"/>
                    </a:cubicBezTo>
                    <a:cubicBezTo>
                      <a:pt x="18300" y="18249"/>
                      <a:pt x="18310" y="18226"/>
                      <a:pt x="18317" y="18224"/>
                    </a:cubicBezTo>
                    <a:cubicBezTo>
                      <a:pt x="18324" y="18189"/>
                      <a:pt x="18337" y="18153"/>
                      <a:pt x="18350" y="18125"/>
                    </a:cubicBezTo>
                    <a:cubicBezTo>
                      <a:pt x="18353" y="18118"/>
                      <a:pt x="18367" y="18084"/>
                      <a:pt x="18371" y="18085"/>
                    </a:cubicBezTo>
                    <a:cubicBezTo>
                      <a:pt x="18374" y="18086"/>
                      <a:pt x="18375" y="18106"/>
                      <a:pt x="18377" y="18113"/>
                    </a:cubicBezTo>
                    <a:cubicBezTo>
                      <a:pt x="18382" y="18132"/>
                      <a:pt x="18389" y="18156"/>
                      <a:pt x="18386" y="18180"/>
                    </a:cubicBezTo>
                    <a:cubicBezTo>
                      <a:pt x="18385" y="18197"/>
                      <a:pt x="18381" y="18213"/>
                      <a:pt x="18377" y="18229"/>
                    </a:cubicBezTo>
                    <a:cubicBezTo>
                      <a:pt x="18372" y="18250"/>
                      <a:pt x="18367" y="18273"/>
                      <a:pt x="18358" y="18288"/>
                    </a:cubicBezTo>
                    <a:cubicBezTo>
                      <a:pt x="18352" y="18299"/>
                      <a:pt x="18344" y="18307"/>
                      <a:pt x="18341" y="18324"/>
                    </a:cubicBezTo>
                    <a:cubicBezTo>
                      <a:pt x="18339" y="18337"/>
                      <a:pt x="18342" y="18368"/>
                      <a:pt x="18347" y="18377"/>
                    </a:cubicBezTo>
                    <a:cubicBezTo>
                      <a:pt x="18353" y="18386"/>
                      <a:pt x="18364" y="18370"/>
                      <a:pt x="18368" y="18359"/>
                    </a:cubicBezTo>
                    <a:cubicBezTo>
                      <a:pt x="18372" y="18350"/>
                      <a:pt x="18372" y="18338"/>
                      <a:pt x="18377" y="18328"/>
                    </a:cubicBezTo>
                    <a:cubicBezTo>
                      <a:pt x="18380" y="18320"/>
                      <a:pt x="18393" y="18300"/>
                      <a:pt x="18398" y="18302"/>
                    </a:cubicBezTo>
                    <a:cubicBezTo>
                      <a:pt x="18423" y="18306"/>
                      <a:pt x="18400" y="18411"/>
                      <a:pt x="18401" y="18440"/>
                    </a:cubicBezTo>
                    <a:cubicBezTo>
                      <a:pt x="18409" y="18442"/>
                      <a:pt x="18421" y="18442"/>
                      <a:pt x="18428" y="18433"/>
                    </a:cubicBezTo>
                    <a:cubicBezTo>
                      <a:pt x="18434" y="18426"/>
                      <a:pt x="18434" y="18418"/>
                      <a:pt x="18441" y="18420"/>
                    </a:cubicBezTo>
                    <a:cubicBezTo>
                      <a:pt x="18454" y="18423"/>
                      <a:pt x="18452" y="18455"/>
                      <a:pt x="18457" y="18473"/>
                    </a:cubicBezTo>
                    <a:cubicBezTo>
                      <a:pt x="18462" y="18492"/>
                      <a:pt x="18469" y="18508"/>
                      <a:pt x="18471" y="18530"/>
                    </a:cubicBezTo>
                    <a:cubicBezTo>
                      <a:pt x="18473" y="18550"/>
                      <a:pt x="18472" y="18567"/>
                      <a:pt x="18481" y="18581"/>
                    </a:cubicBezTo>
                    <a:cubicBezTo>
                      <a:pt x="18486" y="18590"/>
                      <a:pt x="18500" y="18593"/>
                      <a:pt x="18503" y="18604"/>
                    </a:cubicBezTo>
                    <a:cubicBezTo>
                      <a:pt x="18508" y="18624"/>
                      <a:pt x="18493" y="18652"/>
                      <a:pt x="18493" y="18674"/>
                    </a:cubicBezTo>
                    <a:cubicBezTo>
                      <a:pt x="18492" y="18688"/>
                      <a:pt x="18492" y="18717"/>
                      <a:pt x="18497" y="18729"/>
                    </a:cubicBezTo>
                    <a:cubicBezTo>
                      <a:pt x="18507" y="18753"/>
                      <a:pt x="18536" y="18732"/>
                      <a:pt x="18531" y="18783"/>
                    </a:cubicBezTo>
                    <a:cubicBezTo>
                      <a:pt x="18531" y="18784"/>
                      <a:pt x="18530" y="18784"/>
                      <a:pt x="18529" y="18784"/>
                    </a:cubicBezTo>
                    <a:cubicBezTo>
                      <a:pt x="18535" y="18802"/>
                      <a:pt x="18542" y="18837"/>
                      <a:pt x="18553" y="18837"/>
                    </a:cubicBezTo>
                    <a:cubicBezTo>
                      <a:pt x="18560" y="18838"/>
                      <a:pt x="18568" y="18829"/>
                      <a:pt x="18576" y="18830"/>
                    </a:cubicBezTo>
                    <a:cubicBezTo>
                      <a:pt x="18585" y="18831"/>
                      <a:pt x="18591" y="18836"/>
                      <a:pt x="18599" y="18842"/>
                    </a:cubicBezTo>
                    <a:cubicBezTo>
                      <a:pt x="18604" y="18846"/>
                      <a:pt x="18610" y="18847"/>
                      <a:pt x="18615" y="18852"/>
                    </a:cubicBezTo>
                    <a:cubicBezTo>
                      <a:pt x="18624" y="18862"/>
                      <a:pt x="18627" y="18881"/>
                      <a:pt x="18636" y="18879"/>
                    </a:cubicBezTo>
                    <a:cubicBezTo>
                      <a:pt x="18636" y="18879"/>
                      <a:pt x="18641" y="18870"/>
                      <a:pt x="18643" y="18869"/>
                    </a:cubicBezTo>
                    <a:cubicBezTo>
                      <a:pt x="18646" y="18867"/>
                      <a:pt x="18651" y="18869"/>
                      <a:pt x="18654" y="18869"/>
                    </a:cubicBezTo>
                    <a:cubicBezTo>
                      <a:pt x="18663" y="18869"/>
                      <a:pt x="18677" y="18863"/>
                      <a:pt x="18684" y="18869"/>
                    </a:cubicBezTo>
                    <a:cubicBezTo>
                      <a:pt x="18693" y="18875"/>
                      <a:pt x="18696" y="18898"/>
                      <a:pt x="18703" y="18908"/>
                    </a:cubicBezTo>
                    <a:cubicBezTo>
                      <a:pt x="18714" y="18922"/>
                      <a:pt x="18730" y="18920"/>
                      <a:pt x="18742" y="18915"/>
                    </a:cubicBezTo>
                    <a:cubicBezTo>
                      <a:pt x="18743" y="18880"/>
                      <a:pt x="18748" y="18870"/>
                      <a:pt x="18765" y="18861"/>
                    </a:cubicBezTo>
                    <a:cubicBezTo>
                      <a:pt x="18774" y="18856"/>
                      <a:pt x="18775" y="18857"/>
                      <a:pt x="18777" y="18838"/>
                    </a:cubicBezTo>
                    <a:cubicBezTo>
                      <a:pt x="18780" y="18816"/>
                      <a:pt x="18779" y="18787"/>
                      <a:pt x="18779" y="18763"/>
                    </a:cubicBezTo>
                    <a:cubicBezTo>
                      <a:pt x="18787" y="18775"/>
                      <a:pt x="18798" y="18781"/>
                      <a:pt x="18803" y="18801"/>
                    </a:cubicBezTo>
                    <a:cubicBezTo>
                      <a:pt x="18807" y="18816"/>
                      <a:pt x="18806" y="18833"/>
                      <a:pt x="18812" y="18845"/>
                    </a:cubicBezTo>
                    <a:cubicBezTo>
                      <a:pt x="18819" y="18856"/>
                      <a:pt x="18827" y="18863"/>
                      <a:pt x="18833" y="18875"/>
                    </a:cubicBezTo>
                    <a:cubicBezTo>
                      <a:pt x="18842" y="18891"/>
                      <a:pt x="18850" y="18905"/>
                      <a:pt x="18858" y="18921"/>
                    </a:cubicBezTo>
                    <a:cubicBezTo>
                      <a:pt x="18865" y="18935"/>
                      <a:pt x="18881" y="18973"/>
                      <a:pt x="18890" y="18974"/>
                    </a:cubicBezTo>
                    <a:cubicBezTo>
                      <a:pt x="18901" y="18976"/>
                      <a:pt x="18896" y="18955"/>
                      <a:pt x="18900" y="18941"/>
                    </a:cubicBezTo>
                    <a:cubicBezTo>
                      <a:pt x="18907" y="18919"/>
                      <a:pt x="18927" y="18912"/>
                      <a:pt x="18939" y="18901"/>
                    </a:cubicBezTo>
                    <a:cubicBezTo>
                      <a:pt x="18940" y="18892"/>
                      <a:pt x="18939" y="18883"/>
                      <a:pt x="18937" y="18875"/>
                    </a:cubicBezTo>
                    <a:cubicBezTo>
                      <a:pt x="18951" y="18849"/>
                      <a:pt x="18962" y="18816"/>
                      <a:pt x="18975" y="18790"/>
                    </a:cubicBezTo>
                    <a:cubicBezTo>
                      <a:pt x="18984" y="18773"/>
                      <a:pt x="18988" y="18774"/>
                      <a:pt x="19001" y="18776"/>
                    </a:cubicBezTo>
                    <a:cubicBezTo>
                      <a:pt x="19021" y="18780"/>
                      <a:pt x="19025" y="18793"/>
                      <a:pt x="19040" y="18764"/>
                    </a:cubicBezTo>
                    <a:cubicBezTo>
                      <a:pt x="19049" y="18747"/>
                      <a:pt x="19056" y="18746"/>
                      <a:pt x="19068" y="18749"/>
                    </a:cubicBezTo>
                    <a:cubicBezTo>
                      <a:pt x="19079" y="18752"/>
                      <a:pt x="19105" y="18784"/>
                      <a:pt x="19113" y="18763"/>
                    </a:cubicBezTo>
                    <a:cubicBezTo>
                      <a:pt x="19119" y="18750"/>
                      <a:pt x="19113" y="18732"/>
                      <a:pt x="19112" y="18717"/>
                    </a:cubicBezTo>
                    <a:cubicBezTo>
                      <a:pt x="19111" y="18691"/>
                      <a:pt x="19112" y="18685"/>
                      <a:pt x="19121" y="18671"/>
                    </a:cubicBezTo>
                    <a:cubicBezTo>
                      <a:pt x="19115" y="18651"/>
                      <a:pt x="19113" y="18620"/>
                      <a:pt x="19117" y="18598"/>
                    </a:cubicBezTo>
                    <a:cubicBezTo>
                      <a:pt x="19122" y="18568"/>
                      <a:pt x="19129" y="18574"/>
                      <a:pt x="19142" y="18572"/>
                    </a:cubicBezTo>
                    <a:cubicBezTo>
                      <a:pt x="19144" y="18543"/>
                      <a:pt x="19127" y="18512"/>
                      <a:pt x="19131" y="18483"/>
                    </a:cubicBezTo>
                    <a:cubicBezTo>
                      <a:pt x="19133" y="18465"/>
                      <a:pt x="19138" y="18471"/>
                      <a:pt x="19143" y="18458"/>
                    </a:cubicBezTo>
                    <a:cubicBezTo>
                      <a:pt x="19147" y="18447"/>
                      <a:pt x="19147" y="18426"/>
                      <a:pt x="19150" y="18414"/>
                    </a:cubicBezTo>
                    <a:cubicBezTo>
                      <a:pt x="19153" y="18402"/>
                      <a:pt x="19157" y="18391"/>
                      <a:pt x="19161" y="18380"/>
                    </a:cubicBezTo>
                    <a:cubicBezTo>
                      <a:pt x="19167" y="18364"/>
                      <a:pt x="19170" y="18377"/>
                      <a:pt x="19174" y="18353"/>
                    </a:cubicBezTo>
                    <a:cubicBezTo>
                      <a:pt x="19179" y="18330"/>
                      <a:pt x="19173" y="18297"/>
                      <a:pt x="19174" y="18273"/>
                    </a:cubicBezTo>
                    <a:cubicBezTo>
                      <a:pt x="19177" y="18239"/>
                      <a:pt x="19187" y="18217"/>
                      <a:pt x="19192" y="18188"/>
                    </a:cubicBezTo>
                    <a:cubicBezTo>
                      <a:pt x="19197" y="18161"/>
                      <a:pt x="19195" y="18132"/>
                      <a:pt x="19196" y="18101"/>
                    </a:cubicBezTo>
                    <a:cubicBezTo>
                      <a:pt x="19255" y="18101"/>
                      <a:pt x="19267" y="18044"/>
                      <a:pt x="19276" y="17937"/>
                    </a:cubicBezTo>
                    <a:cubicBezTo>
                      <a:pt x="19279" y="17896"/>
                      <a:pt x="19288" y="17872"/>
                      <a:pt x="19294" y="17834"/>
                    </a:cubicBezTo>
                    <a:cubicBezTo>
                      <a:pt x="19304" y="17781"/>
                      <a:pt x="19296" y="17725"/>
                      <a:pt x="19308" y="17675"/>
                    </a:cubicBezTo>
                    <a:cubicBezTo>
                      <a:pt x="19319" y="17630"/>
                      <a:pt x="19326" y="17613"/>
                      <a:pt x="19319" y="17561"/>
                    </a:cubicBezTo>
                    <a:cubicBezTo>
                      <a:pt x="19314" y="17519"/>
                      <a:pt x="19312" y="17493"/>
                      <a:pt x="19312" y="17450"/>
                    </a:cubicBezTo>
                    <a:cubicBezTo>
                      <a:pt x="19313" y="17382"/>
                      <a:pt x="19290" y="17311"/>
                      <a:pt x="19284" y="17243"/>
                    </a:cubicBezTo>
                    <a:cubicBezTo>
                      <a:pt x="19280" y="17205"/>
                      <a:pt x="19275" y="17172"/>
                      <a:pt x="19281" y="17136"/>
                    </a:cubicBezTo>
                    <a:cubicBezTo>
                      <a:pt x="19284" y="17118"/>
                      <a:pt x="19303" y="17075"/>
                      <a:pt x="19296" y="17062"/>
                    </a:cubicBezTo>
                    <a:cubicBezTo>
                      <a:pt x="19286" y="17046"/>
                      <a:pt x="19267" y="17089"/>
                      <a:pt x="19254" y="17054"/>
                    </a:cubicBezTo>
                    <a:cubicBezTo>
                      <a:pt x="19244" y="17026"/>
                      <a:pt x="19252" y="16999"/>
                      <a:pt x="19236" y="16972"/>
                    </a:cubicBezTo>
                    <a:cubicBezTo>
                      <a:pt x="19204" y="16919"/>
                      <a:pt x="19174" y="16930"/>
                      <a:pt x="19163" y="16832"/>
                    </a:cubicBezTo>
                    <a:cubicBezTo>
                      <a:pt x="19159" y="16800"/>
                      <a:pt x="19159" y="16765"/>
                      <a:pt x="19147" y="16740"/>
                    </a:cubicBezTo>
                    <a:cubicBezTo>
                      <a:pt x="19131" y="16708"/>
                      <a:pt x="19121" y="16727"/>
                      <a:pt x="19101" y="16721"/>
                    </a:cubicBezTo>
                    <a:cubicBezTo>
                      <a:pt x="19047" y="16707"/>
                      <a:pt x="19071" y="16562"/>
                      <a:pt x="19045" y="16493"/>
                    </a:cubicBezTo>
                    <a:cubicBezTo>
                      <a:pt x="19032" y="16459"/>
                      <a:pt x="19013" y="16445"/>
                      <a:pt x="18998" y="16418"/>
                    </a:cubicBezTo>
                    <a:cubicBezTo>
                      <a:pt x="18985" y="16396"/>
                      <a:pt x="18977" y="16364"/>
                      <a:pt x="18966" y="16338"/>
                    </a:cubicBezTo>
                    <a:cubicBezTo>
                      <a:pt x="18943" y="16334"/>
                      <a:pt x="18915" y="16321"/>
                      <a:pt x="18895" y="16295"/>
                    </a:cubicBezTo>
                    <a:cubicBezTo>
                      <a:pt x="18879" y="16274"/>
                      <a:pt x="18883" y="16270"/>
                      <a:pt x="18880" y="16237"/>
                    </a:cubicBezTo>
                    <a:cubicBezTo>
                      <a:pt x="18877" y="16204"/>
                      <a:pt x="18875" y="16194"/>
                      <a:pt x="18868" y="16161"/>
                    </a:cubicBezTo>
                    <a:cubicBezTo>
                      <a:pt x="18863" y="16142"/>
                      <a:pt x="18863" y="16122"/>
                      <a:pt x="18861" y="16103"/>
                    </a:cubicBezTo>
                    <a:cubicBezTo>
                      <a:pt x="18859" y="16085"/>
                      <a:pt x="18856" y="16073"/>
                      <a:pt x="18854" y="16060"/>
                    </a:cubicBezTo>
                    <a:cubicBezTo>
                      <a:pt x="18851" y="16041"/>
                      <a:pt x="18850" y="16023"/>
                      <a:pt x="18847" y="16002"/>
                    </a:cubicBezTo>
                    <a:cubicBezTo>
                      <a:pt x="18845" y="15979"/>
                      <a:pt x="18841" y="15979"/>
                      <a:pt x="18836" y="15959"/>
                    </a:cubicBezTo>
                    <a:cubicBezTo>
                      <a:pt x="18826" y="15919"/>
                      <a:pt x="18836" y="15877"/>
                      <a:pt x="18829" y="15834"/>
                    </a:cubicBezTo>
                    <a:cubicBezTo>
                      <a:pt x="18824" y="15805"/>
                      <a:pt x="18807" y="15776"/>
                      <a:pt x="18799" y="15744"/>
                    </a:cubicBezTo>
                    <a:cubicBezTo>
                      <a:pt x="18792" y="15715"/>
                      <a:pt x="18793" y="15711"/>
                      <a:pt x="18779" y="15701"/>
                    </a:cubicBezTo>
                    <a:cubicBezTo>
                      <a:pt x="18769" y="15695"/>
                      <a:pt x="18749" y="15702"/>
                      <a:pt x="18741" y="15690"/>
                    </a:cubicBezTo>
                    <a:cubicBezTo>
                      <a:pt x="18730" y="15672"/>
                      <a:pt x="18738" y="15660"/>
                      <a:pt x="18731" y="15643"/>
                    </a:cubicBezTo>
                    <a:cubicBezTo>
                      <a:pt x="18726" y="15627"/>
                      <a:pt x="18718" y="15628"/>
                      <a:pt x="18713" y="15609"/>
                    </a:cubicBezTo>
                    <a:cubicBezTo>
                      <a:pt x="18709" y="15589"/>
                      <a:pt x="18716" y="15562"/>
                      <a:pt x="18713" y="15541"/>
                    </a:cubicBezTo>
                    <a:cubicBezTo>
                      <a:pt x="18710" y="15524"/>
                      <a:pt x="18702" y="15514"/>
                      <a:pt x="18699" y="15496"/>
                    </a:cubicBezTo>
                    <a:cubicBezTo>
                      <a:pt x="18693" y="15454"/>
                      <a:pt x="18707" y="15423"/>
                      <a:pt x="18683" y="15397"/>
                    </a:cubicBezTo>
                    <a:cubicBezTo>
                      <a:pt x="18690" y="15360"/>
                      <a:pt x="18675" y="15309"/>
                      <a:pt x="18667" y="15277"/>
                    </a:cubicBezTo>
                    <a:close/>
                    <a:moveTo>
                      <a:pt x="18398" y="14097"/>
                    </a:moveTo>
                    <a:cubicBezTo>
                      <a:pt x="18380" y="14097"/>
                      <a:pt x="18370" y="14095"/>
                      <a:pt x="18355" y="14114"/>
                    </a:cubicBezTo>
                    <a:cubicBezTo>
                      <a:pt x="18343" y="14129"/>
                      <a:pt x="18332" y="14137"/>
                      <a:pt x="18340" y="14171"/>
                    </a:cubicBezTo>
                    <a:cubicBezTo>
                      <a:pt x="18328" y="14182"/>
                      <a:pt x="18316" y="14184"/>
                      <a:pt x="18305" y="14200"/>
                    </a:cubicBezTo>
                    <a:cubicBezTo>
                      <a:pt x="18300" y="14207"/>
                      <a:pt x="18297" y="14218"/>
                      <a:pt x="18292" y="14225"/>
                    </a:cubicBezTo>
                    <a:cubicBezTo>
                      <a:pt x="18284" y="14236"/>
                      <a:pt x="18274" y="14241"/>
                      <a:pt x="18266" y="14253"/>
                    </a:cubicBezTo>
                    <a:cubicBezTo>
                      <a:pt x="18262" y="14259"/>
                      <a:pt x="18257" y="14268"/>
                      <a:pt x="18254" y="14275"/>
                    </a:cubicBezTo>
                    <a:cubicBezTo>
                      <a:pt x="18248" y="14291"/>
                      <a:pt x="18253" y="14293"/>
                      <a:pt x="18251" y="14308"/>
                    </a:cubicBezTo>
                    <a:cubicBezTo>
                      <a:pt x="18248" y="14329"/>
                      <a:pt x="18233" y="14335"/>
                      <a:pt x="18225" y="14324"/>
                    </a:cubicBezTo>
                    <a:cubicBezTo>
                      <a:pt x="18216" y="14310"/>
                      <a:pt x="18202" y="14282"/>
                      <a:pt x="18196" y="14260"/>
                    </a:cubicBezTo>
                    <a:cubicBezTo>
                      <a:pt x="18194" y="14250"/>
                      <a:pt x="18194" y="14238"/>
                      <a:pt x="18190" y="14229"/>
                    </a:cubicBezTo>
                    <a:cubicBezTo>
                      <a:pt x="18186" y="14219"/>
                      <a:pt x="18181" y="14216"/>
                      <a:pt x="18178" y="14204"/>
                    </a:cubicBezTo>
                    <a:cubicBezTo>
                      <a:pt x="18175" y="14195"/>
                      <a:pt x="18177" y="14175"/>
                      <a:pt x="18170" y="14174"/>
                    </a:cubicBezTo>
                    <a:cubicBezTo>
                      <a:pt x="18166" y="14173"/>
                      <a:pt x="18158" y="14193"/>
                      <a:pt x="18154" y="14197"/>
                    </a:cubicBezTo>
                    <a:cubicBezTo>
                      <a:pt x="18146" y="14209"/>
                      <a:pt x="18134" y="14221"/>
                      <a:pt x="18124" y="14229"/>
                    </a:cubicBezTo>
                    <a:cubicBezTo>
                      <a:pt x="18100" y="14246"/>
                      <a:pt x="18055" y="14195"/>
                      <a:pt x="18036" y="14234"/>
                    </a:cubicBezTo>
                    <a:cubicBezTo>
                      <a:pt x="18041" y="14246"/>
                      <a:pt x="18048" y="14252"/>
                      <a:pt x="18052" y="14266"/>
                    </a:cubicBezTo>
                    <a:cubicBezTo>
                      <a:pt x="18055" y="14276"/>
                      <a:pt x="18056" y="14289"/>
                      <a:pt x="18059" y="14300"/>
                    </a:cubicBezTo>
                    <a:cubicBezTo>
                      <a:pt x="18065" y="14322"/>
                      <a:pt x="18067" y="14344"/>
                      <a:pt x="18071" y="14368"/>
                    </a:cubicBezTo>
                    <a:cubicBezTo>
                      <a:pt x="18075" y="14397"/>
                      <a:pt x="18075" y="14419"/>
                      <a:pt x="18091" y="14433"/>
                    </a:cubicBezTo>
                    <a:cubicBezTo>
                      <a:pt x="18112" y="14451"/>
                      <a:pt x="18128" y="14421"/>
                      <a:pt x="18125" y="14380"/>
                    </a:cubicBezTo>
                    <a:cubicBezTo>
                      <a:pt x="18133" y="14371"/>
                      <a:pt x="18148" y="14385"/>
                      <a:pt x="18158" y="14386"/>
                    </a:cubicBezTo>
                    <a:cubicBezTo>
                      <a:pt x="18167" y="14386"/>
                      <a:pt x="18176" y="14385"/>
                      <a:pt x="18184" y="14386"/>
                    </a:cubicBezTo>
                    <a:cubicBezTo>
                      <a:pt x="18186" y="14407"/>
                      <a:pt x="18180" y="14415"/>
                      <a:pt x="18188" y="14432"/>
                    </a:cubicBezTo>
                    <a:cubicBezTo>
                      <a:pt x="18196" y="14446"/>
                      <a:pt x="18215" y="14463"/>
                      <a:pt x="18225" y="14467"/>
                    </a:cubicBezTo>
                    <a:cubicBezTo>
                      <a:pt x="18238" y="14474"/>
                      <a:pt x="18240" y="14451"/>
                      <a:pt x="18250" y="14452"/>
                    </a:cubicBezTo>
                    <a:cubicBezTo>
                      <a:pt x="18252" y="14452"/>
                      <a:pt x="18258" y="14462"/>
                      <a:pt x="18260" y="14464"/>
                    </a:cubicBezTo>
                    <a:cubicBezTo>
                      <a:pt x="18264" y="14467"/>
                      <a:pt x="18268" y="14466"/>
                      <a:pt x="18272" y="14471"/>
                    </a:cubicBezTo>
                    <a:cubicBezTo>
                      <a:pt x="18276" y="14477"/>
                      <a:pt x="18277" y="14489"/>
                      <a:pt x="18281" y="14495"/>
                    </a:cubicBezTo>
                    <a:cubicBezTo>
                      <a:pt x="18288" y="14506"/>
                      <a:pt x="18295" y="14503"/>
                      <a:pt x="18303" y="14503"/>
                    </a:cubicBezTo>
                    <a:cubicBezTo>
                      <a:pt x="18314" y="14503"/>
                      <a:pt x="18328" y="14497"/>
                      <a:pt x="18335" y="14512"/>
                    </a:cubicBezTo>
                    <a:cubicBezTo>
                      <a:pt x="18341" y="14522"/>
                      <a:pt x="18341" y="14542"/>
                      <a:pt x="18347" y="14552"/>
                    </a:cubicBezTo>
                    <a:cubicBezTo>
                      <a:pt x="18351" y="14558"/>
                      <a:pt x="18358" y="14559"/>
                      <a:pt x="18362" y="14564"/>
                    </a:cubicBezTo>
                    <a:cubicBezTo>
                      <a:pt x="18367" y="14569"/>
                      <a:pt x="18371" y="14578"/>
                      <a:pt x="18377" y="14581"/>
                    </a:cubicBezTo>
                    <a:cubicBezTo>
                      <a:pt x="18378" y="14607"/>
                      <a:pt x="18381" y="14631"/>
                      <a:pt x="18393" y="14642"/>
                    </a:cubicBezTo>
                    <a:cubicBezTo>
                      <a:pt x="18407" y="14658"/>
                      <a:pt x="18413" y="14656"/>
                      <a:pt x="18418" y="14687"/>
                    </a:cubicBezTo>
                    <a:cubicBezTo>
                      <a:pt x="18420" y="14698"/>
                      <a:pt x="18421" y="14711"/>
                      <a:pt x="18425" y="14720"/>
                    </a:cubicBezTo>
                    <a:cubicBezTo>
                      <a:pt x="18431" y="14733"/>
                      <a:pt x="18434" y="14730"/>
                      <a:pt x="18438" y="14745"/>
                    </a:cubicBezTo>
                    <a:cubicBezTo>
                      <a:pt x="18442" y="14769"/>
                      <a:pt x="18431" y="14790"/>
                      <a:pt x="18431" y="14817"/>
                    </a:cubicBezTo>
                    <a:cubicBezTo>
                      <a:pt x="18421" y="14819"/>
                      <a:pt x="18408" y="14818"/>
                      <a:pt x="18399" y="14829"/>
                    </a:cubicBezTo>
                    <a:cubicBezTo>
                      <a:pt x="18392" y="14838"/>
                      <a:pt x="18386" y="14859"/>
                      <a:pt x="18381" y="14872"/>
                    </a:cubicBezTo>
                    <a:cubicBezTo>
                      <a:pt x="18376" y="14888"/>
                      <a:pt x="18367" y="14910"/>
                      <a:pt x="18364" y="14929"/>
                    </a:cubicBezTo>
                    <a:cubicBezTo>
                      <a:pt x="18359" y="14965"/>
                      <a:pt x="18389" y="14981"/>
                      <a:pt x="18403" y="14975"/>
                    </a:cubicBezTo>
                    <a:cubicBezTo>
                      <a:pt x="18405" y="14942"/>
                      <a:pt x="18428" y="14965"/>
                      <a:pt x="18439" y="14950"/>
                    </a:cubicBezTo>
                    <a:cubicBezTo>
                      <a:pt x="18444" y="14942"/>
                      <a:pt x="18447" y="14929"/>
                      <a:pt x="18454" y="14921"/>
                    </a:cubicBezTo>
                    <a:cubicBezTo>
                      <a:pt x="18460" y="14915"/>
                      <a:pt x="18470" y="14909"/>
                      <a:pt x="18478" y="14907"/>
                    </a:cubicBezTo>
                    <a:cubicBezTo>
                      <a:pt x="18493" y="14904"/>
                      <a:pt x="18503" y="14905"/>
                      <a:pt x="18511" y="14932"/>
                    </a:cubicBezTo>
                    <a:cubicBezTo>
                      <a:pt x="18512" y="14937"/>
                      <a:pt x="18533" y="15028"/>
                      <a:pt x="18540" y="14984"/>
                    </a:cubicBezTo>
                    <a:cubicBezTo>
                      <a:pt x="18549" y="14986"/>
                      <a:pt x="18564" y="15017"/>
                      <a:pt x="18574" y="15027"/>
                    </a:cubicBezTo>
                    <a:cubicBezTo>
                      <a:pt x="18586" y="15038"/>
                      <a:pt x="18622" y="15044"/>
                      <a:pt x="18633" y="15028"/>
                    </a:cubicBezTo>
                    <a:cubicBezTo>
                      <a:pt x="18646" y="15052"/>
                      <a:pt x="18651" y="15063"/>
                      <a:pt x="18669" y="15064"/>
                    </a:cubicBezTo>
                    <a:cubicBezTo>
                      <a:pt x="18681" y="15064"/>
                      <a:pt x="18695" y="15057"/>
                      <a:pt x="18705" y="15042"/>
                    </a:cubicBezTo>
                    <a:cubicBezTo>
                      <a:pt x="18722" y="15018"/>
                      <a:pt x="18707" y="14994"/>
                      <a:pt x="18714" y="14973"/>
                    </a:cubicBezTo>
                    <a:cubicBezTo>
                      <a:pt x="18719" y="14954"/>
                      <a:pt x="18737" y="14951"/>
                      <a:pt x="18743" y="14928"/>
                    </a:cubicBezTo>
                    <a:cubicBezTo>
                      <a:pt x="18749" y="14903"/>
                      <a:pt x="18741" y="14877"/>
                      <a:pt x="18751" y="14857"/>
                    </a:cubicBezTo>
                    <a:cubicBezTo>
                      <a:pt x="18771" y="14821"/>
                      <a:pt x="18805" y="14848"/>
                      <a:pt x="18827" y="14825"/>
                    </a:cubicBezTo>
                    <a:cubicBezTo>
                      <a:pt x="18830" y="14872"/>
                      <a:pt x="18850" y="14880"/>
                      <a:pt x="18864" y="14914"/>
                    </a:cubicBezTo>
                    <a:cubicBezTo>
                      <a:pt x="18874" y="14941"/>
                      <a:pt x="18885" y="14962"/>
                      <a:pt x="18898" y="14985"/>
                    </a:cubicBezTo>
                    <a:cubicBezTo>
                      <a:pt x="18902" y="14993"/>
                      <a:pt x="18904" y="14992"/>
                      <a:pt x="18907" y="15004"/>
                    </a:cubicBezTo>
                    <a:cubicBezTo>
                      <a:pt x="18912" y="15026"/>
                      <a:pt x="18910" y="15054"/>
                      <a:pt x="18919" y="15072"/>
                    </a:cubicBezTo>
                    <a:cubicBezTo>
                      <a:pt x="18928" y="15088"/>
                      <a:pt x="18948" y="15098"/>
                      <a:pt x="18959" y="15092"/>
                    </a:cubicBezTo>
                    <a:cubicBezTo>
                      <a:pt x="18975" y="15149"/>
                      <a:pt x="18993" y="15170"/>
                      <a:pt x="19026" y="15177"/>
                    </a:cubicBezTo>
                    <a:cubicBezTo>
                      <a:pt x="19035" y="15179"/>
                      <a:pt x="19046" y="15170"/>
                      <a:pt x="19054" y="15173"/>
                    </a:cubicBezTo>
                    <a:cubicBezTo>
                      <a:pt x="19060" y="15175"/>
                      <a:pt x="19066" y="15191"/>
                      <a:pt x="19073" y="15196"/>
                    </a:cubicBezTo>
                    <a:cubicBezTo>
                      <a:pt x="19078" y="15200"/>
                      <a:pt x="19083" y="15200"/>
                      <a:pt x="19088" y="15201"/>
                    </a:cubicBezTo>
                    <a:cubicBezTo>
                      <a:pt x="19098" y="15202"/>
                      <a:pt x="19104" y="15203"/>
                      <a:pt x="19112" y="15209"/>
                    </a:cubicBezTo>
                    <a:cubicBezTo>
                      <a:pt x="19120" y="15216"/>
                      <a:pt x="19128" y="15224"/>
                      <a:pt x="19138" y="15223"/>
                    </a:cubicBezTo>
                    <a:cubicBezTo>
                      <a:pt x="19157" y="15219"/>
                      <a:pt x="19168" y="15209"/>
                      <a:pt x="19177" y="15174"/>
                    </a:cubicBezTo>
                    <a:cubicBezTo>
                      <a:pt x="19161" y="15173"/>
                      <a:pt x="19158" y="15190"/>
                      <a:pt x="19148" y="15163"/>
                    </a:cubicBezTo>
                    <a:cubicBezTo>
                      <a:pt x="19141" y="15148"/>
                      <a:pt x="19132" y="15120"/>
                      <a:pt x="19122" y="15115"/>
                    </a:cubicBezTo>
                    <a:cubicBezTo>
                      <a:pt x="19114" y="15111"/>
                      <a:pt x="19107" y="15121"/>
                      <a:pt x="19099" y="15114"/>
                    </a:cubicBezTo>
                    <a:cubicBezTo>
                      <a:pt x="19089" y="15105"/>
                      <a:pt x="19079" y="15092"/>
                      <a:pt x="19072" y="15077"/>
                    </a:cubicBezTo>
                    <a:cubicBezTo>
                      <a:pt x="19066" y="15067"/>
                      <a:pt x="19060" y="15055"/>
                      <a:pt x="19055" y="15043"/>
                    </a:cubicBezTo>
                    <a:cubicBezTo>
                      <a:pt x="19051" y="15032"/>
                      <a:pt x="19049" y="15013"/>
                      <a:pt x="19043" y="15004"/>
                    </a:cubicBezTo>
                    <a:cubicBezTo>
                      <a:pt x="19035" y="14991"/>
                      <a:pt x="19025" y="15007"/>
                      <a:pt x="19018" y="15000"/>
                    </a:cubicBezTo>
                    <a:cubicBezTo>
                      <a:pt x="19012" y="14995"/>
                      <a:pt x="19002" y="14959"/>
                      <a:pt x="18998" y="14947"/>
                    </a:cubicBezTo>
                    <a:cubicBezTo>
                      <a:pt x="18991" y="14929"/>
                      <a:pt x="18988" y="14914"/>
                      <a:pt x="18985" y="14894"/>
                    </a:cubicBezTo>
                    <a:cubicBezTo>
                      <a:pt x="18978" y="14861"/>
                      <a:pt x="18965" y="14859"/>
                      <a:pt x="18949" y="14849"/>
                    </a:cubicBezTo>
                    <a:cubicBezTo>
                      <a:pt x="18951" y="14827"/>
                      <a:pt x="18952" y="14812"/>
                      <a:pt x="18944" y="14796"/>
                    </a:cubicBezTo>
                    <a:cubicBezTo>
                      <a:pt x="18934" y="14776"/>
                      <a:pt x="18931" y="14778"/>
                      <a:pt x="18930" y="14749"/>
                    </a:cubicBezTo>
                    <a:cubicBezTo>
                      <a:pt x="18929" y="14722"/>
                      <a:pt x="18931" y="14712"/>
                      <a:pt x="18944" y="14709"/>
                    </a:cubicBezTo>
                    <a:cubicBezTo>
                      <a:pt x="18957" y="14706"/>
                      <a:pt x="18963" y="14702"/>
                      <a:pt x="18968" y="14670"/>
                    </a:cubicBezTo>
                    <a:cubicBezTo>
                      <a:pt x="18960" y="14660"/>
                      <a:pt x="18950" y="14656"/>
                      <a:pt x="18941" y="14649"/>
                    </a:cubicBezTo>
                    <a:cubicBezTo>
                      <a:pt x="18932" y="14640"/>
                      <a:pt x="18923" y="14628"/>
                      <a:pt x="18915" y="14615"/>
                    </a:cubicBezTo>
                    <a:cubicBezTo>
                      <a:pt x="18902" y="14593"/>
                      <a:pt x="18900" y="14538"/>
                      <a:pt x="18884" y="14521"/>
                    </a:cubicBezTo>
                    <a:cubicBezTo>
                      <a:pt x="18877" y="14513"/>
                      <a:pt x="18870" y="14526"/>
                      <a:pt x="18863" y="14523"/>
                    </a:cubicBezTo>
                    <a:cubicBezTo>
                      <a:pt x="18852" y="14519"/>
                      <a:pt x="18842" y="14489"/>
                      <a:pt x="18838" y="14471"/>
                    </a:cubicBezTo>
                    <a:cubicBezTo>
                      <a:pt x="18836" y="14463"/>
                      <a:pt x="18836" y="14444"/>
                      <a:pt x="18833" y="14438"/>
                    </a:cubicBezTo>
                    <a:cubicBezTo>
                      <a:pt x="18831" y="14433"/>
                      <a:pt x="18821" y="14432"/>
                      <a:pt x="18816" y="14429"/>
                    </a:cubicBezTo>
                    <a:cubicBezTo>
                      <a:pt x="18796" y="14418"/>
                      <a:pt x="18787" y="14356"/>
                      <a:pt x="18767" y="14364"/>
                    </a:cubicBezTo>
                    <a:cubicBezTo>
                      <a:pt x="18761" y="14366"/>
                      <a:pt x="18752" y="14381"/>
                      <a:pt x="18747" y="14377"/>
                    </a:cubicBezTo>
                    <a:cubicBezTo>
                      <a:pt x="18745" y="14375"/>
                      <a:pt x="18746" y="14368"/>
                      <a:pt x="18744" y="14365"/>
                    </a:cubicBezTo>
                    <a:cubicBezTo>
                      <a:pt x="18738" y="14355"/>
                      <a:pt x="18734" y="14341"/>
                      <a:pt x="18727" y="14331"/>
                    </a:cubicBezTo>
                    <a:cubicBezTo>
                      <a:pt x="18708" y="14301"/>
                      <a:pt x="18694" y="14309"/>
                      <a:pt x="18671" y="14300"/>
                    </a:cubicBezTo>
                    <a:cubicBezTo>
                      <a:pt x="18659" y="14295"/>
                      <a:pt x="18647" y="14274"/>
                      <a:pt x="18634" y="14264"/>
                    </a:cubicBezTo>
                    <a:cubicBezTo>
                      <a:pt x="18626" y="14259"/>
                      <a:pt x="18617" y="14253"/>
                      <a:pt x="18609" y="14250"/>
                    </a:cubicBezTo>
                    <a:cubicBezTo>
                      <a:pt x="18599" y="14246"/>
                      <a:pt x="18587" y="14254"/>
                      <a:pt x="18579" y="14241"/>
                    </a:cubicBezTo>
                    <a:cubicBezTo>
                      <a:pt x="18571" y="14229"/>
                      <a:pt x="18573" y="14201"/>
                      <a:pt x="18563" y="14193"/>
                    </a:cubicBezTo>
                    <a:cubicBezTo>
                      <a:pt x="18556" y="14187"/>
                      <a:pt x="18540" y="14193"/>
                      <a:pt x="18533" y="14193"/>
                    </a:cubicBezTo>
                    <a:cubicBezTo>
                      <a:pt x="18520" y="14193"/>
                      <a:pt x="18505" y="14198"/>
                      <a:pt x="18493" y="14192"/>
                    </a:cubicBezTo>
                    <a:cubicBezTo>
                      <a:pt x="18494" y="14157"/>
                      <a:pt x="18476" y="14147"/>
                      <a:pt x="18462" y="14138"/>
                    </a:cubicBezTo>
                    <a:cubicBezTo>
                      <a:pt x="18452" y="14132"/>
                      <a:pt x="18437" y="14143"/>
                      <a:pt x="18428" y="14131"/>
                    </a:cubicBezTo>
                    <a:cubicBezTo>
                      <a:pt x="18426" y="14128"/>
                      <a:pt x="18426" y="14118"/>
                      <a:pt x="18423" y="14114"/>
                    </a:cubicBezTo>
                    <a:cubicBezTo>
                      <a:pt x="18418" y="14107"/>
                      <a:pt x="18411" y="14113"/>
                      <a:pt x="18406" y="14108"/>
                    </a:cubicBezTo>
                    <a:lnTo>
                      <a:pt x="18398" y="14097"/>
                    </a:lnTo>
                    <a:close/>
                    <a:moveTo>
                      <a:pt x="17089" y="14928"/>
                    </a:moveTo>
                    <a:cubicBezTo>
                      <a:pt x="17081" y="14928"/>
                      <a:pt x="17070" y="14924"/>
                      <a:pt x="17063" y="14929"/>
                    </a:cubicBezTo>
                    <a:cubicBezTo>
                      <a:pt x="17066" y="14944"/>
                      <a:pt x="17066" y="14961"/>
                      <a:pt x="17069" y="14975"/>
                    </a:cubicBezTo>
                    <a:cubicBezTo>
                      <a:pt x="17072" y="15000"/>
                      <a:pt x="17069" y="14997"/>
                      <a:pt x="17082" y="14999"/>
                    </a:cubicBezTo>
                    <a:cubicBezTo>
                      <a:pt x="17091" y="15001"/>
                      <a:pt x="17098" y="15011"/>
                      <a:pt x="17107" y="15018"/>
                    </a:cubicBezTo>
                    <a:cubicBezTo>
                      <a:pt x="17109" y="15020"/>
                      <a:pt x="17111" y="15019"/>
                      <a:pt x="17114" y="15022"/>
                    </a:cubicBezTo>
                    <a:cubicBezTo>
                      <a:pt x="17118" y="15026"/>
                      <a:pt x="17121" y="15036"/>
                      <a:pt x="17125" y="15038"/>
                    </a:cubicBezTo>
                    <a:cubicBezTo>
                      <a:pt x="17133" y="15042"/>
                      <a:pt x="17144" y="15023"/>
                      <a:pt x="17153" y="15021"/>
                    </a:cubicBezTo>
                    <a:cubicBezTo>
                      <a:pt x="17165" y="15017"/>
                      <a:pt x="17175" y="15011"/>
                      <a:pt x="17186" y="15001"/>
                    </a:cubicBezTo>
                    <a:cubicBezTo>
                      <a:pt x="17190" y="14972"/>
                      <a:pt x="17154" y="14980"/>
                      <a:pt x="17149" y="14957"/>
                    </a:cubicBezTo>
                    <a:cubicBezTo>
                      <a:pt x="17141" y="14964"/>
                      <a:pt x="17139" y="14972"/>
                      <a:pt x="17130" y="14966"/>
                    </a:cubicBezTo>
                    <a:cubicBezTo>
                      <a:pt x="17120" y="14959"/>
                      <a:pt x="17113" y="14939"/>
                      <a:pt x="17102" y="14940"/>
                    </a:cubicBezTo>
                    <a:lnTo>
                      <a:pt x="17089" y="14928"/>
                    </a:lnTo>
                    <a:close/>
                    <a:moveTo>
                      <a:pt x="17176" y="14893"/>
                    </a:moveTo>
                    <a:cubicBezTo>
                      <a:pt x="17169" y="14893"/>
                      <a:pt x="17162" y="14899"/>
                      <a:pt x="17155" y="14899"/>
                    </a:cubicBezTo>
                    <a:cubicBezTo>
                      <a:pt x="17157" y="14920"/>
                      <a:pt x="17170" y="14939"/>
                      <a:pt x="17178" y="14949"/>
                    </a:cubicBezTo>
                    <a:cubicBezTo>
                      <a:pt x="17186" y="14957"/>
                      <a:pt x="17193" y="14969"/>
                      <a:pt x="17200" y="14979"/>
                    </a:cubicBezTo>
                    <a:cubicBezTo>
                      <a:pt x="17204" y="14984"/>
                      <a:pt x="17209" y="14988"/>
                      <a:pt x="17212" y="14996"/>
                    </a:cubicBezTo>
                    <a:cubicBezTo>
                      <a:pt x="17214" y="14999"/>
                      <a:pt x="17214" y="15005"/>
                      <a:pt x="17216" y="15008"/>
                    </a:cubicBezTo>
                    <a:cubicBezTo>
                      <a:pt x="17223" y="15018"/>
                      <a:pt x="17252" y="15013"/>
                      <a:pt x="17256" y="14996"/>
                    </a:cubicBezTo>
                    <a:cubicBezTo>
                      <a:pt x="17259" y="14980"/>
                      <a:pt x="17247" y="14958"/>
                      <a:pt x="17247" y="14940"/>
                    </a:cubicBezTo>
                    <a:cubicBezTo>
                      <a:pt x="17241" y="14936"/>
                      <a:pt x="17235" y="14932"/>
                      <a:pt x="17229" y="14928"/>
                    </a:cubicBezTo>
                    <a:cubicBezTo>
                      <a:pt x="17215" y="14919"/>
                      <a:pt x="17202" y="14904"/>
                      <a:pt x="17188" y="14901"/>
                    </a:cubicBezTo>
                    <a:lnTo>
                      <a:pt x="17176" y="14893"/>
                    </a:lnTo>
                    <a:close/>
                    <a:moveTo>
                      <a:pt x="17306" y="14921"/>
                    </a:moveTo>
                    <a:cubicBezTo>
                      <a:pt x="17303" y="14923"/>
                      <a:pt x="17301" y="14926"/>
                      <a:pt x="17298" y="14928"/>
                    </a:cubicBezTo>
                    <a:cubicBezTo>
                      <a:pt x="17299" y="14932"/>
                      <a:pt x="17298" y="14938"/>
                      <a:pt x="17298" y="14942"/>
                    </a:cubicBezTo>
                    <a:cubicBezTo>
                      <a:pt x="17288" y="14942"/>
                      <a:pt x="17275" y="14955"/>
                      <a:pt x="17281" y="14977"/>
                    </a:cubicBezTo>
                    <a:cubicBezTo>
                      <a:pt x="17286" y="14999"/>
                      <a:pt x="17298" y="15001"/>
                      <a:pt x="17309" y="15000"/>
                    </a:cubicBezTo>
                    <a:cubicBezTo>
                      <a:pt x="17322" y="14998"/>
                      <a:pt x="17336" y="14989"/>
                      <a:pt x="17349" y="14994"/>
                    </a:cubicBezTo>
                    <a:cubicBezTo>
                      <a:pt x="17362" y="14998"/>
                      <a:pt x="17373" y="15006"/>
                      <a:pt x="17387" y="15008"/>
                    </a:cubicBezTo>
                    <a:cubicBezTo>
                      <a:pt x="17400" y="15009"/>
                      <a:pt x="17483" y="15011"/>
                      <a:pt x="17477" y="14966"/>
                    </a:cubicBezTo>
                    <a:cubicBezTo>
                      <a:pt x="17475" y="14950"/>
                      <a:pt x="17446" y="14955"/>
                      <a:pt x="17440" y="14955"/>
                    </a:cubicBezTo>
                    <a:cubicBezTo>
                      <a:pt x="17427" y="14953"/>
                      <a:pt x="17416" y="14957"/>
                      <a:pt x="17403" y="14954"/>
                    </a:cubicBezTo>
                    <a:cubicBezTo>
                      <a:pt x="17397" y="14952"/>
                      <a:pt x="17390" y="14955"/>
                      <a:pt x="17385" y="14951"/>
                    </a:cubicBezTo>
                    <a:cubicBezTo>
                      <a:pt x="17378" y="14946"/>
                      <a:pt x="17377" y="14935"/>
                      <a:pt x="17372" y="14925"/>
                    </a:cubicBezTo>
                    <a:cubicBezTo>
                      <a:pt x="17358" y="14901"/>
                      <a:pt x="17334" y="14934"/>
                      <a:pt x="17316" y="14913"/>
                    </a:cubicBezTo>
                    <a:lnTo>
                      <a:pt x="17306" y="14921"/>
                    </a:lnTo>
                    <a:close/>
                    <a:moveTo>
                      <a:pt x="17259" y="15055"/>
                    </a:moveTo>
                    <a:cubicBezTo>
                      <a:pt x="17254" y="15056"/>
                      <a:pt x="17253" y="15064"/>
                      <a:pt x="17249" y="15068"/>
                    </a:cubicBezTo>
                    <a:cubicBezTo>
                      <a:pt x="17243" y="15074"/>
                      <a:pt x="17236" y="15071"/>
                      <a:pt x="17231" y="15076"/>
                    </a:cubicBezTo>
                    <a:cubicBezTo>
                      <a:pt x="17234" y="15088"/>
                      <a:pt x="17237" y="15102"/>
                      <a:pt x="17243" y="15107"/>
                    </a:cubicBezTo>
                    <a:cubicBezTo>
                      <a:pt x="17251" y="15113"/>
                      <a:pt x="17258" y="15112"/>
                      <a:pt x="17267" y="15123"/>
                    </a:cubicBezTo>
                    <a:cubicBezTo>
                      <a:pt x="17273" y="15132"/>
                      <a:pt x="17278" y="15143"/>
                      <a:pt x="17284" y="15151"/>
                    </a:cubicBezTo>
                    <a:cubicBezTo>
                      <a:pt x="17291" y="15161"/>
                      <a:pt x="17297" y="15159"/>
                      <a:pt x="17305" y="15160"/>
                    </a:cubicBezTo>
                    <a:cubicBezTo>
                      <a:pt x="17316" y="15162"/>
                      <a:pt x="17325" y="15166"/>
                      <a:pt x="17334" y="15176"/>
                    </a:cubicBezTo>
                    <a:cubicBezTo>
                      <a:pt x="17342" y="15184"/>
                      <a:pt x="17349" y="15191"/>
                      <a:pt x="17358" y="15191"/>
                    </a:cubicBezTo>
                    <a:cubicBezTo>
                      <a:pt x="17368" y="15190"/>
                      <a:pt x="17373" y="15167"/>
                      <a:pt x="17372" y="15147"/>
                    </a:cubicBezTo>
                    <a:cubicBezTo>
                      <a:pt x="17371" y="15122"/>
                      <a:pt x="17360" y="15121"/>
                      <a:pt x="17357" y="15101"/>
                    </a:cubicBezTo>
                    <a:cubicBezTo>
                      <a:pt x="17349" y="15100"/>
                      <a:pt x="17338" y="15106"/>
                      <a:pt x="17331" y="15101"/>
                    </a:cubicBezTo>
                    <a:cubicBezTo>
                      <a:pt x="17325" y="15096"/>
                      <a:pt x="17324" y="15084"/>
                      <a:pt x="17319" y="15076"/>
                    </a:cubicBezTo>
                    <a:cubicBezTo>
                      <a:pt x="17314" y="15069"/>
                      <a:pt x="17309" y="15058"/>
                      <a:pt x="17303" y="15055"/>
                    </a:cubicBezTo>
                    <a:cubicBezTo>
                      <a:pt x="17293" y="15050"/>
                      <a:pt x="17280" y="15063"/>
                      <a:pt x="17272" y="15047"/>
                    </a:cubicBezTo>
                    <a:lnTo>
                      <a:pt x="17259" y="15055"/>
                    </a:lnTo>
                    <a:close/>
                    <a:moveTo>
                      <a:pt x="17732" y="14921"/>
                    </a:moveTo>
                    <a:cubicBezTo>
                      <a:pt x="17716" y="14935"/>
                      <a:pt x="17698" y="14957"/>
                      <a:pt x="17681" y="14958"/>
                    </a:cubicBezTo>
                    <a:cubicBezTo>
                      <a:pt x="17673" y="14958"/>
                      <a:pt x="17671" y="14951"/>
                      <a:pt x="17665" y="14945"/>
                    </a:cubicBezTo>
                    <a:cubicBezTo>
                      <a:pt x="17660" y="14941"/>
                      <a:pt x="17650" y="14936"/>
                      <a:pt x="17644" y="14935"/>
                    </a:cubicBezTo>
                    <a:cubicBezTo>
                      <a:pt x="17624" y="14934"/>
                      <a:pt x="17617" y="14969"/>
                      <a:pt x="17605" y="14990"/>
                    </a:cubicBezTo>
                    <a:cubicBezTo>
                      <a:pt x="17598" y="15001"/>
                      <a:pt x="17590" y="15006"/>
                      <a:pt x="17583" y="15015"/>
                    </a:cubicBezTo>
                    <a:cubicBezTo>
                      <a:pt x="17572" y="15028"/>
                      <a:pt x="17566" y="15028"/>
                      <a:pt x="17554" y="15031"/>
                    </a:cubicBezTo>
                    <a:cubicBezTo>
                      <a:pt x="17540" y="15034"/>
                      <a:pt x="17547" y="15040"/>
                      <a:pt x="17546" y="15059"/>
                    </a:cubicBezTo>
                    <a:cubicBezTo>
                      <a:pt x="17545" y="15080"/>
                      <a:pt x="17531" y="15088"/>
                      <a:pt x="17525" y="15102"/>
                    </a:cubicBezTo>
                    <a:cubicBezTo>
                      <a:pt x="17514" y="15126"/>
                      <a:pt x="17520" y="15155"/>
                      <a:pt x="17528" y="15179"/>
                    </a:cubicBezTo>
                    <a:cubicBezTo>
                      <a:pt x="17539" y="15183"/>
                      <a:pt x="17552" y="15160"/>
                      <a:pt x="17560" y="15149"/>
                    </a:cubicBezTo>
                    <a:cubicBezTo>
                      <a:pt x="17565" y="15142"/>
                      <a:pt x="17573" y="15136"/>
                      <a:pt x="17577" y="15129"/>
                    </a:cubicBezTo>
                    <a:cubicBezTo>
                      <a:pt x="17582" y="15122"/>
                      <a:pt x="17583" y="15107"/>
                      <a:pt x="17588" y="15099"/>
                    </a:cubicBezTo>
                    <a:cubicBezTo>
                      <a:pt x="17594" y="15124"/>
                      <a:pt x="17611" y="15071"/>
                      <a:pt x="17617" y="15058"/>
                    </a:cubicBezTo>
                    <a:cubicBezTo>
                      <a:pt x="17621" y="15048"/>
                      <a:pt x="17625" y="15038"/>
                      <a:pt x="17630" y="15036"/>
                    </a:cubicBezTo>
                    <a:cubicBezTo>
                      <a:pt x="17637" y="15033"/>
                      <a:pt x="17645" y="15040"/>
                      <a:pt x="17651" y="15039"/>
                    </a:cubicBezTo>
                    <a:cubicBezTo>
                      <a:pt x="17658" y="15038"/>
                      <a:pt x="17665" y="15035"/>
                      <a:pt x="17670" y="15024"/>
                    </a:cubicBezTo>
                    <a:cubicBezTo>
                      <a:pt x="17674" y="15017"/>
                      <a:pt x="17675" y="15009"/>
                      <a:pt x="17680" y="15003"/>
                    </a:cubicBezTo>
                    <a:cubicBezTo>
                      <a:pt x="17697" y="14984"/>
                      <a:pt x="17720" y="15010"/>
                      <a:pt x="17735" y="14990"/>
                    </a:cubicBezTo>
                    <a:cubicBezTo>
                      <a:pt x="17742" y="14981"/>
                      <a:pt x="17743" y="14967"/>
                      <a:pt x="17745" y="14953"/>
                    </a:cubicBezTo>
                    <a:cubicBezTo>
                      <a:pt x="17746" y="14946"/>
                      <a:pt x="17746" y="14941"/>
                      <a:pt x="17748" y="14935"/>
                    </a:cubicBezTo>
                    <a:cubicBezTo>
                      <a:pt x="17750" y="14929"/>
                      <a:pt x="17754" y="14930"/>
                      <a:pt x="17754" y="14919"/>
                    </a:cubicBezTo>
                    <a:lnTo>
                      <a:pt x="17732" y="14921"/>
                    </a:lnTo>
                    <a:close/>
                    <a:moveTo>
                      <a:pt x="17283" y="14001"/>
                    </a:moveTo>
                    <a:cubicBezTo>
                      <a:pt x="17280" y="14007"/>
                      <a:pt x="17277" y="14016"/>
                      <a:pt x="17273" y="14018"/>
                    </a:cubicBezTo>
                    <a:cubicBezTo>
                      <a:pt x="17272" y="14036"/>
                      <a:pt x="17275" y="14048"/>
                      <a:pt x="17269" y="14064"/>
                    </a:cubicBezTo>
                    <a:cubicBezTo>
                      <a:pt x="17263" y="14078"/>
                      <a:pt x="17252" y="14084"/>
                      <a:pt x="17245" y="14098"/>
                    </a:cubicBezTo>
                    <a:cubicBezTo>
                      <a:pt x="17251" y="14123"/>
                      <a:pt x="17262" y="14153"/>
                      <a:pt x="17259" y="14181"/>
                    </a:cubicBezTo>
                    <a:cubicBezTo>
                      <a:pt x="17256" y="14206"/>
                      <a:pt x="17247" y="14207"/>
                      <a:pt x="17239" y="14220"/>
                    </a:cubicBezTo>
                    <a:cubicBezTo>
                      <a:pt x="17229" y="14236"/>
                      <a:pt x="17225" y="14242"/>
                      <a:pt x="17226" y="14268"/>
                    </a:cubicBezTo>
                    <a:cubicBezTo>
                      <a:pt x="17228" y="14294"/>
                      <a:pt x="17230" y="14321"/>
                      <a:pt x="17232" y="14348"/>
                    </a:cubicBezTo>
                    <a:cubicBezTo>
                      <a:pt x="17234" y="14337"/>
                      <a:pt x="17233" y="14327"/>
                      <a:pt x="17239" y="14322"/>
                    </a:cubicBezTo>
                    <a:cubicBezTo>
                      <a:pt x="17246" y="14316"/>
                      <a:pt x="17256" y="14328"/>
                      <a:pt x="17261" y="14339"/>
                    </a:cubicBezTo>
                    <a:cubicBezTo>
                      <a:pt x="17269" y="14356"/>
                      <a:pt x="17268" y="14372"/>
                      <a:pt x="17271" y="14392"/>
                    </a:cubicBezTo>
                    <a:cubicBezTo>
                      <a:pt x="17274" y="14417"/>
                      <a:pt x="17275" y="14437"/>
                      <a:pt x="17272" y="14462"/>
                    </a:cubicBezTo>
                    <a:cubicBezTo>
                      <a:pt x="17268" y="14486"/>
                      <a:pt x="17260" y="14520"/>
                      <a:pt x="17265" y="14545"/>
                    </a:cubicBezTo>
                    <a:cubicBezTo>
                      <a:pt x="17268" y="14562"/>
                      <a:pt x="17277" y="14564"/>
                      <a:pt x="17283" y="14577"/>
                    </a:cubicBezTo>
                    <a:cubicBezTo>
                      <a:pt x="17288" y="14588"/>
                      <a:pt x="17289" y="14610"/>
                      <a:pt x="17296" y="14618"/>
                    </a:cubicBezTo>
                    <a:cubicBezTo>
                      <a:pt x="17303" y="14627"/>
                      <a:pt x="17319" y="14617"/>
                      <a:pt x="17324" y="14604"/>
                    </a:cubicBezTo>
                    <a:cubicBezTo>
                      <a:pt x="17330" y="14588"/>
                      <a:pt x="17325" y="14567"/>
                      <a:pt x="17327" y="14548"/>
                    </a:cubicBezTo>
                    <a:cubicBezTo>
                      <a:pt x="17328" y="14529"/>
                      <a:pt x="17335" y="14515"/>
                      <a:pt x="17333" y="14494"/>
                    </a:cubicBezTo>
                    <a:cubicBezTo>
                      <a:pt x="17331" y="14473"/>
                      <a:pt x="17319" y="14451"/>
                      <a:pt x="17321" y="14429"/>
                    </a:cubicBezTo>
                    <a:cubicBezTo>
                      <a:pt x="17323" y="14413"/>
                      <a:pt x="17332" y="14408"/>
                      <a:pt x="17333" y="14391"/>
                    </a:cubicBezTo>
                    <a:cubicBezTo>
                      <a:pt x="17335" y="14366"/>
                      <a:pt x="17331" y="14337"/>
                      <a:pt x="17330" y="14312"/>
                    </a:cubicBezTo>
                    <a:cubicBezTo>
                      <a:pt x="17323" y="14312"/>
                      <a:pt x="17318" y="14307"/>
                      <a:pt x="17319" y="14290"/>
                    </a:cubicBezTo>
                    <a:cubicBezTo>
                      <a:pt x="17319" y="14275"/>
                      <a:pt x="17328" y="14254"/>
                      <a:pt x="17335" y="14250"/>
                    </a:cubicBezTo>
                    <a:cubicBezTo>
                      <a:pt x="17340" y="14247"/>
                      <a:pt x="17345" y="14252"/>
                      <a:pt x="17350" y="14253"/>
                    </a:cubicBezTo>
                    <a:cubicBezTo>
                      <a:pt x="17356" y="14255"/>
                      <a:pt x="17363" y="14249"/>
                      <a:pt x="17368" y="14257"/>
                    </a:cubicBezTo>
                    <a:cubicBezTo>
                      <a:pt x="17375" y="14268"/>
                      <a:pt x="17371" y="14288"/>
                      <a:pt x="17368" y="14301"/>
                    </a:cubicBezTo>
                    <a:cubicBezTo>
                      <a:pt x="17366" y="14313"/>
                      <a:pt x="17359" y="14327"/>
                      <a:pt x="17361" y="14341"/>
                    </a:cubicBezTo>
                    <a:cubicBezTo>
                      <a:pt x="17363" y="14353"/>
                      <a:pt x="17373" y="14362"/>
                      <a:pt x="17377" y="14369"/>
                    </a:cubicBezTo>
                    <a:cubicBezTo>
                      <a:pt x="17387" y="14384"/>
                      <a:pt x="17403" y="14409"/>
                      <a:pt x="17403" y="14436"/>
                    </a:cubicBezTo>
                    <a:cubicBezTo>
                      <a:pt x="17404" y="14448"/>
                      <a:pt x="17398" y="14458"/>
                      <a:pt x="17398" y="14468"/>
                    </a:cubicBezTo>
                    <a:cubicBezTo>
                      <a:pt x="17399" y="14482"/>
                      <a:pt x="17407" y="14487"/>
                      <a:pt x="17411" y="14494"/>
                    </a:cubicBezTo>
                    <a:cubicBezTo>
                      <a:pt x="17418" y="14506"/>
                      <a:pt x="17419" y="14516"/>
                      <a:pt x="17423" y="14531"/>
                    </a:cubicBezTo>
                    <a:cubicBezTo>
                      <a:pt x="17428" y="14551"/>
                      <a:pt x="17436" y="14555"/>
                      <a:pt x="17447" y="14556"/>
                    </a:cubicBezTo>
                    <a:cubicBezTo>
                      <a:pt x="17456" y="14557"/>
                      <a:pt x="17477" y="14557"/>
                      <a:pt x="17482" y="14539"/>
                    </a:cubicBezTo>
                    <a:cubicBezTo>
                      <a:pt x="17486" y="14525"/>
                      <a:pt x="17480" y="14518"/>
                      <a:pt x="17479" y="14506"/>
                    </a:cubicBezTo>
                    <a:cubicBezTo>
                      <a:pt x="17478" y="14493"/>
                      <a:pt x="17482" y="14487"/>
                      <a:pt x="17483" y="14476"/>
                    </a:cubicBezTo>
                    <a:cubicBezTo>
                      <a:pt x="17484" y="14461"/>
                      <a:pt x="17480" y="14450"/>
                      <a:pt x="17477" y="14439"/>
                    </a:cubicBezTo>
                    <a:cubicBezTo>
                      <a:pt x="17470" y="14417"/>
                      <a:pt x="17462" y="14398"/>
                      <a:pt x="17458" y="14373"/>
                    </a:cubicBezTo>
                    <a:cubicBezTo>
                      <a:pt x="17456" y="14358"/>
                      <a:pt x="17455" y="14340"/>
                      <a:pt x="17450" y="14326"/>
                    </a:cubicBezTo>
                    <a:cubicBezTo>
                      <a:pt x="17446" y="14314"/>
                      <a:pt x="17439" y="14311"/>
                      <a:pt x="17435" y="14301"/>
                    </a:cubicBezTo>
                    <a:cubicBezTo>
                      <a:pt x="17428" y="14284"/>
                      <a:pt x="17439" y="14263"/>
                      <a:pt x="17433" y="14242"/>
                    </a:cubicBezTo>
                    <a:cubicBezTo>
                      <a:pt x="17426" y="14214"/>
                      <a:pt x="17409" y="14208"/>
                      <a:pt x="17401" y="14182"/>
                    </a:cubicBezTo>
                    <a:cubicBezTo>
                      <a:pt x="17393" y="14154"/>
                      <a:pt x="17403" y="14130"/>
                      <a:pt x="17416" y="14124"/>
                    </a:cubicBezTo>
                    <a:cubicBezTo>
                      <a:pt x="17429" y="14119"/>
                      <a:pt x="17441" y="14131"/>
                      <a:pt x="17453" y="14128"/>
                    </a:cubicBezTo>
                    <a:cubicBezTo>
                      <a:pt x="17469" y="14123"/>
                      <a:pt x="17473" y="14089"/>
                      <a:pt x="17484" y="14071"/>
                    </a:cubicBezTo>
                    <a:cubicBezTo>
                      <a:pt x="17495" y="14054"/>
                      <a:pt x="17511" y="14055"/>
                      <a:pt x="17520" y="14036"/>
                    </a:cubicBezTo>
                    <a:cubicBezTo>
                      <a:pt x="17531" y="14014"/>
                      <a:pt x="17517" y="13985"/>
                      <a:pt x="17506" y="13977"/>
                    </a:cubicBezTo>
                    <a:cubicBezTo>
                      <a:pt x="17493" y="13969"/>
                      <a:pt x="17490" y="13992"/>
                      <a:pt x="17480" y="14002"/>
                    </a:cubicBezTo>
                    <a:cubicBezTo>
                      <a:pt x="17466" y="14016"/>
                      <a:pt x="17452" y="13987"/>
                      <a:pt x="17437" y="13986"/>
                    </a:cubicBezTo>
                    <a:cubicBezTo>
                      <a:pt x="17421" y="13985"/>
                      <a:pt x="17422" y="14009"/>
                      <a:pt x="17419" y="14034"/>
                    </a:cubicBezTo>
                    <a:cubicBezTo>
                      <a:pt x="17410" y="14026"/>
                      <a:pt x="17398" y="14036"/>
                      <a:pt x="17388" y="14026"/>
                    </a:cubicBezTo>
                    <a:cubicBezTo>
                      <a:pt x="17387" y="14039"/>
                      <a:pt x="17385" y="14053"/>
                      <a:pt x="17383" y="14067"/>
                    </a:cubicBezTo>
                    <a:cubicBezTo>
                      <a:pt x="17378" y="14068"/>
                      <a:pt x="17374" y="14077"/>
                      <a:pt x="17369" y="14077"/>
                    </a:cubicBezTo>
                    <a:cubicBezTo>
                      <a:pt x="17368" y="14077"/>
                      <a:pt x="17361" y="14070"/>
                      <a:pt x="17359" y="14069"/>
                    </a:cubicBezTo>
                    <a:cubicBezTo>
                      <a:pt x="17352" y="14066"/>
                      <a:pt x="17350" y="14065"/>
                      <a:pt x="17348" y="14053"/>
                    </a:cubicBezTo>
                    <a:cubicBezTo>
                      <a:pt x="17346" y="14043"/>
                      <a:pt x="17350" y="14043"/>
                      <a:pt x="17346" y="14035"/>
                    </a:cubicBezTo>
                    <a:cubicBezTo>
                      <a:pt x="17342" y="14024"/>
                      <a:pt x="17331" y="14025"/>
                      <a:pt x="17326" y="14017"/>
                    </a:cubicBezTo>
                    <a:cubicBezTo>
                      <a:pt x="17318" y="14004"/>
                      <a:pt x="17313" y="13986"/>
                      <a:pt x="17301" y="13985"/>
                    </a:cubicBezTo>
                    <a:lnTo>
                      <a:pt x="17283" y="14001"/>
                    </a:lnTo>
                    <a:close/>
                    <a:moveTo>
                      <a:pt x="17299" y="13857"/>
                    </a:moveTo>
                    <a:cubicBezTo>
                      <a:pt x="17297" y="13866"/>
                      <a:pt x="17295" y="13877"/>
                      <a:pt x="17292" y="13885"/>
                    </a:cubicBezTo>
                    <a:cubicBezTo>
                      <a:pt x="17287" y="13897"/>
                      <a:pt x="17279" y="13899"/>
                      <a:pt x="17278" y="13918"/>
                    </a:cubicBezTo>
                    <a:cubicBezTo>
                      <a:pt x="17276" y="13959"/>
                      <a:pt x="17293" y="13943"/>
                      <a:pt x="17304" y="13939"/>
                    </a:cubicBezTo>
                    <a:cubicBezTo>
                      <a:pt x="17319" y="13934"/>
                      <a:pt x="17321" y="13904"/>
                      <a:pt x="17331" y="13883"/>
                    </a:cubicBezTo>
                    <a:cubicBezTo>
                      <a:pt x="17341" y="13860"/>
                      <a:pt x="17350" y="13861"/>
                      <a:pt x="17363" y="13854"/>
                    </a:cubicBezTo>
                    <a:cubicBezTo>
                      <a:pt x="17373" y="13849"/>
                      <a:pt x="17383" y="13836"/>
                      <a:pt x="17394" y="13839"/>
                    </a:cubicBezTo>
                    <a:cubicBezTo>
                      <a:pt x="17400" y="13841"/>
                      <a:pt x="17405" y="13848"/>
                      <a:pt x="17412" y="13850"/>
                    </a:cubicBezTo>
                    <a:cubicBezTo>
                      <a:pt x="17423" y="13855"/>
                      <a:pt x="17435" y="13864"/>
                      <a:pt x="17446" y="13867"/>
                    </a:cubicBezTo>
                    <a:cubicBezTo>
                      <a:pt x="17454" y="13869"/>
                      <a:pt x="17460" y="13860"/>
                      <a:pt x="17468" y="13860"/>
                    </a:cubicBezTo>
                    <a:cubicBezTo>
                      <a:pt x="17480" y="13858"/>
                      <a:pt x="17488" y="13871"/>
                      <a:pt x="17496" y="13886"/>
                    </a:cubicBezTo>
                    <a:cubicBezTo>
                      <a:pt x="17513" y="13917"/>
                      <a:pt x="17548" y="13888"/>
                      <a:pt x="17566" y="13871"/>
                    </a:cubicBezTo>
                    <a:cubicBezTo>
                      <a:pt x="17574" y="13864"/>
                      <a:pt x="17591" y="13853"/>
                      <a:pt x="17592" y="13832"/>
                    </a:cubicBezTo>
                    <a:cubicBezTo>
                      <a:pt x="17592" y="13825"/>
                      <a:pt x="17588" y="13820"/>
                      <a:pt x="17589" y="13812"/>
                    </a:cubicBezTo>
                    <a:cubicBezTo>
                      <a:pt x="17590" y="13803"/>
                      <a:pt x="17594" y="13796"/>
                      <a:pt x="17598" y="13790"/>
                    </a:cubicBezTo>
                    <a:cubicBezTo>
                      <a:pt x="17605" y="13779"/>
                      <a:pt x="17614" y="13773"/>
                      <a:pt x="17617" y="13755"/>
                    </a:cubicBezTo>
                    <a:cubicBezTo>
                      <a:pt x="17620" y="13735"/>
                      <a:pt x="17619" y="13709"/>
                      <a:pt x="17621" y="13688"/>
                    </a:cubicBezTo>
                    <a:cubicBezTo>
                      <a:pt x="17614" y="13702"/>
                      <a:pt x="17605" y="13704"/>
                      <a:pt x="17596" y="13710"/>
                    </a:cubicBezTo>
                    <a:cubicBezTo>
                      <a:pt x="17585" y="13718"/>
                      <a:pt x="17584" y="13730"/>
                      <a:pt x="17579" y="13748"/>
                    </a:cubicBezTo>
                    <a:cubicBezTo>
                      <a:pt x="17570" y="13778"/>
                      <a:pt x="17539" y="13803"/>
                      <a:pt x="17523" y="13790"/>
                    </a:cubicBezTo>
                    <a:cubicBezTo>
                      <a:pt x="17516" y="13785"/>
                      <a:pt x="17518" y="13780"/>
                      <a:pt x="17510" y="13789"/>
                    </a:cubicBezTo>
                    <a:cubicBezTo>
                      <a:pt x="17503" y="13797"/>
                      <a:pt x="17501" y="13804"/>
                      <a:pt x="17494" y="13806"/>
                    </a:cubicBezTo>
                    <a:cubicBezTo>
                      <a:pt x="17476" y="13810"/>
                      <a:pt x="17460" y="13789"/>
                      <a:pt x="17443" y="13790"/>
                    </a:cubicBezTo>
                    <a:cubicBezTo>
                      <a:pt x="17433" y="13790"/>
                      <a:pt x="17422" y="13788"/>
                      <a:pt x="17412" y="13783"/>
                    </a:cubicBezTo>
                    <a:cubicBezTo>
                      <a:pt x="17398" y="13775"/>
                      <a:pt x="17390" y="13745"/>
                      <a:pt x="17374" y="13746"/>
                    </a:cubicBezTo>
                    <a:cubicBezTo>
                      <a:pt x="17362" y="13747"/>
                      <a:pt x="17338" y="13768"/>
                      <a:pt x="17342" y="13801"/>
                    </a:cubicBezTo>
                    <a:cubicBezTo>
                      <a:pt x="17321" y="13803"/>
                      <a:pt x="17321" y="13820"/>
                      <a:pt x="17305" y="13844"/>
                    </a:cubicBezTo>
                    <a:lnTo>
                      <a:pt x="17299" y="13857"/>
                    </a:lnTo>
                    <a:close/>
                    <a:moveTo>
                      <a:pt x="17675" y="14285"/>
                    </a:moveTo>
                    <a:cubicBezTo>
                      <a:pt x="17672" y="14282"/>
                      <a:pt x="17669" y="14283"/>
                      <a:pt x="17665" y="14283"/>
                    </a:cubicBezTo>
                    <a:cubicBezTo>
                      <a:pt x="17665" y="14311"/>
                      <a:pt x="17676" y="14319"/>
                      <a:pt x="17681" y="14344"/>
                    </a:cubicBezTo>
                    <a:cubicBezTo>
                      <a:pt x="17686" y="14368"/>
                      <a:pt x="17690" y="14389"/>
                      <a:pt x="17705" y="14393"/>
                    </a:cubicBezTo>
                    <a:cubicBezTo>
                      <a:pt x="17717" y="14396"/>
                      <a:pt x="17728" y="14378"/>
                      <a:pt x="17738" y="14366"/>
                    </a:cubicBezTo>
                    <a:cubicBezTo>
                      <a:pt x="17756" y="14345"/>
                      <a:pt x="17750" y="14318"/>
                      <a:pt x="17733" y="14303"/>
                    </a:cubicBezTo>
                    <a:cubicBezTo>
                      <a:pt x="17725" y="14295"/>
                      <a:pt x="17722" y="14301"/>
                      <a:pt x="17714" y="14304"/>
                    </a:cubicBezTo>
                    <a:cubicBezTo>
                      <a:pt x="17703" y="14308"/>
                      <a:pt x="17694" y="14294"/>
                      <a:pt x="17685" y="14283"/>
                    </a:cubicBezTo>
                    <a:lnTo>
                      <a:pt x="17675" y="14285"/>
                    </a:lnTo>
                    <a:close/>
                    <a:moveTo>
                      <a:pt x="17781" y="14289"/>
                    </a:moveTo>
                    <a:cubicBezTo>
                      <a:pt x="17784" y="14297"/>
                      <a:pt x="17792" y="14310"/>
                      <a:pt x="17790" y="14320"/>
                    </a:cubicBezTo>
                    <a:cubicBezTo>
                      <a:pt x="17788" y="14332"/>
                      <a:pt x="17781" y="14324"/>
                      <a:pt x="17781" y="14339"/>
                    </a:cubicBezTo>
                    <a:cubicBezTo>
                      <a:pt x="17781" y="14346"/>
                      <a:pt x="17789" y="14360"/>
                      <a:pt x="17791" y="14366"/>
                    </a:cubicBezTo>
                    <a:cubicBezTo>
                      <a:pt x="17793" y="14372"/>
                      <a:pt x="17795" y="14389"/>
                      <a:pt x="17801" y="14386"/>
                    </a:cubicBezTo>
                    <a:cubicBezTo>
                      <a:pt x="17800" y="14367"/>
                      <a:pt x="17816" y="14342"/>
                      <a:pt x="17823" y="14334"/>
                    </a:cubicBezTo>
                    <a:cubicBezTo>
                      <a:pt x="17830" y="14325"/>
                      <a:pt x="17831" y="14332"/>
                      <a:pt x="17839" y="14336"/>
                    </a:cubicBezTo>
                    <a:cubicBezTo>
                      <a:pt x="17848" y="14339"/>
                      <a:pt x="17857" y="14335"/>
                      <a:pt x="17866" y="14338"/>
                    </a:cubicBezTo>
                    <a:cubicBezTo>
                      <a:pt x="17875" y="14340"/>
                      <a:pt x="17880" y="14342"/>
                      <a:pt x="17890" y="14335"/>
                    </a:cubicBezTo>
                    <a:cubicBezTo>
                      <a:pt x="17895" y="14332"/>
                      <a:pt x="17902" y="14322"/>
                      <a:pt x="17908" y="14323"/>
                    </a:cubicBezTo>
                    <a:cubicBezTo>
                      <a:pt x="17917" y="14326"/>
                      <a:pt x="17927" y="14347"/>
                      <a:pt x="17933" y="14359"/>
                    </a:cubicBezTo>
                    <a:cubicBezTo>
                      <a:pt x="17940" y="14375"/>
                      <a:pt x="17945" y="14388"/>
                      <a:pt x="17956" y="14386"/>
                    </a:cubicBezTo>
                    <a:cubicBezTo>
                      <a:pt x="17961" y="14385"/>
                      <a:pt x="17965" y="14379"/>
                      <a:pt x="17971" y="14380"/>
                    </a:cubicBezTo>
                    <a:cubicBezTo>
                      <a:pt x="17971" y="14353"/>
                      <a:pt x="17957" y="14352"/>
                      <a:pt x="17953" y="14332"/>
                    </a:cubicBezTo>
                    <a:cubicBezTo>
                      <a:pt x="17951" y="14322"/>
                      <a:pt x="17952" y="14312"/>
                      <a:pt x="17950" y="14302"/>
                    </a:cubicBezTo>
                    <a:cubicBezTo>
                      <a:pt x="17944" y="14278"/>
                      <a:pt x="17932" y="14278"/>
                      <a:pt x="17919" y="14276"/>
                    </a:cubicBezTo>
                    <a:cubicBezTo>
                      <a:pt x="17918" y="14275"/>
                      <a:pt x="17915" y="14278"/>
                      <a:pt x="17914" y="14278"/>
                    </a:cubicBezTo>
                    <a:cubicBezTo>
                      <a:pt x="17907" y="14275"/>
                      <a:pt x="17902" y="14265"/>
                      <a:pt x="17895" y="14260"/>
                    </a:cubicBezTo>
                    <a:cubicBezTo>
                      <a:pt x="17885" y="14252"/>
                      <a:pt x="17871" y="14264"/>
                      <a:pt x="17860" y="14266"/>
                    </a:cubicBezTo>
                    <a:cubicBezTo>
                      <a:pt x="17837" y="14270"/>
                      <a:pt x="17814" y="14267"/>
                      <a:pt x="17791" y="14269"/>
                    </a:cubicBezTo>
                    <a:lnTo>
                      <a:pt x="17781" y="14289"/>
                    </a:lnTo>
                    <a:close/>
                    <a:moveTo>
                      <a:pt x="18051" y="13968"/>
                    </a:moveTo>
                    <a:cubicBezTo>
                      <a:pt x="18030" y="13972"/>
                      <a:pt x="18013" y="14005"/>
                      <a:pt x="17993" y="14017"/>
                    </a:cubicBezTo>
                    <a:cubicBezTo>
                      <a:pt x="17984" y="14023"/>
                      <a:pt x="17969" y="14030"/>
                      <a:pt x="17968" y="14054"/>
                    </a:cubicBezTo>
                    <a:cubicBezTo>
                      <a:pt x="17966" y="14081"/>
                      <a:pt x="17980" y="14102"/>
                      <a:pt x="17992" y="14106"/>
                    </a:cubicBezTo>
                    <a:cubicBezTo>
                      <a:pt x="18003" y="14109"/>
                      <a:pt x="18010" y="14105"/>
                      <a:pt x="18016" y="14129"/>
                    </a:cubicBezTo>
                    <a:cubicBezTo>
                      <a:pt x="18021" y="14148"/>
                      <a:pt x="18023" y="14167"/>
                      <a:pt x="18031" y="14183"/>
                    </a:cubicBezTo>
                    <a:cubicBezTo>
                      <a:pt x="18040" y="14202"/>
                      <a:pt x="18047" y="14207"/>
                      <a:pt x="18060" y="14202"/>
                    </a:cubicBezTo>
                    <a:cubicBezTo>
                      <a:pt x="18074" y="14196"/>
                      <a:pt x="18089" y="14195"/>
                      <a:pt x="18104" y="14195"/>
                    </a:cubicBezTo>
                    <a:cubicBezTo>
                      <a:pt x="18113" y="14195"/>
                      <a:pt x="18128" y="14207"/>
                      <a:pt x="18137" y="14199"/>
                    </a:cubicBezTo>
                    <a:cubicBezTo>
                      <a:pt x="18144" y="14192"/>
                      <a:pt x="18148" y="14172"/>
                      <a:pt x="18156" y="14163"/>
                    </a:cubicBezTo>
                    <a:cubicBezTo>
                      <a:pt x="18158" y="14140"/>
                      <a:pt x="18159" y="14123"/>
                      <a:pt x="18159" y="14101"/>
                    </a:cubicBezTo>
                    <a:cubicBezTo>
                      <a:pt x="18159" y="14085"/>
                      <a:pt x="18163" y="14077"/>
                      <a:pt x="18163" y="14060"/>
                    </a:cubicBezTo>
                    <a:cubicBezTo>
                      <a:pt x="18164" y="14035"/>
                      <a:pt x="18162" y="14028"/>
                      <a:pt x="18151" y="14015"/>
                    </a:cubicBezTo>
                    <a:cubicBezTo>
                      <a:pt x="18146" y="14010"/>
                      <a:pt x="18142" y="14007"/>
                      <a:pt x="18136" y="14009"/>
                    </a:cubicBezTo>
                    <a:cubicBezTo>
                      <a:pt x="18130" y="14010"/>
                      <a:pt x="18124" y="14016"/>
                      <a:pt x="18119" y="14012"/>
                    </a:cubicBezTo>
                    <a:cubicBezTo>
                      <a:pt x="18111" y="14007"/>
                      <a:pt x="18109" y="13984"/>
                      <a:pt x="18101" y="13980"/>
                    </a:cubicBezTo>
                    <a:cubicBezTo>
                      <a:pt x="18098" y="13978"/>
                      <a:pt x="18093" y="13981"/>
                      <a:pt x="18090" y="13979"/>
                    </a:cubicBezTo>
                    <a:cubicBezTo>
                      <a:pt x="18081" y="13975"/>
                      <a:pt x="18073" y="13963"/>
                      <a:pt x="18065" y="13954"/>
                    </a:cubicBezTo>
                    <a:lnTo>
                      <a:pt x="18051" y="13968"/>
                    </a:lnTo>
                    <a:close/>
                    <a:moveTo>
                      <a:pt x="19728" y="15338"/>
                    </a:moveTo>
                    <a:cubicBezTo>
                      <a:pt x="19725" y="15372"/>
                      <a:pt x="19759" y="15383"/>
                      <a:pt x="19770" y="15371"/>
                    </a:cubicBezTo>
                    <a:cubicBezTo>
                      <a:pt x="19793" y="15346"/>
                      <a:pt x="19730" y="15313"/>
                      <a:pt x="19721" y="15300"/>
                    </a:cubicBezTo>
                    <a:lnTo>
                      <a:pt x="19728" y="15338"/>
                    </a:lnTo>
                    <a:close/>
                    <a:moveTo>
                      <a:pt x="19625" y="14869"/>
                    </a:moveTo>
                    <a:cubicBezTo>
                      <a:pt x="19630" y="14885"/>
                      <a:pt x="19630" y="14896"/>
                      <a:pt x="19638" y="14907"/>
                    </a:cubicBezTo>
                    <a:cubicBezTo>
                      <a:pt x="19645" y="14918"/>
                      <a:pt x="19647" y="14913"/>
                      <a:pt x="19654" y="14914"/>
                    </a:cubicBezTo>
                    <a:cubicBezTo>
                      <a:pt x="19672" y="14918"/>
                      <a:pt x="19684" y="14954"/>
                      <a:pt x="19702" y="14950"/>
                    </a:cubicBezTo>
                    <a:cubicBezTo>
                      <a:pt x="19705" y="14930"/>
                      <a:pt x="19694" y="14923"/>
                      <a:pt x="19688" y="14913"/>
                    </a:cubicBezTo>
                    <a:cubicBezTo>
                      <a:pt x="19672" y="14885"/>
                      <a:pt x="19652" y="14845"/>
                      <a:pt x="19632" y="14830"/>
                    </a:cubicBezTo>
                    <a:lnTo>
                      <a:pt x="19625" y="14869"/>
                    </a:lnTo>
                    <a:close/>
                    <a:moveTo>
                      <a:pt x="19751" y="14954"/>
                    </a:moveTo>
                    <a:cubicBezTo>
                      <a:pt x="19751" y="14966"/>
                      <a:pt x="19748" y="14982"/>
                      <a:pt x="19750" y="14995"/>
                    </a:cubicBezTo>
                    <a:cubicBezTo>
                      <a:pt x="19752" y="15010"/>
                      <a:pt x="19763" y="15033"/>
                      <a:pt x="19768" y="15044"/>
                    </a:cubicBezTo>
                    <a:cubicBezTo>
                      <a:pt x="19777" y="15061"/>
                      <a:pt x="19810" y="15129"/>
                      <a:pt x="19820" y="15105"/>
                    </a:cubicBezTo>
                    <a:cubicBezTo>
                      <a:pt x="19816" y="15077"/>
                      <a:pt x="19799" y="15066"/>
                      <a:pt x="19797" y="15039"/>
                    </a:cubicBezTo>
                    <a:cubicBezTo>
                      <a:pt x="19796" y="15021"/>
                      <a:pt x="19801" y="15021"/>
                      <a:pt x="19794" y="15002"/>
                    </a:cubicBezTo>
                    <a:cubicBezTo>
                      <a:pt x="19784" y="14975"/>
                      <a:pt x="19766" y="14948"/>
                      <a:pt x="19752" y="14929"/>
                    </a:cubicBezTo>
                    <a:lnTo>
                      <a:pt x="19751" y="14954"/>
                    </a:lnTo>
                    <a:close/>
                    <a:moveTo>
                      <a:pt x="19854" y="15212"/>
                    </a:moveTo>
                    <a:cubicBezTo>
                      <a:pt x="19841" y="15196"/>
                      <a:pt x="19828" y="15187"/>
                      <a:pt x="19815" y="15175"/>
                    </a:cubicBezTo>
                    <a:cubicBezTo>
                      <a:pt x="19811" y="15171"/>
                      <a:pt x="19807" y="15163"/>
                      <a:pt x="19802" y="15160"/>
                    </a:cubicBezTo>
                    <a:cubicBezTo>
                      <a:pt x="19795" y="15187"/>
                      <a:pt x="19819" y="15217"/>
                      <a:pt x="19828" y="15233"/>
                    </a:cubicBezTo>
                    <a:cubicBezTo>
                      <a:pt x="19834" y="15245"/>
                      <a:pt x="19867" y="15278"/>
                      <a:pt x="19855" y="15234"/>
                    </a:cubicBezTo>
                    <a:lnTo>
                      <a:pt x="19854" y="15212"/>
                    </a:lnTo>
                    <a:close/>
                    <a:moveTo>
                      <a:pt x="19674" y="15083"/>
                    </a:moveTo>
                    <a:cubicBezTo>
                      <a:pt x="19677" y="15103"/>
                      <a:pt x="19691" y="15107"/>
                      <a:pt x="19696" y="15123"/>
                    </a:cubicBezTo>
                    <a:cubicBezTo>
                      <a:pt x="19710" y="15129"/>
                      <a:pt x="19762" y="15141"/>
                      <a:pt x="19747" y="15084"/>
                    </a:cubicBezTo>
                    <a:cubicBezTo>
                      <a:pt x="19741" y="15062"/>
                      <a:pt x="19731" y="15068"/>
                      <a:pt x="19721" y="15064"/>
                    </a:cubicBezTo>
                    <a:cubicBezTo>
                      <a:pt x="19703" y="15056"/>
                      <a:pt x="19687" y="15049"/>
                      <a:pt x="19669" y="15047"/>
                    </a:cubicBezTo>
                    <a:lnTo>
                      <a:pt x="19674" y="15083"/>
                    </a:lnTo>
                    <a:close/>
                    <a:moveTo>
                      <a:pt x="19516" y="14907"/>
                    </a:moveTo>
                    <a:cubicBezTo>
                      <a:pt x="19528" y="14923"/>
                      <a:pt x="19541" y="14937"/>
                      <a:pt x="19553" y="14955"/>
                    </a:cubicBezTo>
                    <a:cubicBezTo>
                      <a:pt x="19563" y="14971"/>
                      <a:pt x="19583" y="15007"/>
                      <a:pt x="19596" y="14981"/>
                    </a:cubicBezTo>
                    <a:cubicBezTo>
                      <a:pt x="19606" y="14958"/>
                      <a:pt x="19595" y="14952"/>
                      <a:pt x="19586" y="14943"/>
                    </a:cubicBezTo>
                    <a:cubicBezTo>
                      <a:pt x="19562" y="14921"/>
                      <a:pt x="19542" y="14878"/>
                      <a:pt x="19516" y="14869"/>
                    </a:cubicBezTo>
                    <a:lnTo>
                      <a:pt x="19516" y="14907"/>
                    </a:lnTo>
                    <a:close/>
                    <a:moveTo>
                      <a:pt x="19496" y="14715"/>
                    </a:moveTo>
                    <a:cubicBezTo>
                      <a:pt x="19496" y="14738"/>
                      <a:pt x="19522" y="14766"/>
                      <a:pt x="19532" y="14782"/>
                    </a:cubicBezTo>
                    <a:cubicBezTo>
                      <a:pt x="19538" y="14793"/>
                      <a:pt x="19553" y="14830"/>
                      <a:pt x="19561" y="14829"/>
                    </a:cubicBezTo>
                    <a:cubicBezTo>
                      <a:pt x="19569" y="14784"/>
                      <a:pt x="19554" y="14785"/>
                      <a:pt x="19542" y="14765"/>
                    </a:cubicBezTo>
                    <a:cubicBezTo>
                      <a:pt x="19536" y="14755"/>
                      <a:pt x="19532" y="14738"/>
                      <a:pt x="19525" y="14728"/>
                    </a:cubicBezTo>
                    <a:cubicBezTo>
                      <a:pt x="19522" y="14724"/>
                      <a:pt x="19519" y="14727"/>
                      <a:pt x="19516" y="14720"/>
                    </a:cubicBezTo>
                    <a:lnTo>
                      <a:pt x="19496" y="14715"/>
                    </a:lnTo>
                    <a:close/>
                    <a:moveTo>
                      <a:pt x="19382" y="14520"/>
                    </a:moveTo>
                    <a:cubicBezTo>
                      <a:pt x="19380" y="14512"/>
                      <a:pt x="19372" y="14492"/>
                      <a:pt x="19366" y="14502"/>
                    </a:cubicBezTo>
                    <a:cubicBezTo>
                      <a:pt x="19359" y="14515"/>
                      <a:pt x="19377" y="14551"/>
                      <a:pt x="19380" y="14561"/>
                    </a:cubicBezTo>
                    <a:cubicBezTo>
                      <a:pt x="19387" y="14588"/>
                      <a:pt x="19390" y="14619"/>
                      <a:pt x="19399" y="14645"/>
                    </a:cubicBezTo>
                    <a:cubicBezTo>
                      <a:pt x="19409" y="14676"/>
                      <a:pt x="19423" y="14696"/>
                      <a:pt x="19438" y="14716"/>
                    </a:cubicBezTo>
                    <a:cubicBezTo>
                      <a:pt x="19447" y="14728"/>
                      <a:pt x="19455" y="14748"/>
                      <a:pt x="19463" y="14725"/>
                    </a:cubicBezTo>
                    <a:cubicBezTo>
                      <a:pt x="19470" y="14706"/>
                      <a:pt x="19463" y="14696"/>
                      <a:pt x="19458" y="14680"/>
                    </a:cubicBezTo>
                    <a:cubicBezTo>
                      <a:pt x="19453" y="14667"/>
                      <a:pt x="19452" y="14650"/>
                      <a:pt x="19448" y="14639"/>
                    </a:cubicBezTo>
                    <a:cubicBezTo>
                      <a:pt x="19444" y="14627"/>
                      <a:pt x="19432" y="14618"/>
                      <a:pt x="19427" y="14607"/>
                    </a:cubicBezTo>
                    <a:cubicBezTo>
                      <a:pt x="19415" y="14587"/>
                      <a:pt x="19405" y="14565"/>
                      <a:pt x="19395" y="14542"/>
                    </a:cubicBezTo>
                    <a:lnTo>
                      <a:pt x="19382" y="14520"/>
                    </a:lnTo>
                    <a:close/>
                    <a:moveTo>
                      <a:pt x="19204" y="14449"/>
                    </a:moveTo>
                    <a:cubicBezTo>
                      <a:pt x="19204" y="14460"/>
                      <a:pt x="19203" y="14475"/>
                      <a:pt x="19200" y="14484"/>
                    </a:cubicBezTo>
                    <a:cubicBezTo>
                      <a:pt x="19193" y="14498"/>
                      <a:pt x="19185" y="14484"/>
                      <a:pt x="19178" y="14493"/>
                    </a:cubicBezTo>
                    <a:cubicBezTo>
                      <a:pt x="19171" y="14503"/>
                      <a:pt x="19182" y="14524"/>
                      <a:pt x="19182" y="14539"/>
                    </a:cubicBezTo>
                    <a:cubicBezTo>
                      <a:pt x="19184" y="14568"/>
                      <a:pt x="19179" y="14591"/>
                      <a:pt x="19165" y="14599"/>
                    </a:cubicBezTo>
                    <a:cubicBezTo>
                      <a:pt x="19145" y="14611"/>
                      <a:pt x="19118" y="14603"/>
                      <a:pt x="19099" y="14594"/>
                    </a:cubicBezTo>
                    <a:cubicBezTo>
                      <a:pt x="19091" y="14591"/>
                      <a:pt x="19083" y="14585"/>
                      <a:pt x="19075" y="14582"/>
                    </a:cubicBezTo>
                    <a:cubicBezTo>
                      <a:pt x="19056" y="14575"/>
                      <a:pt x="19036" y="14582"/>
                      <a:pt x="19017" y="14569"/>
                    </a:cubicBezTo>
                    <a:cubicBezTo>
                      <a:pt x="19016" y="14596"/>
                      <a:pt x="19020" y="14626"/>
                      <a:pt x="19031" y="14642"/>
                    </a:cubicBezTo>
                    <a:cubicBezTo>
                      <a:pt x="19037" y="14650"/>
                      <a:pt x="19045" y="14653"/>
                      <a:pt x="19052" y="14659"/>
                    </a:cubicBezTo>
                    <a:cubicBezTo>
                      <a:pt x="19058" y="14664"/>
                      <a:pt x="19063" y="14675"/>
                      <a:pt x="19069" y="14679"/>
                    </a:cubicBezTo>
                    <a:cubicBezTo>
                      <a:pt x="19083" y="14687"/>
                      <a:pt x="19104" y="14673"/>
                      <a:pt x="19119" y="14671"/>
                    </a:cubicBezTo>
                    <a:cubicBezTo>
                      <a:pt x="19134" y="14669"/>
                      <a:pt x="19148" y="14663"/>
                      <a:pt x="19163" y="14657"/>
                    </a:cubicBezTo>
                    <a:cubicBezTo>
                      <a:pt x="19178" y="14651"/>
                      <a:pt x="19193" y="14650"/>
                      <a:pt x="19206" y="14632"/>
                    </a:cubicBezTo>
                    <a:cubicBezTo>
                      <a:pt x="19214" y="14621"/>
                      <a:pt x="19222" y="14608"/>
                      <a:pt x="19231" y="14599"/>
                    </a:cubicBezTo>
                    <a:cubicBezTo>
                      <a:pt x="19249" y="14580"/>
                      <a:pt x="19268" y="14526"/>
                      <a:pt x="19254" y="14487"/>
                    </a:cubicBezTo>
                    <a:cubicBezTo>
                      <a:pt x="19253" y="14484"/>
                      <a:pt x="19249" y="14483"/>
                      <a:pt x="19247" y="14479"/>
                    </a:cubicBezTo>
                    <a:cubicBezTo>
                      <a:pt x="19245" y="14472"/>
                      <a:pt x="19244" y="14462"/>
                      <a:pt x="19242" y="14455"/>
                    </a:cubicBezTo>
                    <a:cubicBezTo>
                      <a:pt x="19236" y="14439"/>
                      <a:pt x="19225" y="14436"/>
                      <a:pt x="19216" y="14426"/>
                    </a:cubicBezTo>
                    <a:lnTo>
                      <a:pt x="19204" y="14449"/>
                    </a:lnTo>
                    <a:close/>
                    <a:moveTo>
                      <a:pt x="19096" y="14147"/>
                    </a:moveTo>
                    <a:cubicBezTo>
                      <a:pt x="19113" y="14195"/>
                      <a:pt x="19129" y="14253"/>
                      <a:pt x="19158" y="14273"/>
                    </a:cubicBezTo>
                    <a:cubicBezTo>
                      <a:pt x="19179" y="14287"/>
                      <a:pt x="19190" y="14305"/>
                      <a:pt x="19205" y="14339"/>
                    </a:cubicBezTo>
                    <a:cubicBezTo>
                      <a:pt x="19216" y="14365"/>
                      <a:pt x="19225" y="14380"/>
                      <a:pt x="19240" y="14394"/>
                    </a:cubicBezTo>
                    <a:cubicBezTo>
                      <a:pt x="19253" y="14406"/>
                      <a:pt x="19260" y="14426"/>
                      <a:pt x="19269" y="14447"/>
                    </a:cubicBezTo>
                    <a:cubicBezTo>
                      <a:pt x="19275" y="14460"/>
                      <a:pt x="19289" y="14492"/>
                      <a:pt x="19299" y="14481"/>
                    </a:cubicBezTo>
                    <a:cubicBezTo>
                      <a:pt x="19313" y="14466"/>
                      <a:pt x="19291" y="14434"/>
                      <a:pt x="19285" y="14425"/>
                    </a:cubicBezTo>
                    <a:cubicBezTo>
                      <a:pt x="19263" y="14392"/>
                      <a:pt x="19235" y="14371"/>
                      <a:pt x="19216" y="14331"/>
                    </a:cubicBezTo>
                    <a:cubicBezTo>
                      <a:pt x="19206" y="14310"/>
                      <a:pt x="19207" y="14281"/>
                      <a:pt x="19199" y="14260"/>
                    </a:cubicBezTo>
                    <a:cubicBezTo>
                      <a:pt x="19194" y="14248"/>
                      <a:pt x="19184" y="14242"/>
                      <a:pt x="19178" y="14234"/>
                    </a:cubicBezTo>
                    <a:cubicBezTo>
                      <a:pt x="19166" y="14222"/>
                      <a:pt x="19156" y="14207"/>
                      <a:pt x="19147" y="14190"/>
                    </a:cubicBezTo>
                    <a:cubicBezTo>
                      <a:pt x="19137" y="14171"/>
                      <a:pt x="19127" y="14135"/>
                      <a:pt x="19114" y="14127"/>
                    </a:cubicBezTo>
                    <a:lnTo>
                      <a:pt x="19096" y="14147"/>
                    </a:lnTo>
                    <a:close/>
                    <a:moveTo>
                      <a:pt x="19954" y="16387"/>
                    </a:moveTo>
                    <a:cubicBezTo>
                      <a:pt x="19948" y="16365"/>
                      <a:pt x="19946" y="16345"/>
                      <a:pt x="19934" y="16352"/>
                    </a:cubicBezTo>
                    <a:cubicBezTo>
                      <a:pt x="19931" y="16371"/>
                      <a:pt x="19939" y="16381"/>
                      <a:pt x="19942" y="16398"/>
                    </a:cubicBezTo>
                    <a:cubicBezTo>
                      <a:pt x="19945" y="16415"/>
                      <a:pt x="19944" y="16434"/>
                      <a:pt x="19950" y="16450"/>
                    </a:cubicBezTo>
                    <a:cubicBezTo>
                      <a:pt x="19958" y="16471"/>
                      <a:pt x="19972" y="16497"/>
                      <a:pt x="19984" y="16512"/>
                    </a:cubicBezTo>
                    <a:cubicBezTo>
                      <a:pt x="19994" y="16526"/>
                      <a:pt x="20001" y="16542"/>
                      <a:pt x="20011" y="16558"/>
                    </a:cubicBezTo>
                    <a:cubicBezTo>
                      <a:pt x="20019" y="16571"/>
                      <a:pt x="20027" y="16573"/>
                      <a:pt x="20036" y="16582"/>
                    </a:cubicBezTo>
                    <a:cubicBezTo>
                      <a:pt x="20044" y="16589"/>
                      <a:pt x="20047" y="16602"/>
                      <a:pt x="20052" y="16615"/>
                    </a:cubicBezTo>
                    <a:cubicBezTo>
                      <a:pt x="20064" y="16644"/>
                      <a:pt x="20082" y="16659"/>
                      <a:pt x="20096" y="16682"/>
                    </a:cubicBezTo>
                    <a:cubicBezTo>
                      <a:pt x="20103" y="16694"/>
                      <a:pt x="20110" y="16715"/>
                      <a:pt x="20118" y="16724"/>
                    </a:cubicBezTo>
                    <a:cubicBezTo>
                      <a:pt x="20125" y="16730"/>
                      <a:pt x="20133" y="16728"/>
                      <a:pt x="20140" y="16727"/>
                    </a:cubicBezTo>
                    <a:cubicBezTo>
                      <a:pt x="20141" y="16708"/>
                      <a:pt x="20132" y="16682"/>
                      <a:pt x="20125" y="16670"/>
                    </a:cubicBezTo>
                    <a:cubicBezTo>
                      <a:pt x="20118" y="16656"/>
                      <a:pt x="20106" y="16661"/>
                      <a:pt x="20100" y="16650"/>
                    </a:cubicBezTo>
                    <a:cubicBezTo>
                      <a:pt x="20097" y="16644"/>
                      <a:pt x="20097" y="16633"/>
                      <a:pt x="20096" y="16628"/>
                    </a:cubicBezTo>
                    <a:cubicBezTo>
                      <a:pt x="20093" y="16620"/>
                      <a:pt x="20093" y="16624"/>
                      <a:pt x="20089" y="16617"/>
                    </a:cubicBezTo>
                    <a:cubicBezTo>
                      <a:pt x="20081" y="16603"/>
                      <a:pt x="20074" y="16588"/>
                      <a:pt x="20066" y="16575"/>
                    </a:cubicBezTo>
                    <a:cubicBezTo>
                      <a:pt x="20058" y="16564"/>
                      <a:pt x="20054" y="16558"/>
                      <a:pt x="20049" y="16541"/>
                    </a:cubicBezTo>
                    <a:cubicBezTo>
                      <a:pt x="20045" y="16526"/>
                      <a:pt x="20043" y="16504"/>
                      <a:pt x="20036" y="16496"/>
                    </a:cubicBezTo>
                    <a:cubicBezTo>
                      <a:pt x="20024" y="16483"/>
                      <a:pt x="20005" y="16505"/>
                      <a:pt x="19995" y="16486"/>
                    </a:cubicBezTo>
                    <a:cubicBezTo>
                      <a:pt x="19990" y="16479"/>
                      <a:pt x="19986" y="16459"/>
                      <a:pt x="19983" y="16450"/>
                    </a:cubicBezTo>
                    <a:cubicBezTo>
                      <a:pt x="19978" y="16437"/>
                      <a:pt x="19968" y="16420"/>
                      <a:pt x="19967" y="16403"/>
                    </a:cubicBezTo>
                    <a:lnTo>
                      <a:pt x="19954" y="16387"/>
                    </a:lnTo>
                    <a:close/>
                    <a:moveTo>
                      <a:pt x="20471" y="19132"/>
                    </a:moveTo>
                    <a:cubicBezTo>
                      <a:pt x="20468" y="19144"/>
                      <a:pt x="20457" y="19159"/>
                      <a:pt x="20451" y="19165"/>
                    </a:cubicBezTo>
                    <a:cubicBezTo>
                      <a:pt x="20440" y="19176"/>
                      <a:pt x="20441" y="19170"/>
                      <a:pt x="20440" y="19199"/>
                    </a:cubicBezTo>
                    <a:cubicBezTo>
                      <a:pt x="20438" y="19250"/>
                      <a:pt x="20428" y="19259"/>
                      <a:pt x="20409" y="19280"/>
                    </a:cubicBezTo>
                    <a:cubicBezTo>
                      <a:pt x="20415" y="19319"/>
                      <a:pt x="20407" y="19326"/>
                      <a:pt x="20396" y="19349"/>
                    </a:cubicBezTo>
                    <a:cubicBezTo>
                      <a:pt x="20388" y="19366"/>
                      <a:pt x="20386" y="19405"/>
                      <a:pt x="20378" y="19416"/>
                    </a:cubicBezTo>
                    <a:cubicBezTo>
                      <a:pt x="20378" y="19417"/>
                      <a:pt x="20380" y="19421"/>
                      <a:pt x="20380" y="19423"/>
                    </a:cubicBezTo>
                    <a:cubicBezTo>
                      <a:pt x="20372" y="19449"/>
                      <a:pt x="20364" y="19461"/>
                      <a:pt x="20352" y="19479"/>
                    </a:cubicBezTo>
                    <a:cubicBezTo>
                      <a:pt x="20346" y="19487"/>
                      <a:pt x="20336" y="19496"/>
                      <a:pt x="20333" y="19508"/>
                    </a:cubicBezTo>
                    <a:cubicBezTo>
                      <a:pt x="20329" y="19522"/>
                      <a:pt x="20333" y="19533"/>
                      <a:pt x="20324" y="19545"/>
                    </a:cubicBezTo>
                    <a:cubicBezTo>
                      <a:pt x="20311" y="19562"/>
                      <a:pt x="20295" y="19548"/>
                      <a:pt x="20281" y="19565"/>
                    </a:cubicBezTo>
                    <a:cubicBezTo>
                      <a:pt x="20274" y="19573"/>
                      <a:pt x="20266" y="19585"/>
                      <a:pt x="20261" y="19598"/>
                    </a:cubicBezTo>
                    <a:cubicBezTo>
                      <a:pt x="20257" y="19606"/>
                      <a:pt x="20256" y="19622"/>
                      <a:pt x="20252" y="19629"/>
                    </a:cubicBezTo>
                    <a:cubicBezTo>
                      <a:pt x="20248" y="19639"/>
                      <a:pt x="20243" y="19638"/>
                      <a:pt x="20236" y="19638"/>
                    </a:cubicBezTo>
                    <a:cubicBezTo>
                      <a:pt x="20225" y="19638"/>
                      <a:pt x="20213" y="19632"/>
                      <a:pt x="20204" y="19650"/>
                    </a:cubicBezTo>
                    <a:cubicBezTo>
                      <a:pt x="20194" y="19670"/>
                      <a:pt x="20194" y="19703"/>
                      <a:pt x="20186" y="19727"/>
                    </a:cubicBezTo>
                    <a:cubicBezTo>
                      <a:pt x="20179" y="19743"/>
                      <a:pt x="20175" y="19748"/>
                      <a:pt x="20165" y="19755"/>
                    </a:cubicBezTo>
                    <a:cubicBezTo>
                      <a:pt x="20161" y="19758"/>
                      <a:pt x="20158" y="19752"/>
                      <a:pt x="20155" y="19757"/>
                    </a:cubicBezTo>
                    <a:cubicBezTo>
                      <a:pt x="20151" y="19766"/>
                      <a:pt x="20153" y="19787"/>
                      <a:pt x="20151" y="19797"/>
                    </a:cubicBezTo>
                    <a:cubicBezTo>
                      <a:pt x="20142" y="19827"/>
                      <a:pt x="20116" y="19822"/>
                      <a:pt x="20107" y="19850"/>
                    </a:cubicBezTo>
                    <a:cubicBezTo>
                      <a:pt x="20100" y="19868"/>
                      <a:pt x="20108" y="19896"/>
                      <a:pt x="20105" y="19916"/>
                    </a:cubicBezTo>
                    <a:cubicBezTo>
                      <a:pt x="20103" y="19930"/>
                      <a:pt x="20095" y="19943"/>
                      <a:pt x="20091" y="19954"/>
                    </a:cubicBezTo>
                    <a:cubicBezTo>
                      <a:pt x="20083" y="19972"/>
                      <a:pt x="20082" y="19988"/>
                      <a:pt x="20079" y="20013"/>
                    </a:cubicBezTo>
                    <a:cubicBezTo>
                      <a:pt x="20096" y="20036"/>
                      <a:pt x="20136" y="20023"/>
                      <a:pt x="20157" y="20018"/>
                    </a:cubicBezTo>
                    <a:cubicBezTo>
                      <a:pt x="20166" y="20016"/>
                      <a:pt x="20179" y="20016"/>
                      <a:pt x="20188" y="20024"/>
                    </a:cubicBezTo>
                    <a:cubicBezTo>
                      <a:pt x="20200" y="20036"/>
                      <a:pt x="20195" y="20048"/>
                      <a:pt x="20196" y="20068"/>
                    </a:cubicBezTo>
                    <a:cubicBezTo>
                      <a:pt x="20206" y="20072"/>
                      <a:pt x="20227" y="20052"/>
                      <a:pt x="20224" y="20090"/>
                    </a:cubicBezTo>
                    <a:cubicBezTo>
                      <a:pt x="20235" y="20095"/>
                      <a:pt x="20240" y="20101"/>
                      <a:pt x="20251" y="20093"/>
                    </a:cubicBezTo>
                    <a:cubicBezTo>
                      <a:pt x="20255" y="20090"/>
                      <a:pt x="20256" y="20087"/>
                      <a:pt x="20261" y="20085"/>
                    </a:cubicBezTo>
                    <a:cubicBezTo>
                      <a:pt x="20271" y="20081"/>
                      <a:pt x="20282" y="20089"/>
                      <a:pt x="20293" y="20087"/>
                    </a:cubicBezTo>
                    <a:cubicBezTo>
                      <a:pt x="20293" y="20065"/>
                      <a:pt x="20293" y="20048"/>
                      <a:pt x="20302" y="20035"/>
                    </a:cubicBezTo>
                    <a:cubicBezTo>
                      <a:pt x="20309" y="20026"/>
                      <a:pt x="20316" y="20021"/>
                      <a:pt x="20323" y="20011"/>
                    </a:cubicBezTo>
                    <a:cubicBezTo>
                      <a:pt x="20329" y="20001"/>
                      <a:pt x="20329" y="19999"/>
                      <a:pt x="20333" y="19986"/>
                    </a:cubicBezTo>
                    <a:cubicBezTo>
                      <a:pt x="20336" y="19976"/>
                      <a:pt x="20339" y="19959"/>
                      <a:pt x="20347" y="19963"/>
                    </a:cubicBezTo>
                    <a:cubicBezTo>
                      <a:pt x="20358" y="19913"/>
                      <a:pt x="20355" y="19854"/>
                      <a:pt x="20372" y="19809"/>
                    </a:cubicBezTo>
                    <a:cubicBezTo>
                      <a:pt x="20378" y="19794"/>
                      <a:pt x="20388" y="19772"/>
                      <a:pt x="20391" y="19753"/>
                    </a:cubicBezTo>
                    <a:cubicBezTo>
                      <a:pt x="20395" y="19732"/>
                      <a:pt x="20394" y="19707"/>
                      <a:pt x="20398" y="19685"/>
                    </a:cubicBezTo>
                    <a:cubicBezTo>
                      <a:pt x="20411" y="19686"/>
                      <a:pt x="20426" y="19678"/>
                      <a:pt x="20435" y="19665"/>
                    </a:cubicBezTo>
                    <a:cubicBezTo>
                      <a:pt x="20447" y="19648"/>
                      <a:pt x="20452" y="19648"/>
                      <a:pt x="20468" y="19648"/>
                    </a:cubicBezTo>
                    <a:cubicBezTo>
                      <a:pt x="20477" y="19648"/>
                      <a:pt x="20497" y="19657"/>
                      <a:pt x="20505" y="19642"/>
                    </a:cubicBezTo>
                    <a:cubicBezTo>
                      <a:pt x="20497" y="19626"/>
                      <a:pt x="20487" y="19616"/>
                      <a:pt x="20479" y="19601"/>
                    </a:cubicBezTo>
                    <a:cubicBezTo>
                      <a:pt x="20473" y="19589"/>
                      <a:pt x="20473" y="19594"/>
                      <a:pt x="20476" y="19580"/>
                    </a:cubicBezTo>
                    <a:cubicBezTo>
                      <a:pt x="20477" y="19573"/>
                      <a:pt x="20481" y="19566"/>
                      <a:pt x="20484" y="19563"/>
                    </a:cubicBezTo>
                    <a:cubicBezTo>
                      <a:pt x="20482" y="19511"/>
                      <a:pt x="20504" y="19525"/>
                      <a:pt x="20520" y="19522"/>
                    </a:cubicBezTo>
                    <a:cubicBezTo>
                      <a:pt x="20523" y="19495"/>
                      <a:pt x="20527" y="19459"/>
                      <a:pt x="20534" y="19436"/>
                    </a:cubicBezTo>
                    <a:cubicBezTo>
                      <a:pt x="20538" y="19427"/>
                      <a:pt x="20539" y="19424"/>
                      <a:pt x="20544" y="19418"/>
                    </a:cubicBezTo>
                    <a:cubicBezTo>
                      <a:pt x="20549" y="19413"/>
                      <a:pt x="20562" y="19416"/>
                      <a:pt x="20565" y="19409"/>
                    </a:cubicBezTo>
                    <a:cubicBezTo>
                      <a:pt x="20574" y="19392"/>
                      <a:pt x="20556" y="19355"/>
                      <a:pt x="20555" y="19336"/>
                    </a:cubicBezTo>
                    <a:cubicBezTo>
                      <a:pt x="20554" y="19310"/>
                      <a:pt x="20570" y="19298"/>
                      <a:pt x="20568" y="19273"/>
                    </a:cubicBezTo>
                    <a:cubicBezTo>
                      <a:pt x="20560" y="19263"/>
                      <a:pt x="20557" y="19246"/>
                      <a:pt x="20554" y="19230"/>
                    </a:cubicBezTo>
                    <a:cubicBezTo>
                      <a:pt x="20550" y="19211"/>
                      <a:pt x="20548" y="19189"/>
                      <a:pt x="20537" y="19198"/>
                    </a:cubicBezTo>
                    <a:cubicBezTo>
                      <a:pt x="20530" y="19203"/>
                      <a:pt x="20526" y="19222"/>
                      <a:pt x="20519" y="19230"/>
                    </a:cubicBezTo>
                    <a:cubicBezTo>
                      <a:pt x="20510" y="19240"/>
                      <a:pt x="20496" y="19242"/>
                      <a:pt x="20486" y="19245"/>
                    </a:cubicBezTo>
                    <a:cubicBezTo>
                      <a:pt x="20485" y="19235"/>
                      <a:pt x="20490" y="19227"/>
                      <a:pt x="20490" y="19220"/>
                    </a:cubicBezTo>
                    <a:cubicBezTo>
                      <a:pt x="20489" y="19206"/>
                      <a:pt x="20487" y="19211"/>
                      <a:pt x="20484" y="19200"/>
                    </a:cubicBezTo>
                    <a:cubicBezTo>
                      <a:pt x="20480" y="19187"/>
                      <a:pt x="20473" y="19158"/>
                      <a:pt x="20478" y="19143"/>
                    </a:cubicBezTo>
                    <a:lnTo>
                      <a:pt x="20471" y="19132"/>
                    </a:lnTo>
                    <a:close/>
                    <a:moveTo>
                      <a:pt x="20594" y="18682"/>
                    </a:moveTo>
                    <a:cubicBezTo>
                      <a:pt x="20591" y="18684"/>
                      <a:pt x="20589" y="18687"/>
                      <a:pt x="20586" y="18688"/>
                    </a:cubicBezTo>
                    <a:cubicBezTo>
                      <a:pt x="20585" y="18708"/>
                      <a:pt x="20600" y="18708"/>
                      <a:pt x="20600" y="18724"/>
                    </a:cubicBezTo>
                    <a:cubicBezTo>
                      <a:pt x="20600" y="18731"/>
                      <a:pt x="20593" y="18738"/>
                      <a:pt x="20591" y="18748"/>
                    </a:cubicBezTo>
                    <a:cubicBezTo>
                      <a:pt x="20585" y="18778"/>
                      <a:pt x="20603" y="18811"/>
                      <a:pt x="20594" y="18837"/>
                    </a:cubicBezTo>
                    <a:cubicBezTo>
                      <a:pt x="20591" y="18848"/>
                      <a:pt x="20584" y="18847"/>
                      <a:pt x="20580" y="18856"/>
                    </a:cubicBezTo>
                    <a:cubicBezTo>
                      <a:pt x="20575" y="18870"/>
                      <a:pt x="20577" y="18895"/>
                      <a:pt x="20576" y="18911"/>
                    </a:cubicBezTo>
                    <a:cubicBezTo>
                      <a:pt x="20573" y="18947"/>
                      <a:pt x="20564" y="18952"/>
                      <a:pt x="20548" y="18944"/>
                    </a:cubicBezTo>
                    <a:cubicBezTo>
                      <a:pt x="20539" y="18941"/>
                      <a:pt x="20538" y="18935"/>
                      <a:pt x="20532" y="18955"/>
                    </a:cubicBezTo>
                    <a:cubicBezTo>
                      <a:pt x="20527" y="18969"/>
                      <a:pt x="20526" y="18981"/>
                      <a:pt x="20529" y="18996"/>
                    </a:cubicBezTo>
                    <a:cubicBezTo>
                      <a:pt x="20535" y="19030"/>
                      <a:pt x="20554" y="19036"/>
                      <a:pt x="20569" y="19036"/>
                    </a:cubicBezTo>
                    <a:cubicBezTo>
                      <a:pt x="20582" y="19036"/>
                      <a:pt x="20590" y="19031"/>
                      <a:pt x="20598" y="19056"/>
                    </a:cubicBezTo>
                    <a:cubicBezTo>
                      <a:pt x="20601" y="19067"/>
                      <a:pt x="20600" y="19078"/>
                      <a:pt x="20608" y="19086"/>
                    </a:cubicBezTo>
                    <a:cubicBezTo>
                      <a:pt x="20614" y="19091"/>
                      <a:pt x="20621" y="19080"/>
                      <a:pt x="20625" y="19103"/>
                    </a:cubicBezTo>
                    <a:cubicBezTo>
                      <a:pt x="20627" y="19116"/>
                      <a:pt x="20621" y="19168"/>
                      <a:pt x="20616" y="19179"/>
                    </a:cubicBezTo>
                    <a:cubicBezTo>
                      <a:pt x="20612" y="19186"/>
                      <a:pt x="20605" y="19183"/>
                      <a:pt x="20602" y="19188"/>
                    </a:cubicBezTo>
                    <a:cubicBezTo>
                      <a:pt x="20599" y="19196"/>
                      <a:pt x="20601" y="19214"/>
                      <a:pt x="20599" y="19225"/>
                    </a:cubicBezTo>
                    <a:cubicBezTo>
                      <a:pt x="20597" y="19225"/>
                      <a:pt x="20595" y="19227"/>
                      <a:pt x="20593" y="19226"/>
                    </a:cubicBezTo>
                    <a:cubicBezTo>
                      <a:pt x="20591" y="19249"/>
                      <a:pt x="20596" y="19267"/>
                      <a:pt x="20598" y="19288"/>
                    </a:cubicBezTo>
                    <a:cubicBezTo>
                      <a:pt x="20610" y="19291"/>
                      <a:pt x="20622" y="19318"/>
                      <a:pt x="20633" y="19330"/>
                    </a:cubicBezTo>
                    <a:cubicBezTo>
                      <a:pt x="20635" y="19321"/>
                      <a:pt x="20637" y="19303"/>
                      <a:pt x="20641" y="19297"/>
                    </a:cubicBezTo>
                    <a:cubicBezTo>
                      <a:pt x="20645" y="19290"/>
                      <a:pt x="20653" y="19291"/>
                      <a:pt x="20658" y="19286"/>
                    </a:cubicBezTo>
                    <a:cubicBezTo>
                      <a:pt x="20667" y="19276"/>
                      <a:pt x="20670" y="19262"/>
                      <a:pt x="20675" y="19245"/>
                    </a:cubicBezTo>
                    <a:cubicBezTo>
                      <a:pt x="20682" y="19222"/>
                      <a:pt x="20706" y="19142"/>
                      <a:pt x="20717" y="19188"/>
                    </a:cubicBezTo>
                    <a:cubicBezTo>
                      <a:pt x="20717" y="19130"/>
                      <a:pt x="20722" y="19046"/>
                      <a:pt x="20736" y="18992"/>
                    </a:cubicBezTo>
                    <a:cubicBezTo>
                      <a:pt x="20744" y="18963"/>
                      <a:pt x="20769" y="18980"/>
                      <a:pt x="20784" y="18978"/>
                    </a:cubicBezTo>
                    <a:cubicBezTo>
                      <a:pt x="20784" y="18967"/>
                      <a:pt x="20787" y="18957"/>
                      <a:pt x="20792" y="18951"/>
                    </a:cubicBezTo>
                    <a:cubicBezTo>
                      <a:pt x="20796" y="18946"/>
                      <a:pt x="20801" y="18950"/>
                      <a:pt x="20804" y="18946"/>
                    </a:cubicBezTo>
                    <a:cubicBezTo>
                      <a:pt x="20814" y="18933"/>
                      <a:pt x="20807" y="18898"/>
                      <a:pt x="20809" y="18876"/>
                    </a:cubicBezTo>
                    <a:cubicBezTo>
                      <a:pt x="20811" y="18855"/>
                      <a:pt x="20812" y="18838"/>
                      <a:pt x="20813" y="18816"/>
                    </a:cubicBezTo>
                    <a:cubicBezTo>
                      <a:pt x="20813" y="18799"/>
                      <a:pt x="20812" y="18779"/>
                      <a:pt x="20823" y="18778"/>
                    </a:cubicBezTo>
                    <a:cubicBezTo>
                      <a:pt x="20824" y="18755"/>
                      <a:pt x="20824" y="18726"/>
                      <a:pt x="20810" y="18720"/>
                    </a:cubicBezTo>
                    <a:cubicBezTo>
                      <a:pt x="20801" y="18717"/>
                      <a:pt x="20788" y="18730"/>
                      <a:pt x="20779" y="18732"/>
                    </a:cubicBezTo>
                    <a:cubicBezTo>
                      <a:pt x="20779" y="18782"/>
                      <a:pt x="20754" y="18795"/>
                      <a:pt x="20734" y="18789"/>
                    </a:cubicBezTo>
                    <a:cubicBezTo>
                      <a:pt x="20720" y="18784"/>
                      <a:pt x="20716" y="18755"/>
                      <a:pt x="20703" y="18750"/>
                    </a:cubicBezTo>
                    <a:cubicBezTo>
                      <a:pt x="20694" y="18746"/>
                      <a:pt x="20685" y="18764"/>
                      <a:pt x="20677" y="18744"/>
                    </a:cubicBezTo>
                    <a:cubicBezTo>
                      <a:pt x="20673" y="18733"/>
                      <a:pt x="20670" y="18708"/>
                      <a:pt x="20667" y="18696"/>
                    </a:cubicBezTo>
                    <a:cubicBezTo>
                      <a:pt x="20660" y="18666"/>
                      <a:pt x="20654" y="18630"/>
                      <a:pt x="20653" y="18597"/>
                    </a:cubicBezTo>
                    <a:cubicBezTo>
                      <a:pt x="20649" y="18610"/>
                      <a:pt x="20642" y="18621"/>
                      <a:pt x="20637" y="18634"/>
                    </a:cubicBezTo>
                    <a:cubicBezTo>
                      <a:pt x="20627" y="18660"/>
                      <a:pt x="20626" y="18663"/>
                      <a:pt x="20610" y="18663"/>
                    </a:cubicBezTo>
                    <a:lnTo>
                      <a:pt x="20594" y="18682"/>
                    </a:lnTo>
                    <a:close/>
                    <a:moveTo>
                      <a:pt x="20470" y="18265"/>
                    </a:moveTo>
                    <a:cubicBezTo>
                      <a:pt x="20468" y="18267"/>
                      <a:pt x="20469" y="18272"/>
                      <a:pt x="20465" y="18270"/>
                    </a:cubicBezTo>
                    <a:cubicBezTo>
                      <a:pt x="20470" y="18279"/>
                      <a:pt x="20471" y="18284"/>
                      <a:pt x="20471" y="18298"/>
                    </a:cubicBezTo>
                    <a:cubicBezTo>
                      <a:pt x="20470" y="18325"/>
                      <a:pt x="20463" y="18323"/>
                      <a:pt x="20471" y="18345"/>
                    </a:cubicBezTo>
                    <a:cubicBezTo>
                      <a:pt x="20479" y="18371"/>
                      <a:pt x="20483" y="18391"/>
                      <a:pt x="20489" y="18420"/>
                    </a:cubicBezTo>
                    <a:cubicBezTo>
                      <a:pt x="20500" y="18478"/>
                      <a:pt x="20524" y="18542"/>
                      <a:pt x="20553" y="18565"/>
                    </a:cubicBezTo>
                    <a:cubicBezTo>
                      <a:pt x="20552" y="18567"/>
                      <a:pt x="20553" y="18569"/>
                      <a:pt x="20551" y="18572"/>
                    </a:cubicBezTo>
                    <a:cubicBezTo>
                      <a:pt x="20560" y="18588"/>
                      <a:pt x="20569" y="18592"/>
                      <a:pt x="20579" y="18604"/>
                    </a:cubicBezTo>
                    <a:cubicBezTo>
                      <a:pt x="20587" y="18613"/>
                      <a:pt x="20598" y="18650"/>
                      <a:pt x="20609" y="18643"/>
                    </a:cubicBezTo>
                    <a:cubicBezTo>
                      <a:pt x="20624" y="18634"/>
                      <a:pt x="20608" y="18554"/>
                      <a:pt x="20606" y="18531"/>
                    </a:cubicBezTo>
                    <a:cubicBezTo>
                      <a:pt x="20604" y="18507"/>
                      <a:pt x="20604" y="18502"/>
                      <a:pt x="20593" y="18489"/>
                    </a:cubicBezTo>
                    <a:cubicBezTo>
                      <a:pt x="20582" y="18475"/>
                      <a:pt x="20577" y="18471"/>
                      <a:pt x="20573" y="18448"/>
                    </a:cubicBezTo>
                    <a:cubicBezTo>
                      <a:pt x="20568" y="18422"/>
                      <a:pt x="20563" y="18405"/>
                      <a:pt x="20550" y="18391"/>
                    </a:cubicBezTo>
                    <a:cubicBezTo>
                      <a:pt x="20542" y="18381"/>
                      <a:pt x="20534" y="18364"/>
                      <a:pt x="20526" y="18355"/>
                    </a:cubicBezTo>
                    <a:cubicBezTo>
                      <a:pt x="20516" y="18345"/>
                      <a:pt x="20499" y="18362"/>
                      <a:pt x="20493" y="18338"/>
                    </a:cubicBezTo>
                    <a:cubicBezTo>
                      <a:pt x="20490" y="18327"/>
                      <a:pt x="20494" y="18315"/>
                      <a:pt x="20493" y="18305"/>
                    </a:cubicBezTo>
                    <a:cubicBezTo>
                      <a:pt x="20491" y="18292"/>
                      <a:pt x="20485" y="18285"/>
                      <a:pt x="20479" y="18278"/>
                    </a:cubicBezTo>
                    <a:lnTo>
                      <a:pt x="20470" y="18265"/>
                    </a:lnTo>
                    <a:close/>
                    <a:moveTo>
                      <a:pt x="18919" y="19222"/>
                    </a:moveTo>
                    <a:cubicBezTo>
                      <a:pt x="18917" y="19226"/>
                      <a:pt x="18915" y="19231"/>
                      <a:pt x="18911" y="19234"/>
                    </a:cubicBezTo>
                    <a:cubicBezTo>
                      <a:pt x="18896" y="19246"/>
                      <a:pt x="18874" y="19217"/>
                      <a:pt x="18864" y="19197"/>
                    </a:cubicBezTo>
                    <a:cubicBezTo>
                      <a:pt x="18858" y="19185"/>
                      <a:pt x="18853" y="19175"/>
                      <a:pt x="18844" y="19171"/>
                    </a:cubicBezTo>
                    <a:cubicBezTo>
                      <a:pt x="18835" y="19166"/>
                      <a:pt x="18829" y="19155"/>
                      <a:pt x="18822" y="19143"/>
                    </a:cubicBezTo>
                    <a:cubicBezTo>
                      <a:pt x="18815" y="19130"/>
                      <a:pt x="18806" y="19120"/>
                      <a:pt x="18799" y="19137"/>
                    </a:cubicBezTo>
                    <a:cubicBezTo>
                      <a:pt x="18793" y="19149"/>
                      <a:pt x="18789" y="19168"/>
                      <a:pt x="18786" y="19184"/>
                    </a:cubicBezTo>
                    <a:cubicBezTo>
                      <a:pt x="18783" y="19204"/>
                      <a:pt x="18781" y="19228"/>
                      <a:pt x="18784" y="19249"/>
                    </a:cubicBezTo>
                    <a:cubicBezTo>
                      <a:pt x="18787" y="19265"/>
                      <a:pt x="18795" y="19274"/>
                      <a:pt x="18798" y="19290"/>
                    </a:cubicBezTo>
                    <a:cubicBezTo>
                      <a:pt x="18802" y="19309"/>
                      <a:pt x="18802" y="19339"/>
                      <a:pt x="18810" y="19353"/>
                    </a:cubicBezTo>
                    <a:cubicBezTo>
                      <a:pt x="18817" y="19364"/>
                      <a:pt x="18828" y="19350"/>
                      <a:pt x="18834" y="19362"/>
                    </a:cubicBezTo>
                    <a:cubicBezTo>
                      <a:pt x="18837" y="19371"/>
                      <a:pt x="18836" y="19389"/>
                      <a:pt x="18836" y="19399"/>
                    </a:cubicBezTo>
                    <a:cubicBezTo>
                      <a:pt x="18835" y="19419"/>
                      <a:pt x="18834" y="19439"/>
                      <a:pt x="18835" y="19459"/>
                    </a:cubicBezTo>
                    <a:cubicBezTo>
                      <a:pt x="18836" y="19490"/>
                      <a:pt x="18841" y="19509"/>
                      <a:pt x="18848" y="19535"/>
                    </a:cubicBezTo>
                    <a:cubicBezTo>
                      <a:pt x="18852" y="19550"/>
                      <a:pt x="18851" y="19569"/>
                      <a:pt x="18855" y="19583"/>
                    </a:cubicBezTo>
                    <a:cubicBezTo>
                      <a:pt x="18862" y="19602"/>
                      <a:pt x="18876" y="19599"/>
                      <a:pt x="18886" y="19598"/>
                    </a:cubicBezTo>
                    <a:cubicBezTo>
                      <a:pt x="18896" y="19598"/>
                      <a:pt x="18898" y="19600"/>
                      <a:pt x="18901" y="19621"/>
                    </a:cubicBezTo>
                    <a:cubicBezTo>
                      <a:pt x="18902" y="19632"/>
                      <a:pt x="18905" y="19660"/>
                      <a:pt x="18913" y="19649"/>
                    </a:cubicBezTo>
                    <a:cubicBezTo>
                      <a:pt x="18920" y="19640"/>
                      <a:pt x="18918" y="19611"/>
                      <a:pt x="18927" y="19605"/>
                    </a:cubicBezTo>
                    <a:cubicBezTo>
                      <a:pt x="18934" y="19598"/>
                      <a:pt x="18940" y="19620"/>
                      <a:pt x="18947" y="19616"/>
                    </a:cubicBezTo>
                    <a:cubicBezTo>
                      <a:pt x="18956" y="19610"/>
                      <a:pt x="18954" y="19565"/>
                      <a:pt x="18955" y="19551"/>
                    </a:cubicBezTo>
                    <a:cubicBezTo>
                      <a:pt x="18956" y="19530"/>
                      <a:pt x="18957" y="19509"/>
                      <a:pt x="18964" y="19494"/>
                    </a:cubicBezTo>
                    <a:cubicBezTo>
                      <a:pt x="18964" y="19513"/>
                      <a:pt x="18966" y="19546"/>
                      <a:pt x="18976" y="19554"/>
                    </a:cubicBezTo>
                    <a:cubicBezTo>
                      <a:pt x="18988" y="19564"/>
                      <a:pt x="18986" y="19542"/>
                      <a:pt x="18986" y="19527"/>
                    </a:cubicBezTo>
                    <a:cubicBezTo>
                      <a:pt x="18986" y="19503"/>
                      <a:pt x="18998" y="19498"/>
                      <a:pt x="19003" y="19478"/>
                    </a:cubicBezTo>
                    <a:cubicBezTo>
                      <a:pt x="19007" y="19458"/>
                      <a:pt x="19004" y="19428"/>
                      <a:pt x="19005" y="19407"/>
                    </a:cubicBezTo>
                    <a:cubicBezTo>
                      <a:pt x="19006" y="19380"/>
                      <a:pt x="19015" y="19359"/>
                      <a:pt x="19017" y="19333"/>
                    </a:cubicBezTo>
                    <a:cubicBezTo>
                      <a:pt x="19019" y="19305"/>
                      <a:pt x="19008" y="19278"/>
                      <a:pt x="19014" y="19250"/>
                    </a:cubicBezTo>
                    <a:cubicBezTo>
                      <a:pt x="19019" y="19231"/>
                      <a:pt x="19023" y="19211"/>
                      <a:pt x="19009" y="19204"/>
                    </a:cubicBezTo>
                    <a:cubicBezTo>
                      <a:pt x="19005" y="19203"/>
                      <a:pt x="19002" y="19203"/>
                      <a:pt x="18998" y="19199"/>
                    </a:cubicBezTo>
                    <a:cubicBezTo>
                      <a:pt x="18994" y="19195"/>
                      <a:pt x="18990" y="19189"/>
                      <a:pt x="18985" y="19188"/>
                    </a:cubicBezTo>
                    <a:cubicBezTo>
                      <a:pt x="18976" y="19186"/>
                      <a:pt x="18968" y="19202"/>
                      <a:pt x="18958" y="19203"/>
                    </a:cubicBezTo>
                    <a:cubicBezTo>
                      <a:pt x="18948" y="19205"/>
                      <a:pt x="18938" y="19207"/>
                      <a:pt x="18927" y="19209"/>
                    </a:cubicBezTo>
                    <a:lnTo>
                      <a:pt x="18919" y="19222"/>
                    </a:lnTo>
                    <a:close/>
                    <a:moveTo>
                      <a:pt x="18973" y="19046"/>
                    </a:moveTo>
                    <a:cubicBezTo>
                      <a:pt x="18974" y="19056"/>
                      <a:pt x="18977" y="19063"/>
                      <a:pt x="18978" y="19073"/>
                    </a:cubicBezTo>
                    <a:cubicBezTo>
                      <a:pt x="18979" y="19089"/>
                      <a:pt x="18979" y="19102"/>
                      <a:pt x="18987" y="19110"/>
                    </a:cubicBezTo>
                    <a:cubicBezTo>
                      <a:pt x="18997" y="19121"/>
                      <a:pt x="19004" y="19128"/>
                      <a:pt x="19011" y="19147"/>
                    </a:cubicBezTo>
                    <a:cubicBezTo>
                      <a:pt x="19015" y="19159"/>
                      <a:pt x="19020" y="19171"/>
                      <a:pt x="19029" y="19165"/>
                    </a:cubicBezTo>
                    <a:cubicBezTo>
                      <a:pt x="19034" y="19162"/>
                      <a:pt x="19036" y="19151"/>
                      <a:pt x="19034" y="19140"/>
                    </a:cubicBezTo>
                    <a:cubicBezTo>
                      <a:pt x="19031" y="19129"/>
                      <a:pt x="19021" y="19122"/>
                      <a:pt x="19021" y="19110"/>
                    </a:cubicBezTo>
                    <a:cubicBezTo>
                      <a:pt x="19021" y="19097"/>
                      <a:pt x="19029" y="19099"/>
                      <a:pt x="19024" y="19084"/>
                    </a:cubicBezTo>
                    <a:cubicBezTo>
                      <a:pt x="19021" y="19075"/>
                      <a:pt x="19015" y="19066"/>
                      <a:pt x="19011" y="19059"/>
                    </a:cubicBezTo>
                    <a:cubicBezTo>
                      <a:pt x="19007" y="19053"/>
                      <a:pt x="19005" y="19052"/>
                      <a:pt x="19000" y="19051"/>
                    </a:cubicBezTo>
                    <a:cubicBezTo>
                      <a:pt x="18990" y="19048"/>
                      <a:pt x="18982" y="19039"/>
                      <a:pt x="18975" y="19024"/>
                    </a:cubicBezTo>
                    <a:lnTo>
                      <a:pt x="18973" y="19046"/>
                    </a:lnTo>
                    <a:close/>
                    <a:moveTo>
                      <a:pt x="18744" y="19012"/>
                    </a:moveTo>
                    <a:cubicBezTo>
                      <a:pt x="18746" y="19021"/>
                      <a:pt x="18741" y="19021"/>
                      <a:pt x="18740" y="19028"/>
                    </a:cubicBezTo>
                    <a:cubicBezTo>
                      <a:pt x="18740" y="19035"/>
                      <a:pt x="18745" y="19041"/>
                      <a:pt x="18745" y="19049"/>
                    </a:cubicBezTo>
                    <a:cubicBezTo>
                      <a:pt x="18745" y="19056"/>
                      <a:pt x="18741" y="19066"/>
                      <a:pt x="18740" y="19073"/>
                    </a:cubicBezTo>
                    <a:cubicBezTo>
                      <a:pt x="18739" y="19084"/>
                      <a:pt x="18740" y="19090"/>
                      <a:pt x="18743" y="19101"/>
                    </a:cubicBezTo>
                    <a:cubicBezTo>
                      <a:pt x="18750" y="19131"/>
                      <a:pt x="18756" y="19125"/>
                      <a:pt x="18762" y="19103"/>
                    </a:cubicBezTo>
                    <a:cubicBezTo>
                      <a:pt x="18768" y="19087"/>
                      <a:pt x="18773" y="19074"/>
                      <a:pt x="18767" y="19056"/>
                    </a:cubicBezTo>
                    <a:cubicBezTo>
                      <a:pt x="18766" y="19055"/>
                      <a:pt x="18765" y="19054"/>
                      <a:pt x="18764" y="19052"/>
                    </a:cubicBezTo>
                    <a:cubicBezTo>
                      <a:pt x="18763" y="19048"/>
                      <a:pt x="18763" y="19041"/>
                      <a:pt x="18761" y="19037"/>
                    </a:cubicBezTo>
                    <a:cubicBezTo>
                      <a:pt x="18758" y="19025"/>
                      <a:pt x="18752" y="19018"/>
                      <a:pt x="18748" y="19009"/>
                    </a:cubicBezTo>
                    <a:lnTo>
                      <a:pt x="18744" y="19012"/>
                    </a:lnTo>
                    <a:close/>
                    <a:moveTo>
                      <a:pt x="18381" y="18471"/>
                    </a:moveTo>
                    <a:cubicBezTo>
                      <a:pt x="18376" y="18471"/>
                      <a:pt x="18373" y="18463"/>
                      <a:pt x="18368" y="18462"/>
                    </a:cubicBezTo>
                    <a:cubicBezTo>
                      <a:pt x="18361" y="18462"/>
                      <a:pt x="18354" y="18463"/>
                      <a:pt x="18348" y="18456"/>
                    </a:cubicBezTo>
                    <a:cubicBezTo>
                      <a:pt x="18339" y="18446"/>
                      <a:pt x="18329" y="18436"/>
                      <a:pt x="18317" y="18446"/>
                    </a:cubicBezTo>
                    <a:cubicBezTo>
                      <a:pt x="18309" y="18454"/>
                      <a:pt x="18300" y="18484"/>
                      <a:pt x="18302" y="18502"/>
                    </a:cubicBezTo>
                    <a:cubicBezTo>
                      <a:pt x="18307" y="18505"/>
                      <a:pt x="18310" y="18514"/>
                      <a:pt x="18315" y="18517"/>
                    </a:cubicBezTo>
                    <a:cubicBezTo>
                      <a:pt x="18318" y="18519"/>
                      <a:pt x="18323" y="18517"/>
                      <a:pt x="18327" y="18515"/>
                    </a:cubicBezTo>
                    <a:cubicBezTo>
                      <a:pt x="18345" y="18509"/>
                      <a:pt x="18368" y="18508"/>
                      <a:pt x="18383" y="18486"/>
                    </a:cubicBezTo>
                    <a:lnTo>
                      <a:pt x="18381" y="18471"/>
                    </a:lnTo>
                    <a:close/>
                    <a:moveTo>
                      <a:pt x="9114" y="11881"/>
                    </a:moveTo>
                    <a:cubicBezTo>
                      <a:pt x="9112" y="11894"/>
                      <a:pt x="9114" y="11908"/>
                      <a:pt x="9112" y="11921"/>
                    </a:cubicBezTo>
                    <a:cubicBezTo>
                      <a:pt x="9110" y="11929"/>
                      <a:pt x="9106" y="11933"/>
                      <a:pt x="9104" y="11941"/>
                    </a:cubicBezTo>
                    <a:cubicBezTo>
                      <a:pt x="9102" y="11952"/>
                      <a:pt x="9107" y="11962"/>
                      <a:pt x="9102" y="11972"/>
                    </a:cubicBezTo>
                    <a:cubicBezTo>
                      <a:pt x="9099" y="11981"/>
                      <a:pt x="9092" y="11983"/>
                      <a:pt x="9088" y="11991"/>
                    </a:cubicBezTo>
                    <a:cubicBezTo>
                      <a:pt x="9082" y="12002"/>
                      <a:pt x="9078" y="12012"/>
                      <a:pt x="9071" y="12019"/>
                    </a:cubicBezTo>
                    <a:cubicBezTo>
                      <a:pt x="9067" y="12022"/>
                      <a:pt x="9059" y="12023"/>
                      <a:pt x="9057" y="12031"/>
                    </a:cubicBezTo>
                    <a:cubicBezTo>
                      <a:pt x="9056" y="12037"/>
                      <a:pt x="9058" y="12046"/>
                      <a:pt x="9057" y="12052"/>
                    </a:cubicBezTo>
                    <a:cubicBezTo>
                      <a:pt x="9057" y="12066"/>
                      <a:pt x="9050" y="12070"/>
                      <a:pt x="9053" y="12084"/>
                    </a:cubicBezTo>
                    <a:cubicBezTo>
                      <a:pt x="9057" y="12105"/>
                      <a:pt x="9069" y="12114"/>
                      <a:pt x="9077" y="12126"/>
                    </a:cubicBezTo>
                    <a:cubicBezTo>
                      <a:pt x="9082" y="12133"/>
                      <a:pt x="9084" y="12148"/>
                      <a:pt x="9086" y="12159"/>
                    </a:cubicBezTo>
                    <a:cubicBezTo>
                      <a:pt x="9088" y="12171"/>
                      <a:pt x="9087" y="12185"/>
                      <a:pt x="9084" y="12196"/>
                    </a:cubicBezTo>
                    <a:cubicBezTo>
                      <a:pt x="9079" y="12211"/>
                      <a:pt x="9079" y="12217"/>
                      <a:pt x="9083" y="12233"/>
                    </a:cubicBezTo>
                    <a:cubicBezTo>
                      <a:pt x="9085" y="12239"/>
                      <a:pt x="9088" y="12244"/>
                      <a:pt x="9088" y="12251"/>
                    </a:cubicBezTo>
                    <a:cubicBezTo>
                      <a:pt x="9089" y="12261"/>
                      <a:pt x="9084" y="12266"/>
                      <a:pt x="9084" y="12274"/>
                    </a:cubicBezTo>
                    <a:cubicBezTo>
                      <a:pt x="9083" y="12281"/>
                      <a:pt x="9085" y="12286"/>
                      <a:pt x="9087" y="12292"/>
                    </a:cubicBezTo>
                    <a:cubicBezTo>
                      <a:pt x="9091" y="12304"/>
                      <a:pt x="9096" y="12315"/>
                      <a:pt x="9098" y="12329"/>
                    </a:cubicBezTo>
                    <a:cubicBezTo>
                      <a:pt x="9101" y="12346"/>
                      <a:pt x="9101" y="12367"/>
                      <a:pt x="9101" y="12385"/>
                    </a:cubicBezTo>
                    <a:cubicBezTo>
                      <a:pt x="9102" y="12434"/>
                      <a:pt x="9148" y="12446"/>
                      <a:pt x="9165" y="12449"/>
                    </a:cubicBezTo>
                    <a:cubicBezTo>
                      <a:pt x="9169" y="12471"/>
                      <a:pt x="9159" y="12518"/>
                      <a:pt x="9173" y="12530"/>
                    </a:cubicBezTo>
                    <a:cubicBezTo>
                      <a:pt x="9178" y="12534"/>
                      <a:pt x="9180" y="12532"/>
                      <a:pt x="9183" y="12542"/>
                    </a:cubicBezTo>
                    <a:cubicBezTo>
                      <a:pt x="9186" y="12554"/>
                      <a:pt x="9187" y="12567"/>
                      <a:pt x="9192" y="12578"/>
                    </a:cubicBezTo>
                    <a:cubicBezTo>
                      <a:pt x="9197" y="12591"/>
                      <a:pt x="9203" y="12602"/>
                      <a:pt x="9208" y="12615"/>
                    </a:cubicBezTo>
                    <a:cubicBezTo>
                      <a:pt x="9216" y="12636"/>
                      <a:pt x="9222" y="12656"/>
                      <a:pt x="9231" y="12674"/>
                    </a:cubicBezTo>
                    <a:cubicBezTo>
                      <a:pt x="9234" y="12678"/>
                      <a:pt x="9243" y="12687"/>
                      <a:pt x="9244" y="12693"/>
                    </a:cubicBezTo>
                    <a:cubicBezTo>
                      <a:pt x="9245" y="12698"/>
                      <a:pt x="9241" y="12711"/>
                      <a:pt x="9241" y="12717"/>
                    </a:cubicBezTo>
                    <a:cubicBezTo>
                      <a:pt x="9241" y="12726"/>
                      <a:pt x="9242" y="12736"/>
                      <a:pt x="9245" y="12743"/>
                    </a:cubicBezTo>
                    <a:cubicBezTo>
                      <a:pt x="9251" y="12755"/>
                      <a:pt x="9267" y="12763"/>
                      <a:pt x="9275" y="12765"/>
                    </a:cubicBezTo>
                    <a:cubicBezTo>
                      <a:pt x="9275" y="12774"/>
                      <a:pt x="9278" y="12783"/>
                      <a:pt x="9280" y="12791"/>
                    </a:cubicBezTo>
                    <a:cubicBezTo>
                      <a:pt x="9283" y="12808"/>
                      <a:pt x="9285" y="12827"/>
                      <a:pt x="9288" y="12843"/>
                    </a:cubicBezTo>
                    <a:cubicBezTo>
                      <a:pt x="9290" y="12851"/>
                      <a:pt x="9293" y="12859"/>
                      <a:pt x="9295" y="12867"/>
                    </a:cubicBezTo>
                    <a:cubicBezTo>
                      <a:pt x="9298" y="12875"/>
                      <a:pt x="9307" y="12889"/>
                      <a:pt x="9307" y="12900"/>
                    </a:cubicBezTo>
                    <a:cubicBezTo>
                      <a:pt x="9307" y="12905"/>
                      <a:pt x="9303" y="12918"/>
                      <a:pt x="9301" y="12924"/>
                    </a:cubicBezTo>
                    <a:cubicBezTo>
                      <a:pt x="9296" y="12953"/>
                      <a:pt x="9293" y="12986"/>
                      <a:pt x="9310" y="13001"/>
                    </a:cubicBezTo>
                    <a:cubicBezTo>
                      <a:pt x="9315" y="13007"/>
                      <a:pt x="9323" y="13002"/>
                      <a:pt x="9330" y="13002"/>
                    </a:cubicBezTo>
                    <a:cubicBezTo>
                      <a:pt x="9340" y="13001"/>
                      <a:pt x="9344" y="13004"/>
                      <a:pt x="9351" y="13018"/>
                    </a:cubicBezTo>
                    <a:cubicBezTo>
                      <a:pt x="9353" y="13024"/>
                      <a:pt x="9357" y="13028"/>
                      <a:pt x="9360" y="13034"/>
                    </a:cubicBezTo>
                    <a:cubicBezTo>
                      <a:pt x="9363" y="13039"/>
                      <a:pt x="9365" y="13045"/>
                      <a:pt x="9369" y="13049"/>
                    </a:cubicBezTo>
                    <a:cubicBezTo>
                      <a:pt x="9379" y="13059"/>
                      <a:pt x="9393" y="13057"/>
                      <a:pt x="9403" y="13057"/>
                    </a:cubicBezTo>
                    <a:cubicBezTo>
                      <a:pt x="9407" y="13057"/>
                      <a:pt x="9412" y="13054"/>
                      <a:pt x="9415" y="13060"/>
                    </a:cubicBezTo>
                    <a:cubicBezTo>
                      <a:pt x="9420" y="13070"/>
                      <a:pt x="9416" y="13099"/>
                      <a:pt x="9422" y="13108"/>
                    </a:cubicBezTo>
                    <a:cubicBezTo>
                      <a:pt x="9425" y="13113"/>
                      <a:pt x="9431" y="13104"/>
                      <a:pt x="9435" y="13111"/>
                    </a:cubicBezTo>
                    <a:cubicBezTo>
                      <a:pt x="9444" y="13125"/>
                      <a:pt x="9439" y="13150"/>
                      <a:pt x="9448" y="13164"/>
                    </a:cubicBezTo>
                    <a:cubicBezTo>
                      <a:pt x="9453" y="13172"/>
                      <a:pt x="9458" y="13177"/>
                      <a:pt x="9464" y="13179"/>
                    </a:cubicBezTo>
                    <a:cubicBezTo>
                      <a:pt x="9468" y="13179"/>
                      <a:pt x="9470" y="13178"/>
                      <a:pt x="9472" y="13183"/>
                    </a:cubicBezTo>
                    <a:cubicBezTo>
                      <a:pt x="9475" y="13189"/>
                      <a:pt x="9476" y="13211"/>
                      <a:pt x="9477" y="13220"/>
                    </a:cubicBezTo>
                    <a:cubicBezTo>
                      <a:pt x="9478" y="13226"/>
                      <a:pt x="9480" y="13234"/>
                      <a:pt x="9479" y="13240"/>
                    </a:cubicBezTo>
                    <a:cubicBezTo>
                      <a:pt x="9493" y="13248"/>
                      <a:pt x="9508" y="13267"/>
                      <a:pt x="9521" y="13281"/>
                    </a:cubicBezTo>
                    <a:cubicBezTo>
                      <a:pt x="9524" y="13283"/>
                      <a:pt x="9528" y="13287"/>
                      <a:pt x="9530" y="13294"/>
                    </a:cubicBezTo>
                    <a:cubicBezTo>
                      <a:pt x="9531" y="13298"/>
                      <a:pt x="9531" y="13307"/>
                      <a:pt x="9533" y="13311"/>
                    </a:cubicBezTo>
                    <a:cubicBezTo>
                      <a:pt x="9537" y="13320"/>
                      <a:pt x="9555" y="13313"/>
                      <a:pt x="9561" y="13313"/>
                    </a:cubicBezTo>
                    <a:cubicBezTo>
                      <a:pt x="9565" y="13313"/>
                      <a:pt x="9573" y="13310"/>
                      <a:pt x="9576" y="13315"/>
                    </a:cubicBezTo>
                    <a:cubicBezTo>
                      <a:pt x="9579" y="13319"/>
                      <a:pt x="9580" y="13334"/>
                      <a:pt x="9582" y="13340"/>
                    </a:cubicBezTo>
                    <a:cubicBezTo>
                      <a:pt x="9585" y="13354"/>
                      <a:pt x="9589" y="13368"/>
                      <a:pt x="9591" y="13383"/>
                    </a:cubicBezTo>
                    <a:cubicBezTo>
                      <a:pt x="9601" y="13377"/>
                      <a:pt x="9600" y="13350"/>
                      <a:pt x="9612" y="13363"/>
                    </a:cubicBezTo>
                    <a:cubicBezTo>
                      <a:pt x="9619" y="13371"/>
                      <a:pt x="9629" y="13386"/>
                      <a:pt x="9637" y="13388"/>
                    </a:cubicBezTo>
                    <a:cubicBezTo>
                      <a:pt x="9641" y="13389"/>
                      <a:pt x="9643" y="13386"/>
                      <a:pt x="9647" y="13381"/>
                    </a:cubicBezTo>
                    <a:cubicBezTo>
                      <a:pt x="9652" y="13375"/>
                      <a:pt x="9658" y="13361"/>
                      <a:pt x="9664" y="13358"/>
                    </a:cubicBezTo>
                    <a:cubicBezTo>
                      <a:pt x="9668" y="13357"/>
                      <a:pt x="9674" y="13361"/>
                      <a:pt x="9678" y="13361"/>
                    </a:cubicBezTo>
                    <a:cubicBezTo>
                      <a:pt x="9688" y="13362"/>
                      <a:pt x="9698" y="13366"/>
                      <a:pt x="9705" y="13354"/>
                    </a:cubicBezTo>
                    <a:cubicBezTo>
                      <a:pt x="9712" y="13343"/>
                      <a:pt x="9715" y="13329"/>
                      <a:pt x="9720" y="13314"/>
                    </a:cubicBezTo>
                    <a:cubicBezTo>
                      <a:pt x="9725" y="13300"/>
                      <a:pt x="9733" y="13312"/>
                      <a:pt x="9741" y="13312"/>
                    </a:cubicBezTo>
                    <a:cubicBezTo>
                      <a:pt x="9746" y="13312"/>
                      <a:pt x="9752" y="13313"/>
                      <a:pt x="9756" y="13306"/>
                    </a:cubicBezTo>
                    <a:cubicBezTo>
                      <a:pt x="9759" y="13300"/>
                      <a:pt x="9759" y="13284"/>
                      <a:pt x="9764" y="13280"/>
                    </a:cubicBezTo>
                    <a:cubicBezTo>
                      <a:pt x="9767" y="13277"/>
                      <a:pt x="9775" y="13281"/>
                      <a:pt x="9778" y="13282"/>
                    </a:cubicBezTo>
                    <a:cubicBezTo>
                      <a:pt x="9785" y="13283"/>
                      <a:pt x="9792" y="13285"/>
                      <a:pt x="9798" y="13286"/>
                    </a:cubicBezTo>
                    <a:cubicBezTo>
                      <a:pt x="9804" y="13288"/>
                      <a:pt x="9806" y="13291"/>
                      <a:pt x="9810" y="13297"/>
                    </a:cubicBezTo>
                    <a:cubicBezTo>
                      <a:pt x="9815" y="13288"/>
                      <a:pt x="9816" y="13276"/>
                      <a:pt x="9822" y="13272"/>
                    </a:cubicBezTo>
                    <a:cubicBezTo>
                      <a:pt x="9825" y="13270"/>
                      <a:pt x="9831" y="13271"/>
                      <a:pt x="9834" y="13272"/>
                    </a:cubicBezTo>
                    <a:cubicBezTo>
                      <a:pt x="9837" y="13272"/>
                      <a:pt x="9843" y="13277"/>
                      <a:pt x="9846" y="13275"/>
                    </a:cubicBezTo>
                    <a:cubicBezTo>
                      <a:pt x="9849" y="13272"/>
                      <a:pt x="9848" y="13263"/>
                      <a:pt x="9851" y="13257"/>
                    </a:cubicBezTo>
                    <a:cubicBezTo>
                      <a:pt x="9855" y="13248"/>
                      <a:pt x="9869" y="13244"/>
                      <a:pt x="9875" y="13249"/>
                    </a:cubicBezTo>
                    <a:cubicBezTo>
                      <a:pt x="9882" y="13255"/>
                      <a:pt x="9883" y="13280"/>
                      <a:pt x="9892" y="13284"/>
                    </a:cubicBezTo>
                    <a:cubicBezTo>
                      <a:pt x="9896" y="13287"/>
                      <a:pt x="9898" y="13278"/>
                      <a:pt x="9901" y="13276"/>
                    </a:cubicBezTo>
                    <a:cubicBezTo>
                      <a:pt x="9907" y="13273"/>
                      <a:pt x="9911" y="13282"/>
                      <a:pt x="9916" y="13288"/>
                    </a:cubicBezTo>
                    <a:cubicBezTo>
                      <a:pt x="9922" y="13295"/>
                      <a:pt x="9929" y="13300"/>
                      <a:pt x="9935" y="13310"/>
                    </a:cubicBezTo>
                    <a:cubicBezTo>
                      <a:pt x="9937" y="13315"/>
                      <a:pt x="9941" y="13330"/>
                      <a:pt x="9945" y="13331"/>
                    </a:cubicBezTo>
                    <a:cubicBezTo>
                      <a:pt x="9948" y="13331"/>
                      <a:pt x="9955" y="13323"/>
                      <a:pt x="9959" y="13320"/>
                    </a:cubicBezTo>
                    <a:cubicBezTo>
                      <a:pt x="9969" y="13315"/>
                      <a:pt x="9979" y="13309"/>
                      <a:pt x="9989" y="13301"/>
                    </a:cubicBezTo>
                    <a:cubicBezTo>
                      <a:pt x="9996" y="13295"/>
                      <a:pt x="10003" y="13286"/>
                      <a:pt x="10011" y="13282"/>
                    </a:cubicBezTo>
                    <a:cubicBezTo>
                      <a:pt x="10013" y="13282"/>
                      <a:pt x="10016" y="13282"/>
                      <a:pt x="10018" y="13281"/>
                    </a:cubicBezTo>
                    <a:cubicBezTo>
                      <a:pt x="10028" y="13276"/>
                      <a:pt x="10037" y="13261"/>
                      <a:pt x="10048" y="13256"/>
                    </a:cubicBezTo>
                    <a:cubicBezTo>
                      <a:pt x="10052" y="13254"/>
                      <a:pt x="10058" y="13252"/>
                      <a:pt x="10063" y="13254"/>
                    </a:cubicBezTo>
                    <a:cubicBezTo>
                      <a:pt x="10068" y="13256"/>
                      <a:pt x="10078" y="13260"/>
                      <a:pt x="10082" y="13266"/>
                    </a:cubicBezTo>
                    <a:cubicBezTo>
                      <a:pt x="10091" y="13266"/>
                      <a:pt x="10102" y="13238"/>
                      <a:pt x="10110" y="13227"/>
                    </a:cubicBezTo>
                    <a:cubicBezTo>
                      <a:pt x="10114" y="13222"/>
                      <a:pt x="10118" y="13218"/>
                      <a:pt x="10121" y="13212"/>
                    </a:cubicBezTo>
                    <a:cubicBezTo>
                      <a:pt x="10128" y="13200"/>
                      <a:pt x="10130" y="13194"/>
                      <a:pt x="10140" y="13189"/>
                    </a:cubicBezTo>
                    <a:cubicBezTo>
                      <a:pt x="10146" y="13186"/>
                      <a:pt x="10153" y="13184"/>
                      <a:pt x="10160" y="13178"/>
                    </a:cubicBezTo>
                    <a:cubicBezTo>
                      <a:pt x="10168" y="13171"/>
                      <a:pt x="10175" y="13165"/>
                      <a:pt x="10183" y="13160"/>
                    </a:cubicBezTo>
                    <a:cubicBezTo>
                      <a:pt x="10186" y="13158"/>
                      <a:pt x="10192" y="13149"/>
                      <a:pt x="10196" y="13152"/>
                    </a:cubicBezTo>
                    <a:cubicBezTo>
                      <a:pt x="10200" y="13154"/>
                      <a:pt x="10201" y="13170"/>
                      <a:pt x="10205" y="13173"/>
                    </a:cubicBezTo>
                    <a:cubicBezTo>
                      <a:pt x="10209" y="13177"/>
                      <a:pt x="10217" y="13156"/>
                      <a:pt x="10221" y="13150"/>
                    </a:cubicBezTo>
                    <a:cubicBezTo>
                      <a:pt x="10230" y="13136"/>
                      <a:pt x="10239" y="13137"/>
                      <a:pt x="10251" y="13134"/>
                    </a:cubicBezTo>
                    <a:cubicBezTo>
                      <a:pt x="10256" y="13133"/>
                      <a:pt x="10262" y="13134"/>
                      <a:pt x="10268" y="13131"/>
                    </a:cubicBezTo>
                    <a:cubicBezTo>
                      <a:pt x="10272" y="13128"/>
                      <a:pt x="10275" y="13123"/>
                      <a:pt x="10279" y="13124"/>
                    </a:cubicBezTo>
                    <a:cubicBezTo>
                      <a:pt x="10287" y="13127"/>
                      <a:pt x="10293" y="13139"/>
                      <a:pt x="10302" y="13137"/>
                    </a:cubicBezTo>
                    <a:cubicBezTo>
                      <a:pt x="10307" y="13136"/>
                      <a:pt x="10314" y="13133"/>
                      <a:pt x="10319" y="13129"/>
                    </a:cubicBezTo>
                    <a:cubicBezTo>
                      <a:pt x="10322" y="13127"/>
                      <a:pt x="10324" y="13124"/>
                      <a:pt x="10327" y="13126"/>
                    </a:cubicBezTo>
                    <a:cubicBezTo>
                      <a:pt x="10329" y="13127"/>
                      <a:pt x="10330" y="13130"/>
                      <a:pt x="10332" y="13132"/>
                    </a:cubicBezTo>
                    <a:cubicBezTo>
                      <a:pt x="10336" y="13137"/>
                      <a:pt x="10342" y="13136"/>
                      <a:pt x="10346" y="13141"/>
                    </a:cubicBezTo>
                    <a:cubicBezTo>
                      <a:pt x="10349" y="13147"/>
                      <a:pt x="10350" y="13160"/>
                      <a:pt x="10353" y="13166"/>
                    </a:cubicBezTo>
                    <a:cubicBezTo>
                      <a:pt x="10356" y="13172"/>
                      <a:pt x="10362" y="13177"/>
                      <a:pt x="10366" y="13181"/>
                    </a:cubicBezTo>
                    <a:cubicBezTo>
                      <a:pt x="10376" y="13194"/>
                      <a:pt x="10387" y="13198"/>
                      <a:pt x="10396" y="13210"/>
                    </a:cubicBezTo>
                    <a:cubicBezTo>
                      <a:pt x="10404" y="13218"/>
                      <a:pt x="10409" y="13241"/>
                      <a:pt x="10413" y="13257"/>
                    </a:cubicBezTo>
                    <a:cubicBezTo>
                      <a:pt x="10416" y="13270"/>
                      <a:pt x="10419" y="13280"/>
                      <a:pt x="10423" y="13292"/>
                    </a:cubicBezTo>
                    <a:cubicBezTo>
                      <a:pt x="10433" y="13322"/>
                      <a:pt x="10441" y="13355"/>
                      <a:pt x="10451" y="13385"/>
                    </a:cubicBezTo>
                    <a:cubicBezTo>
                      <a:pt x="10457" y="13380"/>
                      <a:pt x="10460" y="13366"/>
                      <a:pt x="10465" y="13362"/>
                    </a:cubicBezTo>
                    <a:cubicBezTo>
                      <a:pt x="10470" y="13359"/>
                      <a:pt x="10476" y="13368"/>
                      <a:pt x="10481" y="13370"/>
                    </a:cubicBezTo>
                    <a:cubicBezTo>
                      <a:pt x="10489" y="13372"/>
                      <a:pt x="10500" y="13368"/>
                      <a:pt x="10506" y="13357"/>
                    </a:cubicBezTo>
                    <a:cubicBezTo>
                      <a:pt x="10511" y="13349"/>
                      <a:pt x="10512" y="13342"/>
                      <a:pt x="10518" y="13338"/>
                    </a:cubicBezTo>
                    <a:cubicBezTo>
                      <a:pt x="10522" y="13335"/>
                      <a:pt x="10537" y="13324"/>
                      <a:pt x="10536" y="13342"/>
                    </a:cubicBezTo>
                    <a:cubicBezTo>
                      <a:pt x="10550" y="13342"/>
                      <a:pt x="10566" y="13352"/>
                      <a:pt x="10578" y="13340"/>
                    </a:cubicBezTo>
                    <a:cubicBezTo>
                      <a:pt x="10593" y="13324"/>
                      <a:pt x="10606" y="13325"/>
                      <a:pt x="10615" y="13359"/>
                    </a:cubicBezTo>
                    <a:cubicBezTo>
                      <a:pt x="10617" y="13370"/>
                      <a:pt x="10616" y="13379"/>
                      <a:pt x="10616" y="13392"/>
                    </a:cubicBezTo>
                    <a:cubicBezTo>
                      <a:pt x="10616" y="13404"/>
                      <a:pt x="10619" y="13410"/>
                      <a:pt x="10623" y="13420"/>
                    </a:cubicBezTo>
                    <a:cubicBezTo>
                      <a:pt x="10626" y="13429"/>
                      <a:pt x="10638" y="13454"/>
                      <a:pt x="10632" y="13465"/>
                    </a:cubicBezTo>
                    <a:cubicBezTo>
                      <a:pt x="10632" y="13460"/>
                      <a:pt x="10634" y="13459"/>
                      <a:pt x="10636" y="13456"/>
                    </a:cubicBezTo>
                    <a:cubicBezTo>
                      <a:pt x="10644" y="13447"/>
                      <a:pt x="10651" y="13435"/>
                      <a:pt x="10659" y="13428"/>
                    </a:cubicBezTo>
                    <a:cubicBezTo>
                      <a:pt x="10664" y="13446"/>
                      <a:pt x="10678" y="13445"/>
                      <a:pt x="10681" y="13467"/>
                    </a:cubicBezTo>
                    <a:cubicBezTo>
                      <a:pt x="10683" y="13475"/>
                      <a:pt x="10682" y="13483"/>
                      <a:pt x="10682" y="13491"/>
                    </a:cubicBezTo>
                    <a:cubicBezTo>
                      <a:pt x="10683" y="13502"/>
                      <a:pt x="10685" y="13505"/>
                      <a:pt x="10688" y="13513"/>
                    </a:cubicBezTo>
                    <a:cubicBezTo>
                      <a:pt x="10695" y="13530"/>
                      <a:pt x="10697" y="13551"/>
                      <a:pt x="10689" y="13566"/>
                    </a:cubicBezTo>
                    <a:cubicBezTo>
                      <a:pt x="10684" y="13575"/>
                      <a:pt x="10682" y="13588"/>
                      <a:pt x="10681" y="13601"/>
                    </a:cubicBezTo>
                    <a:cubicBezTo>
                      <a:pt x="10680" y="13617"/>
                      <a:pt x="10679" y="13634"/>
                      <a:pt x="10679" y="13650"/>
                    </a:cubicBezTo>
                    <a:cubicBezTo>
                      <a:pt x="10678" y="13659"/>
                      <a:pt x="10678" y="13668"/>
                      <a:pt x="10682" y="13673"/>
                    </a:cubicBezTo>
                    <a:cubicBezTo>
                      <a:pt x="10677" y="13690"/>
                      <a:pt x="10669" y="13711"/>
                      <a:pt x="10667" y="13731"/>
                    </a:cubicBezTo>
                    <a:cubicBezTo>
                      <a:pt x="10665" y="13745"/>
                      <a:pt x="10666" y="13770"/>
                      <a:pt x="10658" y="13777"/>
                    </a:cubicBezTo>
                    <a:cubicBezTo>
                      <a:pt x="10662" y="13786"/>
                      <a:pt x="10667" y="13791"/>
                      <a:pt x="10669" y="13802"/>
                    </a:cubicBezTo>
                    <a:cubicBezTo>
                      <a:pt x="10672" y="13815"/>
                      <a:pt x="10670" y="13828"/>
                      <a:pt x="10670" y="13841"/>
                    </a:cubicBezTo>
                    <a:cubicBezTo>
                      <a:pt x="10670" y="13859"/>
                      <a:pt x="10671" y="13883"/>
                      <a:pt x="10664" y="13896"/>
                    </a:cubicBezTo>
                    <a:cubicBezTo>
                      <a:pt x="10660" y="13904"/>
                      <a:pt x="10658" y="13907"/>
                      <a:pt x="10657" y="13919"/>
                    </a:cubicBezTo>
                    <a:cubicBezTo>
                      <a:pt x="10656" y="13930"/>
                      <a:pt x="10656" y="13948"/>
                      <a:pt x="10652" y="13956"/>
                    </a:cubicBezTo>
                    <a:cubicBezTo>
                      <a:pt x="10649" y="13963"/>
                      <a:pt x="10644" y="13962"/>
                      <a:pt x="10640" y="13967"/>
                    </a:cubicBezTo>
                    <a:cubicBezTo>
                      <a:pt x="10636" y="13973"/>
                      <a:pt x="10636" y="13977"/>
                      <a:pt x="10636" y="13988"/>
                    </a:cubicBezTo>
                    <a:cubicBezTo>
                      <a:pt x="10637" y="14012"/>
                      <a:pt x="10645" y="14042"/>
                      <a:pt x="10632" y="14053"/>
                    </a:cubicBezTo>
                    <a:cubicBezTo>
                      <a:pt x="10637" y="14068"/>
                      <a:pt x="10643" y="14081"/>
                      <a:pt x="10649" y="14094"/>
                    </a:cubicBezTo>
                    <a:cubicBezTo>
                      <a:pt x="10654" y="14106"/>
                      <a:pt x="10652" y="14111"/>
                      <a:pt x="10653" y="14124"/>
                    </a:cubicBezTo>
                    <a:cubicBezTo>
                      <a:pt x="10655" y="14139"/>
                      <a:pt x="10664" y="14141"/>
                      <a:pt x="10667" y="14153"/>
                    </a:cubicBezTo>
                    <a:cubicBezTo>
                      <a:pt x="10669" y="14161"/>
                      <a:pt x="10667" y="14174"/>
                      <a:pt x="10670" y="14183"/>
                    </a:cubicBezTo>
                    <a:cubicBezTo>
                      <a:pt x="10672" y="14191"/>
                      <a:pt x="10675" y="14190"/>
                      <a:pt x="10677" y="14196"/>
                    </a:cubicBezTo>
                    <a:cubicBezTo>
                      <a:pt x="10679" y="14201"/>
                      <a:pt x="10679" y="14213"/>
                      <a:pt x="10680" y="14219"/>
                    </a:cubicBezTo>
                    <a:cubicBezTo>
                      <a:pt x="10681" y="14227"/>
                      <a:pt x="10682" y="14235"/>
                      <a:pt x="10684" y="14242"/>
                    </a:cubicBezTo>
                    <a:cubicBezTo>
                      <a:pt x="10685" y="14250"/>
                      <a:pt x="10685" y="14260"/>
                      <a:pt x="10687" y="14268"/>
                    </a:cubicBezTo>
                    <a:cubicBezTo>
                      <a:pt x="10690" y="14280"/>
                      <a:pt x="10699" y="14279"/>
                      <a:pt x="10706" y="14281"/>
                    </a:cubicBezTo>
                    <a:cubicBezTo>
                      <a:pt x="10712" y="14283"/>
                      <a:pt x="10726" y="14277"/>
                      <a:pt x="10730" y="14289"/>
                    </a:cubicBezTo>
                    <a:cubicBezTo>
                      <a:pt x="10734" y="14302"/>
                      <a:pt x="10726" y="14323"/>
                      <a:pt x="10731" y="14337"/>
                    </a:cubicBezTo>
                    <a:cubicBezTo>
                      <a:pt x="10733" y="14343"/>
                      <a:pt x="10739" y="14343"/>
                      <a:pt x="10742" y="14348"/>
                    </a:cubicBezTo>
                    <a:cubicBezTo>
                      <a:pt x="10747" y="14355"/>
                      <a:pt x="10748" y="14368"/>
                      <a:pt x="10751" y="14378"/>
                    </a:cubicBezTo>
                    <a:cubicBezTo>
                      <a:pt x="10759" y="14399"/>
                      <a:pt x="10773" y="14411"/>
                      <a:pt x="10782" y="14430"/>
                    </a:cubicBezTo>
                    <a:cubicBezTo>
                      <a:pt x="10785" y="14437"/>
                      <a:pt x="10789" y="14443"/>
                      <a:pt x="10791" y="14449"/>
                    </a:cubicBezTo>
                    <a:cubicBezTo>
                      <a:pt x="10795" y="14458"/>
                      <a:pt x="10793" y="14468"/>
                      <a:pt x="10794" y="14478"/>
                    </a:cubicBezTo>
                    <a:cubicBezTo>
                      <a:pt x="10795" y="14488"/>
                      <a:pt x="10797" y="14501"/>
                      <a:pt x="10800" y="14509"/>
                    </a:cubicBezTo>
                    <a:cubicBezTo>
                      <a:pt x="10804" y="14522"/>
                      <a:pt x="10816" y="14527"/>
                      <a:pt x="10819" y="14540"/>
                    </a:cubicBezTo>
                    <a:cubicBezTo>
                      <a:pt x="10820" y="14544"/>
                      <a:pt x="10820" y="14547"/>
                      <a:pt x="10820" y="14552"/>
                    </a:cubicBezTo>
                    <a:cubicBezTo>
                      <a:pt x="10822" y="14577"/>
                      <a:pt x="10826" y="14607"/>
                      <a:pt x="10831" y="14630"/>
                    </a:cubicBezTo>
                    <a:cubicBezTo>
                      <a:pt x="10834" y="14643"/>
                      <a:pt x="10838" y="14652"/>
                      <a:pt x="10840" y="14666"/>
                    </a:cubicBezTo>
                    <a:cubicBezTo>
                      <a:pt x="10844" y="14704"/>
                      <a:pt x="10848" y="14741"/>
                      <a:pt x="10853" y="14779"/>
                    </a:cubicBezTo>
                    <a:cubicBezTo>
                      <a:pt x="10856" y="14811"/>
                      <a:pt x="10868" y="14836"/>
                      <a:pt x="10879" y="14858"/>
                    </a:cubicBezTo>
                    <a:cubicBezTo>
                      <a:pt x="10885" y="14870"/>
                      <a:pt x="10886" y="14874"/>
                      <a:pt x="10888" y="14889"/>
                    </a:cubicBezTo>
                    <a:cubicBezTo>
                      <a:pt x="10889" y="14899"/>
                      <a:pt x="10892" y="14909"/>
                      <a:pt x="10894" y="14918"/>
                    </a:cubicBezTo>
                    <a:cubicBezTo>
                      <a:pt x="10899" y="14938"/>
                      <a:pt x="10904" y="14948"/>
                      <a:pt x="10903" y="14971"/>
                    </a:cubicBezTo>
                    <a:cubicBezTo>
                      <a:pt x="10902" y="14982"/>
                      <a:pt x="10900" y="14990"/>
                      <a:pt x="10898" y="15001"/>
                    </a:cubicBezTo>
                    <a:cubicBezTo>
                      <a:pt x="10897" y="15011"/>
                      <a:pt x="10897" y="15022"/>
                      <a:pt x="10897" y="15032"/>
                    </a:cubicBezTo>
                    <a:cubicBezTo>
                      <a:pt x="10896" y="15045"/>
                      <a:pt x="10893" y="15069"/>
                      <a:pt x="10896" y="15081"/>
                    </a:cubicBezTo>
                    <a:cubicBezTo>
                      <a:pt x="10897" y="15085"/>
                      <a:pt x="10899" y="15089"/>
                      <a:pt x="10901" y="15093"/>
                    </a:cubicBezTo>
                    <a:cubicBezTo>
                      <a:pt x="10903" y="15099"/>
                      <a:pt x="10904" y="15105"/>
                      <a:pt x="10905" y="15112"/>
                    </a:cubicBezTo>
                    <a:cubicBezTo>
                      <a:pt x="10907" y="15122"/>
                      <a:pt x="10909" y="15133"/>
                      <a:pt x="10911" y="15143"/>
                    </a:cubicBezTo>
                    <a:cubicBezTo>
                      <a:pt x="10915" y="15159"/>
                      <a:pt x="10928" y="15161"/>
                      <a:pt x="10926" y="15179"/>
                    </a:cubicBezTo>
                    <a:cubicBezTo>
                      <a:pt x="10926" y="15191"/>
                      <a:pt x="10921" y="15197"/>
                      <a:pt x="10922" y="15210"/>
                    </a:cubicBezTo>
                    <a:cubicBezTo>
                      <a:pt x="10923" y="15222"/>
                      <a:pt x="10929" y="15227"/>
                      <a:pt x="10930" y="15239"/>
                    </a:cubicBezTo>
                    <a:cubicBezTo>
                      <a:pt x="10933" y="15270"/>
                      <a:pt x="10928" y="15301"/>
                      <a:pt x="10927" y="15332"/>
                    </a:cubicBezTo>
                    <a:cubicBezTo>
                      <a:pt x="10926" y="15357"/>
                      <a:pt x="10926" y="15378"/>
                      <a:pt x="10915" y="15395"/>
                    </a:cubicBezTo>
                    <a:cubicBezTo>
                      <a:pt x="10911" y="15400"/>
                      <a:pt x="10908" y="15403"/>
                      <a:pt x="10905" y="15410"/>
                    </a:cubicBezTo>
                    <a:cubicBezTo>
                      <a:pt x="10902" y="15418"/>
                      <a:pt x="10900" y="15430"/>
                      <a:pt x="10897" y="15436"/>
                    </a:cubicBezTo>
                    <a:cubicBezTo>
                      <a:pt x="10894" y="15444"/>
                      <a:pt x="10889" y="15441"/>
                      <a:pt x="10886" y="15447"/>
                    </a:cubicBezTo>
                    <a:cubicBezTo>
                      <a:pt x="10881" y="15453"/>
                      <a:pt x="10878" y="15472"/>
                      <a:pt x="10875" y="15481"/>
                    </a:cubicBezTo>
                    <a:cubicBezTo>
                      <a:pt x="10869" y="15499"/>
                      <a:pt x="10865" y="15509"/>
                      <a:pt x="10854" y="15509"/>
                    </a:cubicBezTo>
                    <a:cubicBezTo>
                      <a:pt x="10853" y="15541"/>
                      <a:pt x="10857" y="15560"/>
                      <a:pt x="10843" y="15585"/>
                    </a:cubicBezTo>
                    <a:cubicBezTo>
                      <a:pt x="10837" y="15596"/>
                      <a:pt x="10836" y="15597"/>
                      <a:pt x="10837" y="15617"/>
                    </a:cubicBezTo>
                    <a:cubicBezTo>
                      <a:pt x="10837" y="15628"/>
                      <a:pt x="10839" y="15632"/>
                      <a:pt x="10841" y="15641"/>
                    </a:cubicBezTo>
                    <a:cubicBezTo>
                      <a:pt x="10845" y="15666"/>
                      <a:pt x="10843" y="15697"/>
                      <a:pt x="10838" y="15721"/>
                    </a:cubicBezTo>
                    <a:cubicBezTo>
                      <a:pt x="10832" y="15747"/>
                      <a:pt x="10812" y="15759"/>
                      <a:pt x="10815" y="15788"/>
                    </a:cubicBezTo>
                    <a:cubicBezTo>
                      <a:pt x="10816" y="15798"/>
                      <a:pt x="10819" y="15805"/>
                      <a:pt x="10820" y="15816"/>
                    </a:cubicBezTo>
                    <a:cubicBezTo>
                      <a:pt x="10820" y="15841"/>
                      <a:pt x="10808" y="15837"/>
                      <a:pt x="10799" y="15838"/>
                    </a:cubicBezTo>
                    <a:cubicBezTo>
                      <a:pt x="10802" y="15864"/>
                      <a:pt x="10804" y="15891"/>
                      <a:pt x="10808" y="15916"/>
                    </a:cubicBezTo>
                    <a:cubicBezTo>
                      <a:pt x="10810" y="15930"/>
                      <a:pt x="10812" y="15940"/>
                      <a:pt x="10811" y="15954"/>
                    </a:cubicBezTo>
                    <a:cubicBezTo>
                      <a:pt x="10810" y="15982"/>
                      <a:pt x="10799" y="15998"/>
                      <a:pt x="10798" y="16025"/>
                    </a:cubicBezTo>
                    <a:cubicBezTo>
                      <a:pt x="10797" y="16052"/>
                      <a:pt x="10806" y="16066"/>
                      <a:pt x="10809" y="16091"/>
                    </a:cubicBezTo>
                    <a:cubicBezTo>
                      <a:pt x="10810" y="16101"/>
                      <a:pt x="10809" y="16118"/>
                      <a:pt x="10808" y="16128"/>
                    </a:cubicBezTo>
                    <a:cubicBezTo>
                      <a:pt x="10808" y="16135"/>
                      <a:pt x="10805" y="16139"/>
                      <a:pt x="10805" y="16147"/>
                    </a:cubicBezTo>
                    <a:cubicBezTo>
                      <a:pt x="10807" y="16171"/>
                      <a:pt x="10828" y="16182"/>
                      <a:pt x="10836" y="16198"/>
                    </a:cubicBezTo>
                    <a:cubicBezTo>
                      <a:pt x="10846" y="16217"/>
                      <a:pt x="10844" y="16253"/>
                      <a:pt x="10849" y="16277"/>
                    </a:cubicBezTo>
                    <a:cubicBezTo>
                      <a:pt x="10854" y="16300"/>
                      <a:pt x="10867" y="16301"/>
                      <a:pt x="10866" y="16330"/>
                    </a:cubicBezTo>
                    <a:cubicBezTo>
                      <a:pt x="10865" y="16344"/>
                      <a:pt x="10861" y="16342"/>
                      <a:pt x="10867" y="16356"/>
                    </a:cubicBezTo>
                    <a:cubicBezTo>
                      <a:pt x="10872" y="16366"/>
                      <a:pt x="10878" y="16374"/>
                      <a:pt x="10882" y="16383"/>
                    </a:cubicBezTo>
                    <a:cubicBezTo>
                      <a:pt x="10891" y="16398"/>
                      <a:pt x="10896" y="16402"/>
                      <a:pt x="10895" y="16427"/>
                    </a:cubicBezTo>
                    <a:cubicBezTo>
                      <a:pt x="10895" y="16442"/>
                      <a:pt x="10894" y="16454"/>
                      <a:pt x="10896" y="16467"/>
                    </a:cubicBezTo>
                    <a:cubicBezTo>
                      <a:pt x="10897" y="16480"/>
                      <a:pt x="10900" y="16488"/>
                      <a:pt x="10903" y="16496"/>
                    </a:cubicBezTo>
                    <a:cubicBezTo>
                      <a:pt x="10909" y="16516"/>
                      <a:pt x="10910" y="16535"/>
                      <a:pt x="10912" y="16557"/>
                    </a:cubicBezTo>
                    <a:cubicBezTo>
                      <a:pt x="10913" y="16575"/>
                      <a:pt x="10918" y="16584"/>
                      <a:pt x="10922" y="16600"/>
                    </a:cubicBezTo>
                    <a:cubicBezTo>
                      <a:pt x="10933" y="16638"/>
                      <a:pt x="10940" y="16679"/>
                      <a:pt x="10950" y="16717"/>
                    </a:cubicBezTo>
                    <a:cubicBezTo>
                      <a:pt x="10956" y="16737"/>
                      <a:pt x="10958" y="16751"/>
                      <a:pt x="10956" y="16774"/>
                    </a:cubicBezTo>
                    <a:cubicBezTo>
                      <a:pt x="10955" y="16796"/>
                      <a:pt x="10956" y="16809"/>
                      <a:pt x="10960" y="16829"/>
                    </a:cubicBezTo>
                    <a:cubicBezTo>
                      <a:pt x="10963" y="16848"/>
                      <a:pt x="10969" y="16870"/>
                      <a:pt x="10966" y="16890"/>
                    </a:cubicBezTo>
                    <a:cubicBezTo>
                      <a:pt x="10963" y="16906"/>
                      <a:pt x="10960" y="16903"/>
                      <a:pt x="10966" y="16920"/>
                    </a:cubicBezTo>
                    <a:cubicBezTo>
                      <a:pt x="10969" y="16927"/>
                      <a:pt x="10972" y="16932"/>
                      <a:pt x="10974" y="16940"/>
                    </a:cubicBezTo>
                    <a:cubicBezTo>
                      <a:pt x="10978" y="16958"/>
                      <a:pt x="10974" y="16978"/>
                      <a:pt x="10978" y="16997"/>
                    </a:cubicBezTo>
                    <a:cubicBezTo>
                      <a:pt x="10984" y="17023"/>
                      <a:pt x="10988" y="17052"/>
                      <a:pt x="10993" y="17081"/>
                    </a:cubicBezTo>
                    <a:cubicBezTo>
                      <a:pt x="10997" y="17107"/>
                      <a:pt x="11000" y="17129"/>
                      <a:pt x="11006" y="17153"/>
                    </a:cubicBezTo>
                    <a:cubicBezTo>
                      <a:pt x="11013" y="17184"/>
                      <a:pt x="11005" y="17183"/>
                      <a:pt x="10997" y="17207"/>
                    </a:cubicBezTo>
                    <a:cubicBezTo>
                      <a:pt x="10998" y="17207"/>
                      <a:pt x="10999" y="17207"/>
                      <a:pt x="11000" y="17207"/>
                    </a:cubicBezTo>
                    <a:cubicBezTo>
                      <a:pt x="11001" y="17219"/>
                      <a:pt x="11006" y="17228"/>
                      <a:pt x="11008" y="17240"/>
                    </a:cubicBezTo>
                    <a:cubicBezTo>
                      <a:pt x="11010" y="17252"/>
                      <a:pt x="11010" y="17266"/>
                      <a:pt x="11011" y="17279"/>
                    </a:cubicBezTo>
                    <a:cubicBezTo>
                      <a:pt x="11013" y="17302"/>
                      <a:pt x="11024" y="17317"/>
                      <a:pt x="11024" y="17339"/>
                    </a:cubicBezTo>
                    <a:cubicBezTo>
                      <a:pt x="11023" y="17365"/>
                      <a:pt x="11020" y="17376"/>
                      <a:pt x="11031" y="17393"/>
                    </a:cubicBezTo>
                    <a:cubicBezTo>
                      <a:pt x="11036" y="17401"/>
                      <a:pt x="11042" y="17408"/>
                      <a:pt x="11043" y="17420"/>
                    </a:cubicBezTo>
                    <a:cubicBezTo>
                      <a:pt x="11044" y="17425"/>
                      <a:pt x="11042" y="17428"/>
                      <a:pt x="11043" y="17433"/>
                    </a:cubicBezTo>
                    <a:cubicBezTo>
                      <a:pt x="11045" y="17446"/>
                      <a:pt x="11049" y="17461"/>
                      <a:pt x="11053" y="17471"/>
                    </a:cubicBezTo>
                    <a:cubicBezTo>
                      <a:pt x="11057" y="17480"/>
                      <a:pt x="11063" y="17485"/>
                      <a:pt x="11065" y="17498"/>
                    </a:cubicBezTo>
                    <a:cubicBezTo>
                      <a:pt x="11066" y="17506"/>
                      <a:pt x="11064" y="17514"/>
                      <a:pt x="11067" y="17521"/>
                    </a:cubicBezTo>
                    <a:cubicBezTo>
                      <a:pt x="11073" y="17535"/>
                      <a:pt x="11086" y="17538"/>
                      <a:pt x="11092" y="17555"/>
                    </a:cubicBezTo>
                    <a:cubicBezTo>
                      <a:pt x="11096" y="17567"/>
                      <a:pt x="11097" y="17581"/>
                      <a:pt x="11101" y="17593"/>
                    </a:cubicBezTo>
                    <a:cubicBezTo>
                      <a:pt x="11107" y="17611"/>
                      <a:pt x="11106" y="17624"/>
                      <a:pt x="11106" y="17645"/>
                    </a:cubicBezTo>
                    <a:cubicBezTo>
                      <a:pt x="11129" y="17641"/>
                      <a:pt x="11122" y="17710"/>
                      <a:pt x="11130" y="17731"/>
                    </a:cubicBezTo>
                    <a:cubicBezTo>
                      <a:pt x="11137" y="17746"/>
                      <a:pt x="11141" y="17757"/>
                      <a:pt x="11146" y="17775"/>
                    </a:cubicBezTo>
                    <a:cubicBezTo>
                      <a:pt x="11149" y="17788"/>
                      <a:pt x="11151" y="17806"/>
                      <a:pt x="11156" y="17817"/>
                    </a:cubicBezTo>
                    <a:cubicBezTo>
                      <a:pt x="11163" y="17832"/>
                      <a:pt x="11172" y="17830"/>
                      <a:pt x="11175" y="17849"/>
                    </a:cubicBezTo>
                    <a:cubicBezTo>
                      <a:pt x="11175" y="17852"/>
                      <a:pt x="11173" y="17856"/>
                      <a:pt x="11174" y="17860"/>
                    </a:cubicBezTo>
                    <a:cubicBezTo>
                      <a:pt x="11174" y="17865"/>
                      <a:pt x="11178" y="17870"/>
                      <a:pt x="11180" y="17874"/>
                    </a:cubicBezTo>
                    <a:cubicBezTo>
                      <a:pt x="11183" y="17881"/>
                      <a:pt x="11188" y="17884"/>
                      <a:pt x="11190" y="17889"/>
                    </a:cubicBezTo>
                    <a:cubicBezTo>
                      <a:pt x="11200" y="17908"/>
                      <a:pt x="11200" y="17939"/>
                      <a:pt x="11204" y="17964"/>
                    </a:cubicBezTo>
                    <a:cubicBezTo>
                      <a:pt x="11206" y="17974"/>
                      <a:pt x="11211" y="17981"/>
                      <a:pt x="11212" y="17991"/>
                    </a:cubicBezTo>
                    <a:cubicBezTo>
                      <a:pt x="11213" y="18005"/>
                      <a:pt x="11208" y="18023"/>
                      <a:pt x="11204" y="18031"/>
                    </a:cubicBezTo>
                    <a:cubicBezTo>
                      <a:pt x="11197" y="18042"/>
                      <a:pt x="11168" y="18067"/>
                      <a:pt x="11159" y="18058"/>
                    </a:cubicBezTo>
                    <a:cubicBezTo>
                      <a:pt x="11157" y="18075"/>
                      <a:pt x="11163" y="18078"/>
                      <a:pt x="11167" y="18090"/>
                    </a:cubicBezTo>
                    <a:cubicBezTo>
                      <a:pt x="11169" y="18099"/>
                      <a:pt x="11168" y="18104"/>
                      <a:pt x="11169" y="18115"/>
                    </a:cubicBezTo>
                    <a:cubicBezTo>
                      <a:pt x="11171" y="18143"/>
                      <a:pt x="11185" y="18146"/>
                      <a:pt x="11193" y="18166"/>
                    </a:cubicBezTo>
                    <a:cubicBezTo>
                      <a:pt x="11197" y="18176"/>
                      <a:pt x="11197" y="18191"/>
                      <a:pt x="11200" y="18202"/>
                    </a:cubicBezTo>
                    <a:cubicBezTo>
                      <a:pt x="11204" y="18216"/>
                      <a:pt x="11206" y="18216"/>
                      <a:pt x="11206" y="18233"/>
                    </a:cubicBezTo>
                    <a:cubicBezTo>
                      <a:pt x="11207" y="18270"/>
                      <a:pt x="11218" y="18259"/>
                      <a:pt x="11233" y="18268"/>
                    </a:cubicBezTo>
                    <a:cubicBezTo>
                      <a:pt x="11234" y="18275"/>
                      <a:pt x="11233" y="18289"/>
                      <a:pt x="11236" y="18294"/>
                    </a:cubicBezTo>
                    <a:cubicBezTo>
                      <a:pt x="11238" y="18296"/>
                      <a:pt x="11241" y="18294"/>
                      <a:pt x="11243" y="18294"/>
                    </a:cubicBezTo>
                    <a:cubicBezTo>
                      <a:pt x="11248" y="18296"/>
                      <a:pt x="11252" y="18299"/>
                      <a:pt x="11256" y="18304"/>
                    </a:cubicBezTo>
                    <a:cubicBezTo>
                      <a:pt x="11267" y="18318"/>
                      <a:pt x="11273" y="18324"/>
                      <a:pt x="11275" y="18352"/>
                    </a:cubicBezTo>
                    <a:cubicBezTo>
                      <a:pt x="11281" y="18353"/>
                      <a:pt x="11290" y="18347"/>
                      <a:pt x="11296" y="18346"/>
                    </a:cubicBezTo>
                    <a:cubicBezTo>
                      <a:pt x="11300" y="18345"/>
                      <a:pt x="11313" y="18348"/>
                      <a:pt x="11316" y="18342"/>
                    </a:cubicBezTo>
                    <a:cubicBezTo>
                      <a:pt x="11318" y="18338"/>
                      <a:pt x="11317" y="18326"/>
                      <a:pt x="11317" y="18320"/>
                    </a:cubicBezTo>
                    <a:cubicBezTo>
                      <a:pt x="11324" y="18318"/>
                      <a:pt x="11333" y="18322"/>
                      <a:pt x="11340" y="18319"/>
                    </a:cubicBezTo>
                    <a:cubicBezTo>
                      <a:pt x="11347" y="18316"/>
                      <a:pt x="11348" y="18305"/>
                      <a:pt x="11353" y="18294"/>
                    </a:cubicBezTo>
                    <a:cubicBezTo>
                      <a:pt x="11366" y="18310"/>
                      <a:pt x="11384" y="18311"/>
                      <a:pt x="11399" y="18301"/>
                    </a:cubicBezTo>
                    <a:cubicBezTo>
                      <a:pt x="11402" y="18298"/>
                      <a:pt x="11407" y="18292"/>
                      <a:pt x="11411" y="18293"/>
                    </a:cubicBezTo>
                    <a:cubicBezTo>
                      <a:pt x="11414" y="18293"/>
                      <a:pt x="11413" y="18296"/>
                      <a:pt x="11415" y="18300"/>
                    </a:cubicBezTo>
                    <a:cubicBezTo>
                      <a:pt x="11419" y="18294"/>
                      <a:pt x="11421" y="18287"/>
                      <a:pt x="11423" y="18279"/>
                    </a:cubicBezTo>
                    <a:cubicBezTo>
                      <a:pt x="11424" y="18275"/>
                      <a:pt x="11425" y="18274"/>
                      <a:pt x="11427" y="18273"/>
                    </a:cubicBezTo>
                    <a:cubicBezTo>
                      <a:pt x="11429" y="18270"/>
                      <a:pt x="11432" y="18268"/>
                      <a:pt x="11435" y="18269"/>
                    </a:cubicBezTo>
                    <a:cubicBezTo>
                      <a:pt x="11438" y="18269"/>
                      <a:pt x="11440" y="18265"/>
                      <a:pt x="11443" y="18262"/>
                    </a:cubicBezTo>
                    <a:cubicBezTo>
                      <a:pt x="11445" y="18260"/>
                      <a:pt x="11447" y="18259"/>
                      <a:pt x="11449" y="18257"/>
                    </a:cubicBezTo>
                    <a:cubicBezTo>
                      <a:pt x="11452" y="18255"/>
                      <a:pt x="11455" y="18250"/>
                      <a:pt x="11457" y="18246"/>
                    </a:cubicBezTo>
                    <a:cubicBezTo>
                      <a:pt x="11459" y="18242"/>
                      <a:pt x="11460" y="18245"/>
                      <a:pt x="11463" y="18248"/>
                    </a:cubicBezTo>
                    <a:cubicBezTo>
                      <a:pt x="11465" y="18251"/>
                      <a:pt x="11468" y="18250"/>
                      <a:pt x="11471" y="18249"/>
                    </a:cubicBezTo>
                    <a:cubicBezTo>
                      <a:pt x="11475" y="18248"/>
                      <a:pt x="11480" y="18246"/>
                      <a:pt x="11484" y="18243"/>
                    </a:cubicBezTo>
                    <a:cubicBezTo>
                      <a:pt x="11485" y="18242"/>
                      <a:pt x="11485" y="18241"/>
                      <a:pt x="11486" y="18242"/>
                    </a:cubicBezTo>
                    <a:cubicBezTo>
                      <a:pt x="11487" y="18242"/>
                      <a:pt x="11488" y="18244"/>
                      <a:pt x="11488" y="18245"/>
                    </a:cubicBezTo>
                    <a:cubicBezTo>
                      <a:pt x="11490" y="18248"/>
                      <a:pt x="11492" y="18249"/>
                      <a:pt x="11494" y="18251"/>
                    </a:cubicBezTo>
                    <a:cubicBezTo>
                      <a:pt x="11499" y="18255"/>
                      <a:pt x="11504" y="18249"/>
                      <a:pt x="11509" y="18248"/>
                    </a:cubicBezTo>
                    <a:cubicBezTo>
                      <a:pt x="11513" y="18248"/>
                      <a:pt x="11516" y="18246"/>
                      <a:pt x="11520" y="18244"/>
                    </a:cubicBezTo>
                    <a:cubicBezTo>
                      <a:pt x="11521" y="18243"/>
                      <a:pt x="11521" y="18243"/>
                      <a:pt x="11522" y="18243"/>
                    </a:cubicBezTo>
                    <a:cubicBezTo>
                      <a:pt x="11528" y="18244"/>
                      <a:pt x="11536" y="18256"/>
                      <a:pt x="11542" y="18249"/>
                    </a:cubicBezTo>
                    <a:cubicBezTo>
                      <a:pt x="11546" y="18244"/>
                      <a:pt x="11547" y="18244"/>
                      <a:pt x="11551" y="18250"/>
                    </a:cubicBezTo>
                    <a:cubicBezTo>
                      <a:pt x="11553" y="18254"/>
                      <a:pt x="11556" y="18260"/>
                      <a:pt x="11559" y="18261"/>
                    </a:cubicBezTo>
                    <a:cubicBezTo>
                      <a:pt x="11563" y="18263"/>
                      <a:pt x="11568" y="18260"/>
                      <a:pt x="11572" y="18262"/>
                    </a:cubicBezTo>
                    <a:cubicBezTo>
                      <a:pt x="11572" y="18263"/>
                      <a:pt x="11573" y="18264"/>
                      <a:pt x="11572" y="18265"/>
                    </a:cubicBezTo>
                    <a:cubicBezTo>
                      <a:pt x="11577" y="18265"/>
                      <a:pt x="11581" y="18267"/>
                      <a:pt x="11586" y="18269"/>
                    </a:cubicBezTo>
                    <a:cubicBezTo>
                      <a:pt x="11587" y="18269"/>
                      <a:pt x="11589" y="18271"/>
                      <a:pt x="11591" y="18270"/>
                    </a:cubicBezTo>
                    <a:cubicBezTo>
                      <a:pt x="11593" y="18270"/>
                      <a:pt x="11595" y="18267"/>
                      <a:pt x="11597" y="18265"/>
                    </a:cubicBezTo>
                    <a:cubicBezTo>
                      <a:pt x="11600" y="18261"/>
                      <a:pt x="11603" y="18259"/>
                      <a:pt x="11607" y="18257"/>
                    </a:cubicBezTo>
                    <a:cubicBezTo>
                      <a:pt x="11610" y="18255"/>
                      <a:pt x="11616" y="18254"/>
                      <a:pt x="11618" y="18249"/>
                    </a:cubicBezTo>
                    <a:cubicBezTo>
                      <a:pt x="11620" y="18246"/>
                      <a:pt x="11621" y="18242"/>
                      <a:pt x="11623" y="18241"/>
                    </a:cubicBezTo>
                    <a:cubicBezTo>
                      <a:pt x="11624" y="18241"/>
                      <a:pt x="11625" y="18242"/>
                      <a:pt x="11626" y="18241"/>
                    </a:cubicBezTo>
                    <a:cubicBezTo>
                      <a:pt x="11627" y="18241"/>
                      <a:pt x="11628" y="18238"/>
                      <a:pt x="11629" y="18238"/>
                    </a:cubicBezTo>
                    <a:cubicBezTo>
                      <a:pt x="11632" y="18236"/>
                      <a:pt x="11635" y="18236"/>
                      <a:pt x="11638" y="18234"/>
                    </a:cubicBezTo>
                    <a:cubicBezTo>
                      <a:pt x="11638" y="18229"/>
                      <a:pt x="11643" y="18217"/>
                      <a:pt x="11645" y="18214"/>
                    </a:cubicBezTo>
                    <a:cubicBezTo>
                      <a:pt x="11649" y="18209"/>
                      <a:pt x="11654" y="18203"/>
                      <a:pt x="11658" y="18203"/>
                    </a:cubicBezTo>
                    <a:cubicBezTo>
                      <a:pt x="11661" y="18203"/>
                      <a:pt x="11663" y="18206"/>
                      <a:pt x="11666" y="18207"/>
                    </a:cubicBezTo>
                    <a:cubicBezTo>
                      <a:pt x="11675" y="18213"/>
                      <a:pt x="11682" y="18205"/>
                      <a:pt x="11690" y="18194"/>
                    </a:cubicBezTo>
                    <a:cubicBezTo>
                      <a:pt x="11693" y="18189"/>
                      <a:pt x="11699" y="18179"/>
                      <a:pt x="11703" y="18178"/>
                    </a:cubicBezTo>
                    <a:cubicBezTo>
                      <a:pt x="11706" y="18177"/>
                      <a:pt x="11710" y="18182"/>
                      <a:pt x="11713" y="18177"/>
                    </a:cubicBezTo>
                    <a:cubicBezTo>
                      <a:pt x="11719" y="18168"/>
                      <a:pt x="11720" y="18143"/>
                      <a:pt x="11727" y="18133"/>
                    </a:cubicBezTo>
                    <a:cubicBezTo>
                      <a:pt x="11733" y="18125"/>
                      <a:pt x="11744" y="18129"/>
                      <a:pt x="11750" y="18126"/>
                    </a:cubicBezTo>
                    <a:cubicBezTo>
                      <a:pt x="11760" y="18123"/>
                      <a:pt x="11761" y="18120"/>
                      <a:pt x="11767" y="18104"/>
                    </a:cubicBezTo>
                    <a:cubicBezTo>
                      <a:pt x="11772" y="18088"/>
                      <a:pt x="11779" y="18073"/>
                      <a:pt x="11784" y="18056"/>
                    </a:cubicBezTo>
                    <a:cubicBezTo>
                      <a:pt x="11785" y="18062"/>
                      <a:pt x="11786" y="18068"/>
                      <a:pt x="11787" y="18073"/>
                    </a:cubicBezTo>
                    <a:cubicBezTo>
                      <a:pt x="11795" y="18073"/>
                      <a:pt x="11801" y="18056"/>
                      <a:pt x="11808" y="18052"/>
                    </a:cubicBezTo>
                    <a:cubicBezTo>
                      <a:pt x="11812" y="18050"/>
                      <a:pt x="11816" y="18049"/>
                      <a:pt x="11818" y="18044"/>
                    </a:cubicBezTo>
                    <a:cubicBezTo>
                      <a:pt x="11823" y="18032"/>
                      <a:pt x="11826" y="18003"/>
                      <a:pt x="11833" y="17997"/>
                    </a:cubicBezTo>
                    <a:cubicBezTo>
                      <a:pt x="11837" y="17994"/>
                      <a:pt x="11839" y="18002"/>
                      <a:pt x="11841" y="18006"/>
                    </a:cubicBezTo>
                    <a:cubicBezTo>
                      <a:pt x="11843" y="17994"/>
                      <a:pt x="11846" y="17986"/>
                      <a:pt x="11851" y="17980"/>
                    </a:cubicBezTo>
                    <a:cubicBezTo>
                      <a:pt x="11855" y="17976"/>
                      <a:pt x="11860" y="17970"/>
                      <a:pt x="11862" y="17962"/>
                    </a:cubicBezTo>
                    <a:cubicBezTo>
                      <a:pt x="11863" y="17954"/>
                      <a:pt x="11862" y="17939"/>
                      <a:pt x="11862" y="17931"/>
                    </a:cubicBezTo>
                    <a:cubicBezTo>
                      <a:pt x="11862" y="17921"/>
                      <a:pt x="11861" y="17925"/>
                      <a:pt x="11863" y="17919"/>
                    </a:cubicBezTo>
                    <a:cubicBezTo>
                      <a:pt x="11865" y="17913"/>
                      <a:pt x="11873" y="17908"/>
                      <a:pt x="11876" y="17904"/>
                    </a:cubicBezTo>
                    <a:cubicBezTo>
                      <a:pt x="11883" y="17897"/>
                      <a:pt x="11889" y="17890"/>
                      <a:pt x="11895" y="17882"/>
                    </a:cubicBezTo>
                    <a:cubicBezTo>
                      <a:pt x="11902" y="17874"/>
                      <a:pt x="11908" y="17866"/>
                      <a:pt x="11911" y="17851"/>
                    </a:cubicBezTo>
                    <a:cubicBezTo>
                      <a:pt x="11912" y="17845"/>
                      <a:pt x="11912" y="17838"/>
                      <a:pt x="11914" y="17833"/>
                    </a:cubicBezTo>
                    <a:cubicBezTo>
                      <a:pt x="11914" y="17831"/>
                      <a:pt x="11916" y="17831"/>
                      <a:pt x="11916" y="17829"/>
                    </a:cubicBezTo>
                    <a:cubicBezTo>
                      <a:pt x="11917" y="17824"/>
                      <a:pt x="11916" y="17817"/>
                      <a:pt x="11916" y="17812"/>
                    </a:cubicBezTo>
                    <a:cubicBezTo>
                      <a:pt x="11917" y="17801"/>
                      <a:pt x="11917" y="17785"/>
                      <a:pt x="11920" y="17777"/>
                    </a:cubicBezTo>
                    <a:cubicBezTo>
                      <a:pt x="11922" y="17771"/>
                      <a:pt x="11924" y="17770"/>
                      <a:pt x="11926" y="17767"/>
                    </a:cubicBezTo>
                    <a:cubicBezTo>
                      <a:pt x="11929" y="17763"/>
                      <a:pt x="11930" y="17759"/>
                      <a:pt x="11932" y="17755"/>
                    </a:cubicBezTo>
                    <a:cubicBezTo>
                      <a:pt x="11934" y="17752"/>
                      <a:pt x="11935" y="17751"/>
                      <a:pt x="11937" y="17748"/>
                    </a:cubicBezTo>
                    <a:cubicBezTo>
                      <a:pt x="11939" y="17743"/>
                      <a:pt x="11941" y="17739"/>
                      <a:pt x="11943" y="17734"/>
                    </a:cubicBezTo>
                    <a:cubicBezTo>
                      <a:pt x="11945" y="17731"/>
                      <a:pt x="11947" y="17727"/>
                      <a:pt x="11949" y="17726"/>
                    </a:cubicBezTo>
                    <a:cubicBezTo>
                      <a:pt x="11951" y="17705"/>
                      <a:pt x="11953" y="17683"/>
                      <a:pt x="11958" y="17665"/>
                    </a:cubicBezTo>
                    <a:cubicBezTo>
                      <a:pt x="11963" y="17647"/>
                      <a:pt x="11968" y="17643"/>
                      <a:pt x="11978" y="17639"/>
                    </a:cubicBezTo>
                    <a:cubicBezTo>
                      <a:pt x="11981" y="17638"/>
                      <a:pt x="11987" y="17638"/>
                      <a:pt x="11990" y="17635"/>
                    </a:cubicBezTo>
                    <a:cubicBezTo>
                      <a:pt x="11992" y="17632"/>
                      <a:pt x="11992" y="17626"/>
                      <a:pt x="11993" y="17621"/>
                    </a:cubicBezTo>
                    <a:cubicBezTo>
                      <a:pt x="11995" y="17610"/>
                      <a:pt x="11995" y="17583"/>
                      <a:pt x="11999" y="17578"/>
                    </a:cubicBezTo>
                    <a:cubicBezTo>
                      <a:pt x="12002" y="17575"/>
                      <a:pt x="12007" y="17575"/>
                      <a:pt x="12010" y="17575"/>
                    </a:cubicBezTo>
                    <a:cubicBezTo>
                      <a:pt x="12024" y="17571"/>
                      <a:pt x="12031" y="17538"/>
                      <a:pt x="12042" y="17522"/>
                    </a:cubicBezTo>
                    <a:cubicBezTo>
                      <a:pt x="12048" y="17546"/>
                      <a:pt x="12054" y="17509"/>
                      <a:pt x="12060" y="17501"/>
                    </a:cubicBezTo>
                    <a:cubicBezTo>
                      <a:pt x="12061" y="17500"/>
                      <a:pt x="12062" y="17500"/>
                      <a:pt x="12063" y="17499"/>
                    </a:cubicBezTo>
                    <a:cubicBezTo>
                      <a:pt x="12066" y="17494"/>
                      <a:pt x="12067" y="17483"/>
                      <a:pt x="12070" y="17480"/>
                    </a:cubicBezTo>
                    <a:cubicBezTo>
                      <a:pt x="12072" y="17478"/>
                      <a:pt x="12076" y="17479"/>
                      <a:pt x="12079" y="17477"/>
                    </a:cubicBezTo>
                    <a:cubicBezTo>
                      <a:pt x="12086" y="17472"/>
                      <a:pt x="12087" y="17467"/>
                      <a:pt x="12084" y="17453"/>
                    </a:cubicBezTo>
                    <a:cubicBezTo>
                      <a:pt x="12083" y="17448"/>
                      <a:pt x="12081" y="17449"/>
                      <a:pt x="12082" y="17442"/>
                    </a:cubicBezTo>
                    <a:cubicBezTo>
                      <a:pt x="12083" y="17437"/>
                      <a:pt x="12085" y="17436"/>
                      <a:pt x="12087" y="17432"/>
                    </a:cubicBezTo>
                    <a:cubicBezTo>
                      <a:pt x="12086" y="17433"/>
                      <a:pt x="12086" y="17436"/>
                      <a:pt x="12086" y="17437"/>
                    </a:cubicBezTo>
                    <a:cubicBezTo>
                      <a:pt x="12086" y="17426"/>
                      <a:pt x="12085" y="17414"/>
                      <a:pt x="12084" y="17403"/>
                    </a:cubicBezTo>
                    <a:cubicBezTo>
                      <a:pt x="12084" y="17396"/>
                      <a:pt x="12085" y="17396"/>
                      <a:pt x="12082" y="17393"/>
                    </a:cubicBezTo>
                    <a:cubicBezTo>
                      <a:pt x="12080" y="17392"/>
                      <a:pt x="12076" y="17393"/>
                      <a:pt x="12073" y="17393"/>
                    </a:cubicBezTo>
                    <a:cubicBezTo>
                      <a:pt x="12070" y="17394"/>
                      <a:pt x="12066" y="17397"/>
                      <a:pt x="12063" y="17396"/>
                    </a:cubicBezTo>
                    <a:cubicBezTo>
                      <a:pt x="12063" y="17391"/>
                      <a:pt x="12066" y="17389"/>
                      <a:pt x="12066" y="17385"/>
                    </a:cubicBezTo>
                    <a:cubicBezTo>
                      <a:pt x="12067" y="17381"/>
                      <a:pt x="12067" y="17376"/>
                      <a:pt x="12067" y="17372"/>
                    </a:cubicBezTo>
                    <a:cubicBezTo>
                      <a:pt x="12068" y="17364"/>
                      <a:pt x="12070" y="17354"/>
                      <a:pt x="12072" y="17347"/>
                    </a:cubicBezTo>
                    <a:cubicBezTo>
                      <a:pt x="12077" y="17332"/>
                      <a:pt x="12091" y="17317"/>
                      <a:pt x="12086" y="17294"/>
                    </a:cubicBezTo>
                    <a:cubicBezTo>
                      <a:pt x="12085" y="17286"/>
                      <a:pt x="12081" y="17282"/>
                      <a:pt x="12081" y="17271"/>
                    </a:cubicBezTo>
                    <a:cubicBezTo>
                      <a:pt x="12080" y="17265"/>
                      <a:pt x="12082" y="17262"/>
                      <a:pt x="12084" y="17257"/>
                    </a:cubicBezTo>
                    <a:cubicBezTo>
                      <a:pt x="12087" y="17248"/>
                      <a:pt x="12088" y="17249"/>
                      <a:pt x="12087" y="17236"/>
                    </a:cubicBezTo>
                    <a:cubicBezTo>
                      <a:pt x="12086" y="17226"/>
                      <a:pt x="12088" y="17202"/>
                      <a:pt x="12081" y="17201"/>
                    </a:cubicBezTo>
                    <a:cubicBezTo>
                      <a:pt x="12080" y="17201"/>
                      <a:pt x="12077" y="17204"/>
                      <a:pt x="12075" y="17203"/>
                    </a:cubicBezTo>
                    <a:cubicBezTo>
                      <a:pt x="12072" y="17201"/>
                      <a:pt x="12070" y="17196"/>
                      <a:pt x="12067" y="17191"/>
                    </a:cubicBezTo>
                    <a:cubicBezTo>
                      <a:pt x="12063" y="17184"/>
                      <a:pt x="12057" y="17178"/>
                      <a:pt x="12060" y="17167"/>
                    </a:cubicBezTo>
                    <a:cubicBezTo>
                      <a:pt x="12062" y="17161"/>
                      <a:pt x="12067" y="17154"/>
                      <a:pt x="12071" y="17152"/>
                    </a:cubicBezTo>
                    <a:cubicBezTo>
                      <a:pt x="12071" y="17145"/>
                      <a:pt x="12069" y="17123"/>
                      <a:pt x="12072" y="17118"/>
                    </a:cubicBezTo>
                    <a:cubicBezTo>
                      <a:pt x="12074" y="17116"/>
                      <a:pt x="12075" y="17116"/>
                      <a:pt x="12076" y="17120"/>
                    </a:cubicBezTo>
                    <a:cubicBezTo>
                      <a:pt x="12078" y="17117"/>
                      <a:pt x="12080" y="17115"/>
                      <a:pt x="12081" y="17112"/>
                    </a:cubicBezTo>
                    <a:cubicBezTo>
                      <a:pt x="12085" y="17105"/>
                      <a:pt x="12087" y="17094"/>
                      <a:pt x="12090" y="17087"/>
                    </a:cubicBezTo>
                    <a:cubicBezTo>
                      <a:pt x="12093" y="17080"/>
                      <a:pt x="12096" y="17074"/>
                      <a:pt x="12099" y="17067"/>
                    </a:cubicBezTo>
                    <a:cubicBezTo>
                      <a:pt x="12103" y="17073"/>
                      <a:pt x="12110" y="17069"/>
                      <a:pt x="12115" y="17072"/>
                    </a:cubicBezTo>
                    <a:cubicBezTo>
                      <a:pt x="12123" y="17078"/>
                      <a:pt x="12125" y="17089"/>
                      <a:pt x="12130" y="17069"/>
                    </a:cubicBezTo>
                    <a:cubicBezTo>
                      <a:pt x="12133" y="17057"/>
                      <a:pt x="12136" y="17034"/>
                      <a:pt x="12141" y="17026"/>
                    </a:cubicBezTo>
                    <a:cubicBezTo>
                      <a:pt x="12144" y="17021"/>
                      <a:pt x="12146" y="17025"/>
                      <a:pt x="12150" y="17028"/>
                    </a:cubicBezTo>
                    <a:cubicBezTo>
                      <a:pt x="12155" y="17033"/>
                      <a:pt x="12161" y="17039"/>
                      <a:pt x="12167" y="17035"/>
                    </a:cubicBezTo>
                    <a:cubicBezTo>
                      <a:pt x="12169" y="17033"/>
                      <a:pt x="12170" y="17031"/>
                      <a:pt x="12172" y="17030"/>
                    </a:cubicBezTo>
                    <a:cubicBezTo>
                      <a:pt x="12182" y="17023"/>
                      <a:pt x="12190" y="17002"/>
                      <a:pt x="12200" y="16998"/>
                    </a:cubicBezTo>
                    <a:cubicBezTo>
                      <a:pt x="12205" y="16996"/>
                      <a:pt x="12210" y="17002"/>
                      <a:pt x="12215" y="16998"/>
                    </a:cubicBezTo>
                    <a:cubicBezTo>
                      <a:pt x="12220" y="16994"/>
                      <a:pt x="12231" y="16979"/>
                      <a:pt x="12232" y="16966"/>
                    </a:cubicBezTo>
                    <a:cubicBezTo>
                      <a:pt x="12232" y="16960"/>
                      <a:pt x="12231" y="16954"/>
                      <a:pt x="12230" y="16947"/>
                    </a:cubicBezTo>
                    <a:cubicBezTo>
                      <a:pt x="12230" y="16931"/>
                      <a:pt x="12232" y="16932"/>
                      <a:pt x="12237" y="16924"/>
                    </a:cubicBezTo>
                    <a:cubicBezTo>
                      <a:pt x="12243" y="16915"/>
                      <a:pt x="12246" y="16894"/>
                      <a:pt x="12240" y="16883"/>
                    </a:cubicBezTo>
                    <a:cubicBezTo>
                      <a:pt x="12233" y="16869"/>
                      <a:pt x="12236" y="16864"/>
                      <a:pt x="12237" y="16846"/>
                    </a:cubicBezTo>
                    <a:cubicBezTo>
                      <a:pt x="12238" y="16837"/>
                      <a:pt x="12238" y="16829"/>
                      <a:pt x="12233" y="16826"/>
                    </a:cubicBezTo>
                    <a:cubicBezTo>
                      <a:pt x="12237" y="16822"/>
                      <a:pt x="12241" y="16817"/>
                      <a:pt x="12242" y="16809"/>
                    </a:cubicBezTo>
                    <a:cubicBezTo>
                      <a:pt x="12243" y="16804"/>
                      <a:pt x="12242" y="16795"/>
                      <a:pt x="12246" y="16792"/>
                    </a:cubicBezTo>
                    <a:cubicBezTo>
                      <a:pt x="12246" y="16786"/>
                      <a:pt x="12244" y="16779"/>
                      <a:pt x="12244" y="16772"/>
                    </a:cubicBezTo>
                    <a:cubicBezTo>
                      <a:pt x="12245" y="16767"/>
                      <a:pt x="12246" y="16761"/>
                      <a:pt x="12246" y="16755"/>
                    </a:cubicBezTo>
                    <a:cubicBezTo>
                      <a:pt x="12248" y="16743"/>
                      <a:pt x="12249" y="16730"/>
                      <a:pt x="12251" y="16717"/>
                    </a:cubicBezTo>
                    <a:cubicBezTo>
                      <a:pt x="12252" y="16708"/>
                      <a:pt x="12253" y="16697"/>
                      <a:pt x="12255" y="16688"/>
                    </a:cubicBezTo>
                    <a:cubicBezTo>
                      <a:pt x="12257" y="16680"/>
                      <a:pt x="12260" y="16677"/>
                      <a:pt x="12260" y="16666"/>
                    </a:cubicBezTo>
                    <a:cubicBezTo>
                      <a:pt x="12260" y="16648"/>
                      <a:pt x="12251" y="16634"/>
                      <a:pt x="12245" y="16623"/>
                    </a:cubicBezTo>
                    <a:cubicBezTo>
                      <a:pt x="12242" y="16618"/>
                      <a:pt x="12239" y="16613"/>
                      <a:pt x="12236" y="16609"/>
                    </a:cubicBezTo>
                    <a:cubicBezTo>
                      <a:pt x="12236" y="16609"/>
                      <a:pt x="12234" y="16609"/>
                      <a:pt x="12233" y="16608"/>
                    </a:cubicBezTo>
                    <a:cubicBezTo>
                      <a:pt x="12232" y="16604"/>
                      <a:pt x="12232" y="16597"/>
                      <a:pt x="12231" y="16591"/>
                    </a:cubicBezTo>
                    <a:cubicBezTo>
                      <a:pt x="12231" y="16581"/>
                      <a:pt x="12232" y="16557"/>
                      <a:pt x="12226" y="16554"/>
                    </a:cubicBezTo>
                    <a:cubicBezTo>
                      <a:pt x="12225" y="16553"/>
                      <a:pt x="12222" y="16555"/>
                      <a:pt x="12221" y="16554"/>
                    </a:cubicBezTo>
                    <a:cubicBezTo>
                      <a:pt x="12218" y="16553"/>
                      <a:pt x="12216" y="16550"/>
                      <a:pt x="12214" y="16547"/>
                    </a:cubicBezTo>
                    <a:cubicBezTo>
                      <a:pt x="12212" y="16544"/>
                      <a:pt x="12209" y="16541"/>
                      <a:pt x="12208" y="16538"/>
                    </a:cubicBezTo>
                    <a:cubicBezTo>
                      <a:pt x="12205" y="16532"/>
                      <a:pt x="12205" y="16529"/>
                      <a:pt x="12205" y="16520"/>
                    </a:cubicBezTo>
                    <a:cubicBezTo>
                      <a:pt x="12204" y="16508"/>
                      <a:pt x="12201" y="16493"/>
                      <a:pt x="12202" y="16481"/>
                    </a:cubicBezTo>
                    <a:cubicBezTo>
                      <a:pt x="12201" y="16481"/>
                      <a:pt x="12201" y="16481"/>
                      <a:pt x="12201" y="16481"/>
                    </a:cubicBezTo>
                    <a:cubicBezTo>
                      <a:pt x="12201" y="16472"/>
                      <a:pt x="12201" y="16470"/>
                      <a:pt x="12197" y="16464"/>
                    </a:cubicBezTo>
                    <a:cubicBezTo>
                      <a:pt x="12192" y="16458"/>
                      <a:pt x="12188" y="16454"/>
                      <a:pt x="12184" y="16448"/>
                    </a:cubicBezTo>
                    <a:cubicBezTo>
                      <a:pt x="12180" y="16443"/>
                      <a:pt x="12176" y="16437"/>
                      <a:pt x="12178" y="16426"/>
                    </a:cubicBezTo>
                    <a:cubicBezTo>
                      <a:pt x="12180" y="16417"/>
                      <a:pt x="12185" y="16417"/>
                      <a:pt x="12187" y="16410"/>
                    </a:cubicBezTo>
                    <a:cubicBezTo>
                      <a:pt x="12186" y="16407"/>
                      <a:pt x="12186" y="16393"/>
                      <a:pt x="12187" y="16389"/>
                    </a:cubicBezTo>
                    <a:cubicBezTo>
                      <a:pt x="12188" y="16385"/>
                      <a:pt x="12190" y="16384"/>
                      <a:pt x="12193" y="16382"/>
                    </a:cubicBezTo>
                    <a:cubicBezTo>
                      <a:pt x="12194" y="16381"/>
                      <a:pt x="12198" y="16380"/>
                      <a:pt x="12199" y="16379"/>
                    </a:cubicBezTo>
                    <a:cubicBezTo>
                      <a:pt x="12202" y="16375"/>
                      <a:pt x="12205" y="16360"/>
                      <a:pt x="12207" y="16353"/>
                    </a:cubicBezTo>
                    <a:cubicBezTo>
                      <a:pt x="12208" y="16346"/>
                      <a:pt x="12207" y="16343"/>
                      <a:pt x="12211" y="16339"/>
                    </a:cubicBezTo>
                    <a:cubicBezTo>
                      <a:pt x="12213" y="16337"/>
                      <a:pt x="12214" y="16337"/>
                      <a:pt x="12216" y="16333"/>
                    </a:cubicBezTo>
                    <a:cubicBezTo>
                      <a:pt x="12219" y="16329"/>
                      <a:pt x="12219" y="16325"/>
                      <a:pt x="12220" y="16320"/>
                    </a:cubicBezTo>
                    <a:cubicBezTo>
                      <a:pt x="12224" y="16304"/>
                      <a:pt x="12233" y="16312"/>
                      <a:pt x="12238" y="16298"/>
                    </a:cubicBezTo>
                    <a:cubicBezTo>
                      <a:pt x="12235" y="16296"/>
                      <a:pt x="12236" y="16284"/>
                      <a:pt x="12237" y="16278"/>
                    </a:cubicBezTo>
                    <a:cubicBezTo>
                      <a:pt x="12241" y="16279"/>
                      <a:pt x="12247" y="16260"/>
                      <a:pt x="12250" y="16268"/>
                    </a:cubicBezTo>
                    <a:cubicBezTo>
                      <a:pt x="12254" y="16264"/>
                      <a:pt x="12258" y="16262"/>
                      <a:pt x="12262" y="16258"/>
                    </a:cubicBezTo>
                    <a:cubicBezTo>
                      <a:pt x="12264" y="16257"/>
                      <a:pt x="12266" y="16253"/>
                      <a:pt x="12268" y="16251"/>
                    </a:cubicBezTo>
                    <a:cubicBezTo>
                      <a:pt x="12269" y="16249"/>
                      <a:pt x="12275" y="16251"/>
                      <a:pt x="12276" y="16249"/>
                    </a:cubicBezTo>
                    <a:cubicBezTo>
                      <a:pt x="12280" y="16242"/>
                      <a:pt x="12273" y="16230"/>
                      <a:pt x="12272" y="16226"/>
                    </a:cubicBezTo>
                    <a:cubicBezTo>
                      <a:pt x="12281" y="16218"/>
                      <a:pt x="12291" y="16209"/>
                      <a:pt x="12300" y="16201"/>
                    </a:cubicBezTo>
                    <a:cubicBezTo>
                      <a:pt x="12304" y="16198"/>
                      <a:pt x="12303" y="16200"/>
                      <a:pt x="12304" y="16193"/>
                    </a:cubicBezTo>
                    <a:cubicBezTo>
                      <a:pt x="12306" y="16181"/>
                      <a:pt x="12305" y="16159"/>
                      <a:pt x="12311" y="16151"/>
                    </a:cubicBezTo>
                    <a:cubicBezTo>
                      <a:pt x="12313" y="16148"/>
                      <a:pt x="12319" y="16147"/>
                      <a:pt x="12321" y="16146"/>
                    </a:cubicBezTo>
                    <a:cubicBezTo>
                      <a:pt x="12323" y="16146"/>
                      <a:pt x="12326" y="16147"/>
                      <a:pt x="12328" y="16144"/>
                    </a:cubicBezTo>
                    <a:cubicBezTo>
                      <a:pt x="12329" y="16141"/>
                      <a:pt x="12327" y="16131"/>
                      <a:pt x="12327" y="16128"/>
                    </a:cubicBezTo>
                    <a:cubicBezTo>
                      <a:pt x="12327" y="16120"/>
                      <a:pt x="12327" y="16113"/>
                      <a:pt x="12328" y="16105"/>
                    </a:cubicBezTo>
                    <a:cubicBezTo>
                      <a:pt x="12334" y="16103"/>
                      <a:pt x="12339" y="16119"/>
                      <a:pt x="12345" y="16112"/>
                    </a:cubicBezTo>
                    <a:cubicBezTo>
                      <a:pt x="12349" y="16106"/>
                      <a:pt x="12350" y="16088"/>
                      <a:pt x="12353" y="16079"/>
                    </a:cubicBezTo>
                    <a:cubicBezTo>
                      <a:pt x="12357" y="16071"/>
                      <a:pt x="12361" y="16062"/>
                      <a:pt x="12367" y="16061"/>
                    </a:cubicBezTo>
                    <a:cubicBezTo>
                      <a:pt x="12373" y="16061"/>
                      <a:pt x="12373" y="16059"/>
                      <a:pt x="12377" y="16049"/>
                    </a:cubicBezTo>
                    <a:cubicBezTo>
                      <a:pt x="12378" y="16044"/>
                      <a:pt x="12382" y="16032"/>
                      <a:pt x="12385" y="16030"/>
                    </a:cubicBezTo>
                    <a:cubicBezTo>
                      <a:pt x="12387" y="16029"/>
                      <a:pt x="12388" y="16033"/>
                      <a:pt x="12390" y="16034"/>
                    </a:cubicBezTo>
                    <a:cubicBezTo>
                      <a:pt x="12393" y="16038"/>
                      <a:pt x="12396" y="16038"/>
                      <a:pt x="12400" y="16038"/>
                    </a:cubicBezTo>
                    <a:cubicBezTo>
                      <a:pt x="12403" y="16039"/>
                      <a:pt x="12411" y="16041"/>
                      <a:pt x="12414" y="16038"/>
                    </a:cubicBezTo>
                    <a:cubicBezTo>
                      <a:pt x="12415" y="16036"/>
                      <a:pt x="12417" y="16028"/>
                      <a:pt x="12418" y="16025"/>
                    </a:cubicBezTo>
                    <a:cubicBezTo>
                      <a:pt x="12420" y="16020"/>
                      <a:pt x="12422" y="16015"/>
                      <a:pt x="12423" y="16010"/>
                    </a:cubicBezTo>
                    <a:cubicBezTo>
                      <a:pt x="12422" y="16013"/>
                      <a:pt x="12423" y="16008"/>
                      <a:pt x="12423" y="16008"/>
                    </a:cubicBezTo>
                    <a:cubicBezTo>
                      <a:pt x="12424" y="16005"/>
                      <a:pt x="12425" y="16005"/>
                      <a:pt x="12426" y="16004"/>
                    </a:cubicBezTo>
                    <a:cubicBezTo>
                      <a:pt x="12431" y="16000"/>
                      <a:pt x="12437" y="15999"/>
                      <a:pt x="12442" y="15997"/>
                    </a:cubicBezTo>
                    <a:cubicBezTo>
                      <a:pt x="12445" y="15995"/>
                      <a:pt x="12446" y="15993"/>
                      <a:pt x="12448" y="15990"/>
                    </a:cubicBezTo>
                    <a:cubicBezTo>
                      <a:pt x="12449" y="15989"/>
                      <a:pt x="12451" y="15989"/>
                      <a:pt x="12453" y="15987"/>
                    </a:cubicBezTo>
                    <a:cubicBezTo>
                      <a:pt x="12457" y="15982"/>
                      <a:pt x="12459" y="15973"/>
                      <a:pt x="12463" y="15969"/>
                    </a:cubicBezTo>
                    <a:cubicBezTo>
                      <a:pt x="12467" y="15966"/>
                      <a:pt x="12469" y="15967"/>
                      <a:pt x="12473" y="15965"/>
                    </a:cubicBezTo>
                    <a:cubicBezTo>
                      <a:pt x="12479" y="15962"/>
                      <a:pt x="12481" y="15943"/>
                      <a:pt x="12484" y="15932"/>
                    </a:cubicBezTo>
                    <a:cubicBezTo>
                      <a:pt x="12485" y="15929"/>
                      <a:pt x="12488" y="15920"/>
                      <a:pt x="12489" y="15919"/>
                    </a:cubicBezTo>
                    <a:cubicBezTo>
                      <a:pt x="12491" y="15918"/>
                      <a:pt x="12493" y="15921"/>
                      <a:pt x="12495" y="15920"/>
                    </a:cubicBezTo>
                    <a:cubicBezTo>
                      <a:pt x="12496" y="15906"/>
                      <a:pt x="12493" y="15888"/>
                      <a:pt x="12502" y="15883"/>
                    </a:cubicBezTo>
                    <a:cubicBezTo>
                      <a:pt x="12509" y="15879"/>
                      <a:pt x="12517" y="15884"/>
                      <a:pt x="12524" y="15879"/>
                    </a:cubicBezTo>
                    <a:cubicBezTo>
                      <a:pt x="12529" y="15874"/>
                      <a:pt x="12537" y="15841"/>
                      <a:pt x="12542" y="15847"/>
                    </a:cubicBezTo>
                    <a:cubicBezTo>
                      <a:pt x="12544" y="15839"/>
                      <a:pt x="12548" y="15831"/>
                      <a:pt x="12550" y="15823"/>
                    </a:cubicBezTo>
                    <a:cubicBezTo>
                      <a:pt x="12552" y="15816"/>
                      <a:pt x="12551" y="15809"/>
                      <a:pt x="12552" y="15800"/>
                    </a:cubicBezTo>
                    <a:cubicBezTo>
                      <a:pt x="12553" y="15790"/>
                      <a:pt x="12556" y="15788"/>
                      <a:pt x="12557" y="15779"/>
                    </a:cubicBezTo>
                    <a:cubicBezTo>
                      <a:pt x="12559" y="15771"/>
                      <a:pt x="12557" y="15768"/>
                      <a:pt x="12554" y="15762"/>
                    </a:cubicBezTo>
                    <a:cubicBezTo>
                      <a:pt x="12552" y="15755"/>
                      <a:pt x="12551" y="15749"/>
                      <a:pt x="12553" y="15738"/>
                    </a:cubicBezTo>
                    <a:cubicBezTo>
                      <a:pt x="12554" y="15729"/>
                      <a:pt x="12556" y="15729"/>
                      <a:pt x="12555" y="15719"/>
                    </a:cubicBezTo>
                    <a:cubicBezTo>
                      <a:pt x="12554" y="15710"/>
                      <a:pt x="12552" y="15709"/>
                      <a:pt x="12552" y="15702"/>
                    </a:cubicBezTo>
                    <a:cubicBezTo>
                      <a:pt x="12552" y="15697"/>
                      <a:pt x="12554" y="15691"/>
                      <a:pt x="12554" y="15686"/>
                    </a:cubicBezTo>
                    <a:cubicBezTo>
                      <a:pt x="12553" y="15682"/>
                      <a:pt x="12552" y="15680"/>
                      <a:pt x="12552" y="15677"/>
                    </a:cubicBezTo>
                    <a:cubicBezTo>
                      <a:pt x="12551" y="15674"/>
                      <a:pt x="12552" y="15672"/>
                      <a:pt x="12552" y="15670"/>
                    </a:cubicBezTo>
                    <a:cubicBezTo>
                      <a:pt x="12551" y="15664"/>
                      <a:pt x="12548" y="15660"/>
                      <a:pt x="12547" y="15654"/>
                    </a:cubicBezTo>
                    <a:cubicBezTo>
                      <a:pt x="12547" y="15648"/>
                      <a:pt x="12549" y="15645"/>
                      <a:pt x="12548" y="15639"/>
                    </a:cubicBezTo>
                    <a:cubicBezTo>
                      <a:pt x="12547" y="15632"/>
                      <a:pt x="12544" y="15627"/>
                      <a:pt x="12542" y="15621"/>
                    </a:cubicBezTo>
                    <a:cubicBezTo>
                      <a:pt x="12539" y="15613"/>
                      <a:pt x="12538" y="15612"/>
                      <a:pt x="12539" y="15603"/>
                    </a:cubicBezTo>
                    <a:cubicBezTo>
                      <a:pt x="12540" y="15595"/>
                      <a:pt x="12541" y="15586"/>
                      <a:pt x="12540" y="15579"/>
                    </a:cubicBezTo>
                    <a:cubicBezTo>
                      <a:pt x="12539" y="15569"/>
                      <a:pt x="12535" y="15562"/>
                      <a:pt x="12534" y="15553"/>
                    </a:cubicBezTo>
                    <a:cubicBezTo>
                      <a:pt x="12534" y="15549"/>
                      <a:pt x="12534" y="15540"/>
                      <a:pt x="12534" y="15536"/>
                    </a:cubicBezTo>
                    <a:cubicBezTo>
                      <a:pt x="12535" y="15532"/>
                      <a:pt x="12538" y="15531"/>
                      <a:pt x="12539" y="15527"/>
                    </a:cubicBezTo>
                    <a:cubicBezTo>
                      <a:pt x="12541" y="15517"/>
                      <a:pt x="12540" y="15496"/>
                      <a:pt x="12540" y="15485"/>
                    </a:cubicBezTo>
                    <a:cubicBezTo>
                      <a:pt x="12540" y="15478"/>
                      <a:pt x="12541" y="15473"/>
                      <a:pt x="12540" y="15466"/>
                    </a:cubicBezTo>
                    <a:cubicBezTo>
                      <a:pt x="12539" y="15459"/>
                      <a:pt x="12536" y="15451"/>
                      <a:pt x="12536" y="15443"/>
                    </a:cubicBezTo>
                    <a:cubicBezTo>
                      <a:pt x="12535" y="15430"/>
                      <a:pt x="12539" y="15430"/>
                      <a:pt x="12542" y="15420"/>
                    </a:cubicBezTo>
                    <a:cubicBezTo>
                      <a:pt x="12544" y="15412"/>
                      <a:pt x="12540" y="15404"/>
                      <a:pt x="12540" y="15395"/>
                    </a:cubicBezTo>
                    <a:cubicBezTo>
                      <a:pt x="12539" y="15388"/>
                      <a:pt x="12540" y="15381"/>
                      <a:pt x="12541" y="15374"/>
                    </a:cubicBezTo>
                    <a:cubicBezTo>
                      <a:pt x="12543" y="15370"/>
                      <a:pt x="12547" y="15363"/>
                      <a:pt x="12546" y="15357"/>
                    </a:cubicBezTo>
                    <a:cubicBezTo>
                      <a:pt x="12545" y="15348"/>
                      <a:pt x="12540" y="15348"/>
                      <a:pt x="12542" y="15336"/>
                    </a:cubicBezTo>
                    <a:cubicBezTo>
                      <a:pt x="12544" y="15328"/>
                      <a:pt x="12547" y="15322"/>
                      <a:pt x="12547" y="15313"/>
                    </a:cubicBezTo>
                    <a:cubicBezTo>
                      <a:pt x="12548" y="15299"/>
                      <a:pt x="12537" y="15273"/>
                      <a:pt x="12545" y="15264"/>
                    </a:cubicBezTo>
                    <a:cubicBezTo>
                      <a:pt x="12544" y="15251"/>
                      <a:pt x="12542" y="15245"/>
                      <a:pt x="12538" y="15235"/>
                    </a:cubicBezTo>
                    <a:cubicBezTo>
                      <a:pt x="12535" y="15225"/>
                      <a:pt x="12535" y="15213"/>
                      <a:pt x="12536" y="15201"/>
                    </a:cubicBezTo>
                    <a:cubicBezTo>
                      <a:pt x="12536" y="15191"/>
                      <a:pt x="12539" y="15176"/>
                      <a:pt x="12536" y="15167"/>
                    </a:cubicBezTo>
                    <a:cubicBezTo>
                      <a:pt x="12535" y="15160"/>
                      <a:pt x="12534" y="15161"/>
                      <a:pt x="12529" y="15161"/>
                    </a:cubicBezTo>
                    <a:cubicBezTo>
                      <a:pt x="12526" y="15162"/>
                      <a:pt x="12522" y="15162"/>
                      <a:pt x="12519" y="15162"/>
                    </a:cubicBezTo>
                    <a:cubicBezTo>
                      <a:pt x="12515" y="15162"/>
                      <a:pt x="12516" y="15162"/>
                      <a:pt x="12513" y="15155"/>
                    </a:cubicBezTo>
                    <a:cubicBezTo>
                      <a:pt x="12511" y="15150"/>
                      <a:pt x="12509" y="15144"/>
                      <a:pt x="12507" y="15140"/>
                    </a:cubicBezTo>
                    <a:cubicBezTo>
                      <a:pt x="12505" y="15142"/>
                      <a:pt x="12499" y="15140"/>
                      <a:pt x="12497" y="15137"/>
                    </a:cubicBezTo>
                    <a:cubicBezTo>
                      <a:pt x="12494" y="15133"/>
                      <a:pt x="12495" y="15121"/>
                      <a:pt x="12494" y="15115"/>
                    </a:cubicBezTo>
                    <a:cubicBezTo>
                      <a:pt x="12492" y="15106"/>
                      <a:pt x="12487" y="15088"/>
                      <a:pt x="12484" y="15082"/>
                    </a:cubicBezTo>
                    <a:cubicBezTo>
                      <a:pt x="12481" y="15077"/>
                      <a:pt x="12479" y="15080"/>
                      <a:pt x="12477" y="15071"/>
                    </a:cubicBezTo>
                    <a:cubicBezTo>
                      <a:pt x="12477" y="15066"/>
                      <a:pt x="12476" y="15059"/>
                      <a:pt x="12477" y="15053"/>
                    </a:cubicBezTo>
                    <a:cubicBezTo>
                      <a:pt x="12478" y="15051"/>
                      <a:pt x="12480" y="15048"/>
                      <a:pt x="12480" y="15045"/>
                    </a:cubicBezTo>
                    <a:cubicBezTo>
                      <a:pt x="12481" y="15039"/>
                      <a:pt x="12478" y="15035"/>
                      <a:pt x="12477" y="15030"/>
                    </a:cubicBezTo>
                    <a:cubicBezTo>
                      <a:pt x="12472" y="15018"/>
                      <a:pt x="12463" y="15023"/>
                      <a:pt x="12465" y="15006"/>
                    </a:cubicBezTo>
                    <a:cubicBezTo>
                      <a:pt x="12466" y="14998"/>
                      <a:pt x="12470" y="14991"/>
                      <a:pt x="12471" y="14983"/>
                    </a:cubicBezTo>
                    <a:cubicBezTo>
                      <a:pt x="12472" y="14975"/>
                      <a:pt x="12466" y="14966"/>
                      <a:pt x="12466" y="14958"/>
                    </a:cubicBezTo>
                    <a:cubicBezTo>
                      <a:pt x="12465" y="14947"/>
                      <a:pt x="12470" y="14948"/>
                      <a:pt x="12471" y="14939"/>
                    </a:cubicBezTo>
                    <a:cubicBezTo>
                      <a:pt x="12473" y="14928"/>
                      <a:pt x="12467" y="14920"/>
                      <a:pt x="12467" y="14911"/>
                    </a:cubicBezTo>
                    <a:cubicBezTo>
                      <a:pt x="12466" y="14897"/>
                      <a:pt x="12469" y="14885"/>
                      <a:pt x="12471" y="14872"/>
                    </a:cubicBezTo>
                    <a:cubicBezTo>
                      <a:pt x="12473" y="14863"/>
                      <a:pt x="12473" y="14860"/>
                      <a:pt x="12472" y="14852"/>
                    </a:cubicBezTo>
                    <a:cubicBezTo>
                      <a:pt x="12471" y="14845"/>
                      <a:pt x="12472" y="14839"/>
                      <a:pt x="12472" y="14832"/>
                    </a:cubicBezTo>
                    <a:cubicBezTo>
                      <a:pt x="12471" y="14819"/>
                      <a:pt x="12470" y="14816"/>
                      <a:pt x="12477" y="14818"/>
                    </a:cubicBezTo>
                    <a:cubicBezTo>
                      <a:pt x="12474" y="14804"/>
                      <a:pt x="12468" y="14795"/>
                      <a:pt x="12464" y="14783"/>
                    </a:cubicBezTo>
                    <a:cubicBezTo>
                      <a:pt x="12462" y="14777"/>
                      <a:pt x="12462" y="14771"/>
                      <a:pt x="12461" y="14765"/>
                    </a:cubicBezTo>
                    <a:cubicBezTo>
                      <a:pt x="12460" y="14758"/>
                      <a:pt x="12458" y="14753"/>
                      <a:pt x="12458" y="14746"/>
                    </a:cubicBezTo>
                    <a:cubicBezTo>
                      <a:pt x="12456" y="14732"/>
                      <a:pt x="12458" y="14714"/>
                      <a:pt x="12460" y="14700"/>
                    </a:cubicBezTo>
                    <a:cubicBezTo>
                      <a:pt x="12468" y="14662"/>
                      <a:pt x="12474" y="14650"/>
                      <a:pt x="12457" y="14614"/>
                    </a:cubicBezTo>
                    <a:cubicBezTo>
                      <a:pt x="12457" y="14639"/>
                      <a:pt x="12446" y="14688"/>
                      <a:pt x="12432" y="14653"/>
                    </a:cubicBezTo>
                    <a:cubicBezTo>
                      <a:pt x="12420" y="14623"/>
                      <a:pt x="12440" y="14609"/>
                      <a:pt x="12443" y="14591"/>
                    </a:cubicBezTo>
                    <a:cubicBezTo>
                      <a:pt x="12445" y="14583"/>
                      <a:pt x="12442" y="14573"/>
                      <a:pt x="12443" y="14566"/>
                    </a:cubicBezTo>
                    <a:cubicBezTo>
                      <a:pt x="12444" y="14558"/>
                      <a:pt x="12447" y="14553"/>
                      <a:pt x="12448" y="14548"/>
                    </a:cubicBezTo>
                    <a:cubicBezTo>
                      <a:pt x="12450" y="14537"/>
                      <a:pt x="12449" y="14542"/>
                      <a:pt x="12448" y="14530"/>
                    </a:cubicBezTo>
                    <a:cubicBezTo>
                      <a:pt x="12448" y="14520"/>
                      <a:pt x="12444" y="14520"/>
                      <a:pt x="12447" y="14508"/>
                    </a:cubicBezTo>
                    <a:cubicBezTo>
                      <a:pt x="12449" y="14499"/>
                      <a:pt x="12459" y="14494"/>
                      <a:pt x="12463" y="14487"/>
                    </a:cubicBezTo>
                    <a:cubicBezTo>
                      <a:pt x="12469" y="14476"/>
                      <a:pt x="12477" y="14453"/>
                      <a:pt x="12476" y="14437"/>
                    </a:cubicBezTo>
                    <a:cubicBezTo>
                      <a:pt x="12479" y="14436"/>
                      <a:pt x="12481" y="14431"/>
                      <a:pt x="12484" y="14432"/>
                    </a:cubicBezTo>
                    <a:cubicBezTo>
                      <a:pt x="12483" y="14415"/>
                      <a:pt x="12485" y="14397"/>
                      <a:pt x="12489" y="14382"/>
                    </a:cubicBezTo>
                    <a:cubicBezTo>
                      <a:pt x="12496" y="14355"/>
                      <a:pt x="12503" y="14365"/>
                      <a:pt x="12515" y="14353"/>
                    </a:cubicBezTo>
                    <a:cubicBezTo>
                      <a:pt x="12501" y="14322"/>
                      <a:pt x="12502" y="14324"/>
                      <a:pt x="12513" y="14293"/>
                    </a:cubicBezTo>
                    <a:cubicBezTo>
                      <a:pt x="12514" y="14289"/>
                      <a:pt x="12519" y="14272"/>
                      <a:pt x="12519" y="14268"/>
                    </a:cubicBezTo>
                    <a:cubicBezTo>
                      <a:pt x="12519" y="14258"/>
                      <a:pt x="12513" y="14248"/>
                      <a:pt x="12515" y="14238"/>
                    </a:cubicBezTo>
                    <a:cubicBezTo>
                      <a:pt x="12518" y="14227"/>
                      <a:pt x="12525" y="14234"/>
                      <a:pt x="12530" y="14232"/>
                    </a:cubicBezTo>
                    <a:cubicBezTo>
                      <a:pt x="12535" y="14229"/>
                      <a:pt x="12540" y="14224"/>
                      <a:pt x="12545" y="14215"/>
                    </a:cubicBezTo>
                    <a:cubicBezTo>
                      <a:pt x="12552" y="14199"/>
                      <a:pt x="12560" y="14175"/>
                      <a:pt x="12565" y="14156"/>
                    </a:cubicBezTo>
                    <a:cubicBezTo>
                      <a:pt x="12570" y="14138"/>
                      <a:pt x="12577" y="14117"/>
                      <a:pt x="12588" y="14111"/>
                    </a:cubicBezTo>
                    <a:cubicBezTo>
                      <a:pt x="12600" y="14104"/>
                      <a:pt x="12606" y="14119"/>
                      <a:pt x="12612" y="14090"/>
                    </a:cubicBezTo>
                    <a:cubicBezTo>
                      <a:pt x="12615" y="14075"/>
                      <a:pt x="12615" y="14052"/>
                      <a:pt x="12619" y="14039"/>
                    </a:cubicBezTo>
                    <a:cubicBezTo>
                      <a:pt x="12625" y="14025"/>
                      <a:pt x="12632" y="14025"/>
                      <a:pt x="12636" y="14007"/>
                    </a:cubicBezTo>
                    <a:cubicBezTo>
                      <a:pt x="12643" y="13978"/>
                      <a:pt x="12656" y="13946"/>
                      <a:pt x="12673" y="13938"/>
                    </a:cubicBezTo>
                    <a:cubicBezTo>
                      <a:pt x="12672" y="13923"/>
                      <a:pt x="12677" y="13916"/>
                      <a:pt x="12682" y="13906"/>
                    </a:cubicBezTo>
                    <a:cubicBezTo>
                      <a:pt x="12688" y="13892"/>
                      <a:pt x="12694" y="13881"/>
                      <a:pt x="12699" y="13866"/>
                    </a:cubicBezTo>
                    <a:cubicBezTo>
                      <a:pt x="12701" y="13861"/>
                      <a:pt x="12705" y="13859"/>
                      <a:pt x="12706" y="13852"/>
                    </a:cubicBezTo>
                    <a:cubicBezTo>
                      <a:pt x="12708" y="13847"/>
                      <a:pt x="12706" y="13835"/>
                      <a:pt x="12708" y="13831"/>
                    </a:cubicBezTo>
                    <a:cubicBezTo>
                      <a:pt x="12712" y="13817"/>
                      <a:pt x="12727" y="13813"/>
                      <a:pt x="12735" y="13814"/>
                    </a:cubicBezTo>
                    <a:cubicBezTo>
                      <a:pt x="12735" y="13786"/>
                      <a:pt x="12734" y="13796"/>
                      <a:pt x="12745" y="13786"/>
                    </a:cubicBezTo>
                    <a:cubicBezTo>
                      <a:pt x="12751" y="13781"/>
                      <a:pt x="12757" y="13770"/>
                      <a:pt x="12759" y="13759"/>
                    </a:cubicBezTo>
                    <a:cubicBezTo>
                      <a:pt x="12761" y="13753"/>
                      <a:pt x="12754" y="13749"/>
                      <a:pt x="12757" y="13743"/>
                    </a:cubicBezTo>
                    <a:cubicBezTo>
                      <a:pt x="12759" y="13736"/>
                      <a:pt x="12764" y="13743"/>
                      <a:pt x="12766" y="13740"/>
                    </a:cubicBezTo>
                    <a:cubicBezTo>
                      <a:pt x="12772" y="13734"/>
                      <a:pt x="12774" y="13723"/>
                      <a:pt x="12779" y="13716"/>
                    </a:cubicBezTo>
                    <a:cubicBezTo>
                      <a:pt x="12790" y="13699"/>
                      <a:pt x="12805" y="13710"/>
                      <a:pt x="12815" y="13695"/>
                    </a:cubicBezTo>
                    <a:cubicBezTo>
                      <a:pt x="12818" y="13691"/>
                      <a:pt x="12819" y="13680"/>
                      <a:pt x="12823" y="13677"/>
                    </a:cubicBezTo>
                    <a:cubicBezTo>
                      <a:pt x="12825" y="13674"/>
                      <a:pt x="12828" y="13678"/>
                      <a:pt x="12831" y="13674"/>
                    </a:cubicBezTo>
                    <a:cubicBezTo>
                      <a:pt x="12840" y="13663"/>
                      <a:pt x="12843" y="13632"/>
                      <a:pt x="12851" y="13615"/>
                    </a:cubicBezTo>
                    <a:cubicBezTo>
                      <a:pt x="12859" y="13597"/>
                      <a:pt x="12868" y="13584"/>
                      <a:pt x="12878" y="13572"/>
                    </a:cubicBezTo>
                    <a:cubicBezTo>
                      <a:pt x="12897" y="13549"/>
                      <a:pt x="12921" y="13529"/>
                      <a:pt x="12932" y="13487"/>
                    </a:cubicBezTo>
                    <a:cubicBezTo>
                      <a:pt x="12941" y="13453"/>
                      <a:pt x="12946" y="13427"/>
                      <a:pt x="12960" y="13397"/>
                    </a:cubicBezTo>
                    <a:cubicBezTo>
                      <a:pt x="12978" y="13359"/>
                      <a:pt x="13002" y="13326"/>
                      <a:pt x="13014" y="13276"/>
                    </a:cubicBezTo>
                    <a:cubicBezTo>
                      <a:pt x="13027" y="13215"/>
                      <a:pt x="13040" y="13158"/>
                      <a:pt x="13058" y="13102"/>
                    </a:cubicBezTo>
                    <a:cubicBezTo>
                      <a:pt x="13072" y="13060"/>
                      <a:pt x="13096" y="13011"/>
                      <a:pt x="13100" y="12959"/>
                    </a:cubicBezTo>
                    <a:cubicBezTo>
                      <a:pt x="13102" y="12933"/>
                      <a:pt x="13101" y="12920"/>
                      <a:pt x="13109" y="12898"/>
                    </a:cubicBezTo>
                    <a:cubicBezTo>
                      <a:pt x="13124" y="12857"/>
                      <a:pt x="13141" y="12821"/>
                      <a:pt x="13154" y="12777"/>
                    </a:cubicBezTo>
                    <a:cubicBezTo>
                      <a:pt x="13181" y="12693"/>
                      <a:pt x="13210" y="12595"/>
                      <a:pt x="13188" y="12493"/>
                    </a:cubicBezTo>
                    <a:cubicBezTo>
                      <a:pt x="13167" y="12392"/>
                      <a:pt x="13114" y="12500"/>
                      <a:pt x="13084" y="12522"/>
                    </a:cubicBezTo>
                    <a:cubicBezTo>
                      <a:pt x="13046" y="12549"/>
                      <a:pt x="13002" y="12622"/>
                      <a:pt x="12960" y="12600"/>
                    </a:cubicBezTo>
                    <a:cubicBezTo>
                      <a:pt x="12942" y="12590"/>
                      <a:pt x="12927" y="12571"/>
                      <a:pt x="12907" y="12573"/>
                    </a:cubicBezTo>
                    <a:cubicBezTo>
                      <a:pt x="12882" y="12575"/>
                      <a:pt x="12860" y="12600"/>
                      <a:pt x="12838" y="12619"/>
                    </a:cubicBezTo>
                    <a:cubicBezTo>
                      <a:pt x="12817" y="12637"/>
                      <a:pt x="12793" y="12655"/>
                      <a:pt x="12771" y="12639"/>
                    </a:cubicBezTo>
                    <a:cubicBezTo>
                      <a:pt x="12756" y="12629"/>
                      <a:pt x="12743" y="12606"/>
                      <a:pt x="12732" y="12586"/>
                    </a:cubicBezTo>
                    <a:cubicBezTo>
                      <a:pt x="12711" y="12549"/>
                      <a:pt x="12704" y="12494"/>
                      <a:pt x="12716" y="12442"/>
                    </a:cubicBezTo>
                    <a:cubicBezTo>
                      <a:pt x="12714" y="12429"/>
                      <a:pt x="12711" y="12416"/>
                      <a:pt x="12705" y="12406"/>
                    </a:cubicBezTo>
                    <a:cubicBezTo>
                      <a:pt x="12702" y="12400"/>
                      <a:pt x="12694" y="12397"/>
                      <a:pt x="12691" y="12390"/>
                    </a:cubicBezTo>
                    <a:cubicBezTo>
                      <a:pt x="12689" y="12384"/>
                      <a:pt x="12691" y="12376"/>
                      <a:pt x="12689" y="12368"/>
                    </a:cubicBezTo>
                    <a:cubicBezTo>
                      <a:pt x="12677" y="12311"/>
                      <a:pt x="12641" y="12264"/>
                      <a:pt x="12618" y="12226"/>
                    </a:cubicBezTo>
                    <a:cubicBezTo>
                      <a:pt x="12613" y="12216"/>
                      <a:pt x="12607" y="12206"/>
                      <a:pt x="12602" y="12194"/>
                    </a:cubicBezTo>
                    <a:cubicBezTo>
                      <a:pt x="12597" y="12181"/>
                      <a:pt x="12595" y="12162"/>
                      <a:pt x="12589" y="12152"/>
                    </a:cubicBezTo>
                    <a:cubicBezTo>
                      <a:pt x="12582" y="12140"/>
                      <a:pt x="12569" y="12140"/>
                      <a:pt x="12560" y="12131"/>
                    </a:cubicBezTo>
                    <a:cubicBezTo>
                      <a:pt x="12552" y="12123"/>
                      <a:pt x="12548" y="12109"/>
                      <a:pt x="12541" y="12100"/>
                    </a:cubicBezTo>
                    <a:cubicBezTo>
                      <a:pt x="12526" y="12080"/>
                      <a:pt x="12506" y="12090"/>
                      <a:pt x="12492" y="12069"/>
                    </a:cubicBezTo>
                    <a:cubicBezTo>
                      <a:pt x="12475" y="12044"/>
                      <a:pt x="12470" y="11996"/>
                      <a:pt x="12457" y="11964"/>
                    </a:cubicBezTo>
                    <a:cubicBezTo>
                      <a:pt x="12443" y="11929"/>
                      <a:pt x="12445" y="11888"/>
                      <a:pt x="12449" y="11845"/>
                    </a:cubicBezTo>
                    <a:cubicBezTo>
                      <a:pt x="12452" y="11822"/>
                      <a:pt x="12455" y="11808"/>
                      <a:pt x="12448" y="11787"/>
                    </a:cubicBezTo>
                    <a:cubicBezTo>
                      <a:pt x="12442" y="11766"/>
                      <a:pt x="12435" y="11741"/>
                      <a:pt x="12428" y="11722"/>
                    </a:cubicBezTo>
                    <a:cubicBezTo>
                      <a:pt x="12419" y="11699"/>
                      <a:pt x="12407" y="11675"/>
                      <a:pt x="12394" y="11663"/>
                    </a:cubicBezTo>
                    <a:cubicBezTo>
                      <a:pt x="12372" y="11642"/>
                      <a:pt x="12360" y="11630"/>
                      <a:pt x="12357" y="11577"/>
                    </a:cubicBezTo>
                    <a:cubicBezTo>
                      <a:pt x="12353" y="11528"/>
                      <a:pt x="12342" y="11489"/>
                      <a:pt x="12335" y="11444"/>
                    </a:cubicBezTo>
                    <a:cubicBezTo>
                      <a:pt x="12325" y="11380"/>
                      <a:pt x="12333" y="11319"/>
                      <a:pt x="12327" y="11256"/>
                    </a:cubicBezTo>
                    <a:cubicBezTo>
                      <a:pt x="12324" y="11223"/>
                      <a:pt x="12325" y="11198"/>
                      <a:pt x="12312" y="11177"/>
                    </a:cubicBezTo>
                    <a:cubicBezTo>
                      <a:pt x="12299" y="11157"/>
                      <a:pt x="12288" y="11137"/>
                      <a:pt x="12277" y="11113"/>
                    </a:cubicBezTo>
                    <a:cubicBezTo>
                      <a:pt x="12261" y="11079"/>
                      <a:pt x="12244" y="11061"/>
                      <a:pt x="12241" y="11010"/>
                    </a:cubicBezTo>
                    <a:cubicBezTo>
                      <a:pt x="12241" y="10994"/>
                      <a:pt x="12244" y="10980"/>
                      <a:pt x="12244" y="10965"/>
                    </a:cubicBezTo>
                    <a:cubicBezTo>
                      <a:pt x="12243" y="10947"/>
                      <a:pt x="12237" y="10936"/>
                      <a:pt x="12232" y="10922"/>
                    </a:cubicBezTo>
                    <a:cubicBezTo>
                      <a:pt x="12222" y="10893"/>
                      <a:pt x="12210" y="10864"/>
                      <a:pt x="12201" y="10834"/>
                    </a:cubicBezTo>
                    <a:cubicBezTo>
                      <a:pt x="12189" y="10797"/>
                      <a:pt x="12189" y="10744"/>
                      <a:pt x="12178" y="10704"/>
                    </a:cubicBezTo>
                    <a:cubicBezTo>
                      <a:pt x="12164" y="10652"/>
                      <a:pt x="12146" y="10610"/>
                      <a:pt x="12145" y="10549"/>
                    </a:cubicBezTo>
                    <a:cubicBezTo>
                      <a:pt x="12144" y="10527"/>
                      <a:pt x="12146" y="10508"/>
                      <a:pt x="12141" y="10488"/>
                    </a:cubicBezTo>
                    <a:cubicBezTo>
                      <a:pt x="12136" y="10464"/>
                      <a:pt x="12129" y="10441"/>
                      <a:pt x="12123" y="10417"/>
                    </a:cubicBezTo>
                    <a:cubicBezTo>
                      <a:pt x="12115" y="10381"/>
                      <a:pt x="12110" y="10343"/>
                      <a:pt x="12094" y="10316"/>
                    </a:cubicBezTo>
                    <a:cubicBezTo>
                      <a:pt x="12080" y="10292"/>
                      <a:pt x="12069" y="10275"/>
                      <a:pt x="12060" y="10239"/>
                    </a:cubicBezTo>
                    <a:cubicBezTo>
                      <a:pt x="12054" y="10219"/>
                      <a:pt x="12050" y="10198"/>
                      <a:pt x="12046" y="10175"/>
                    </a:cubicBezTo>
                    <a:cubicBezTo>
                      <a:pt x="12046" y="10171"/>
                      <a:pt x="12045" y="10164"/>
                      <a:pt x="12044" y="10160"/>
                    </a:cubicBezTo>
                    <a:cubicBezTo>
                      <a:pt x="12043" y="10157"/>
                      <a:pt x="12041" y="10156"/>
                      <a:pt x="12039" y="10154"/>
                    </a:cubicBezTo>
                    <a:cubicBezTo>
                      <a:pt x="12036" y="10149"/>
                      <a:pt x="12033" y="10142"/>
                      <a:pt x="12032" y="10135"/>
                    </a:cubicBezTo>
                    <a:cubicBezTo>
                      <a:pt x="12029" y="10123"/>
                      <a:pt x="12026" y="10112"/>
                      <a:pt x="12024" y="10099"/>
                    </a:cubicBezTo>
                    <a:cubicBezTo>
                      <a:pt x="12021" y="10087"/>
                      <a:pt x="12019" y="10076"/>
                      <a:pt x="12017" y="10064"/>
                    </a:cubicBezTo>
                    <a:cubicBezTo>
                      <a:pt x="12015" y="10052"/>
                      <a:pt x="12012" y="10044"/>
                      <a:pt x="12008" y="10035"/>
                    </a:cubicBezTo>
                    <a:cubicBezTo>
                      <a:pt x="12003" y="10026"/>
                      <a:pt x="12003" y="10014"/>
                      <a:pt x="12000" y="10004"/>
                    </a:cubicBezTo>
                    <a:cubicBezTo>
                      <a:pt x="11996" y="9991"/>
                      <a:pt x="11998" y="9978"/>
                      <a:pt x="11996" y="9964"/>
                    </a:cubicBezTo>
                    <a:cubicBezTo>
                      <a:pt x="11995" y="9956"/>
                      <a:pt x="11994" y="9949"/>
                      <a:pt x="11995" y="9941"/>
                    </a:cubicBezTo>
                    <a:cubicBezTo>
                      <a:pt x="11997" y="9933"/>
                      <a:pt x="11998" y="9928"/>
                      <a:pt x="11993" y="9927"/>
                    </a:cubicBezTo>
                    <a:cubicBezTo>
                      <a:pt x="11979" y="9922"/>
                      <a:pt x="11967" y="9942"/>
                      <a:pt x="11954" y="9944"/>
                    </a:cubicBezTo>
                    <a:cubicBezTo>
                      <a:pt x="11937" y="9946"/>
                      <a:pt x="11921" y="9938"/>
                      <a:pt x="11905" y="9955"/>
                    </a:cubicBezTo>
                    <a:cubicBezTo>
                      <a:pt x="11897" y="9964"/>
                      <a:pt x="11887" y="9973"/>
                      <a:pt x="11880" y="9986"/>
                    </a:cubicBezTo>
                    <a:cubicBezTo>
                      <a:pt x="11877" y="9991"/>
                      <a:pt x="11873" y="9994"/>
                      <a:pt x="11870" y="10000"/>
                    </a:cubicBezTo>
                    <a:cubicBezTo>
                      <a:pt x="11867" y="10005"/>
                      <a:pt x="11864" y="10011"/>
                      <a:pt x="11860" y="10014"/>
                    </a:cubicBezTo>
                    <a:cubicBezTo>
                      <a:pt x="11851" y="10020"/>
                      <a:pt x="11841" y="10009"/>
                      <a:pt x="11832" y="10009"/>
                    </a:cubicBezTo>
                    <a:cubicBezTo>
                      <a:pt x="11831" y="10006"/>
                      <a:pt x="11830" y="9994"/>
                      <a:pt x="11828" y="9992"/>
                    </a:cubicBezTo>
                    <a:cubicBezTo>
                      <a:pt x="11826" y="9990"/>
                      <a:pt x="11822" y="9997"/>
                      <a:pt x="11820" y="9999"/>
                    </a:cubicBezTo>
                    <a:cubicBezTo>
                      <a:pt x="11816" y="10003"/>
                      <a:pt x="11816" y="10005"/>
                      <a:pt x="11813" y="10003"/>
                    </a:cubicBezTo>
                    <a:cubicBezTo>
                      <a:pt x="11808" y="10001"/>
                      <a:pt x="11806" y="9993"/>
                      <a:pt x="11804" y="9984"/>
                    </a:cubicBezTo>
                    <a:cubicBezTo>
                      <a:pt x="11804" y="9981"/>
                      <a:pt x="11804" y="9977"/>
                      <a:pt x="11803" y="9975"/>
                    </a:cubicBezTo>
                    <a:cubicBezTo>
                      <a:pt x="11799" y="9970"/>
                      <a:pt x="11789" y="9976"/>
                      <a:pt x="11786" y="9978"/>
                    </a:cubicBezTo>
                    <a:cubicBezTo>
                      <a:pt x="11778" y="9982"/>
                      <a:pt x="11771" y="9985"/>
                      <a:pt x="11763" y="9982"/>
                    </a:cubicBezTo>
                    <a:cubicBezTo>
                      <a:pt x="11758" y="9981"/>
                      <a:pt x="11752" y="9983"/>
                      <a:pt x="11749" y="9974"/>
                    </a:cubicBezTo>
                    <a:cubicBezTo>
                      <a:pt x="11747" y="9969"/>
                      <a:pt x="11747" y="9959"/>
                      <a:pt x="11744" y="9956"/>
                    </a:cubicBezTo>
                    <a:cubicBezTo>
                      <a:pt x="11740" y="9952"/>
                      <a:pt x="11730" y="9955"/>
                      <a:pt x="11725" y="9955"/>
                    </a:cubicBezTo>
                    <a:cubicBezTo>
                      <a:pt x="11716" y="9955"/>
                      <a:pt x="11707" y="9947"/>
                      <a:pt x="11699" y="9934"/>
                    </a:cubicBezTo>
                    <a:cubicBezTo>
                      <a:pt x="11695" y="9926"/>
                      <a:pt x="11697" y="9923"/>
                      <a:pt x="11696" y="9913"/>
                    </a:cubicBezTo>
                    <a:cubicBezTo>
                      <a:pt x="11688" y="9924"/>
                      <a:pt x="11675" y="9937"/>
                      <a:pt x="11665" y="9930"/>
                    </a:cubicBezTo>
                    <a:cubicBezTo>
                      <a:pt x="11658" y="9926"/>
                      <a:pt x="11654" y="9910"/>
                      <a:pt x="11647" y="9905"/>
                    </a:cubicBezTo>
                    <a:cubicBezTo>
                      <a:pt x="11643" y="9901"/>
                      <a:pt x="11637" y="9904"/>
                      <a:pt x="11633" y="9900"/>
                    </a:cubicBezTo>
                    <a:cubicBezTo>
                      <a:pt x="11631" y="9898"/>
                      <a:pt x="11629" y="9893"/>
                      <a:pt x="11627" y="9892"/>
                    </a:cubicBezTo>
                    <a:cubicBezTo>
                      <a:pt x="11625" y="9890"/>
                      <a:pt x="11626" y="9891"/>
                      <a:pt x="11623" y="9893"/>
                    </a:cubicBezTo>
                    <a:cubicBezTo>
                      <a:pt x="11619" y="9894"/>
                      <a:pt x="11614" y="9901"/>
                      <a:pt x="11609" y="9900"/>
                    </a:cubicBezTo>
                    <a:cubicBezTo>
                      <a:pt x="11604" y="9900"/>
                      <a:pt x="11600" y="9890"/>
                      <a:pt x="11596" y="9886"/>
                    </a:cubicBezTo>
                    <a:cubicBezTo>
                      <a:pt x="11591" y="9883"/>
                      <a:pt x="11585" y="9880"/>
                      <a:pt x="11580" y="9877"/>
                    </a:cubicBezTo>
                    <a:cubicBezTo>
                      <a:pt x="11574" y="9873"/>
                      <a:pt x="11571" y="9869"/>
                      <a:pt x="11565" y="9863"/>
                    </a:cubicBezTo>
                    <a:cubicBezTo>
                      <a:pt x="11558" y="9854"/>
                      <a:pt x="11543" y="9854"/>
                      <a:pt x="11538" y="9838"/>
                    </a:cubicBezTo>
                    <a:cubicBezTo>
                      <a:pt x="11532" y="9841"/>
                      <a:pt x="11523" y="9856"/>
                      <a:pt x="11518" y="9852"/>
                    </a:cubicBezTo>
                    <a:cubicBezTo>
                      <a:pt x="11516" y="9850"/>
                      <a:pt x="11514" y="9842"/>
                      <a:pt x="11512" y="9839"/>
                    </a:cubicBezTo>
                    <a:cubicBezTo>
                      <a:pt x="11507" y="9830"/>
                      <a:pt x="11502" y="9824"/>
                      <a:pt x="11497" y="9815"/>
                    </a:cubicBezTo>
                    <a:cubicBezTo>
                      <a:pt x="11494" y="9810"/>
                      <a:pt x="11491" y="9806"/>
                      <a:pt x="11488" y="9801"/>
                    </a:cubicBezTo>
                    <a:cubicBezTo>
                      <a:pt x="11484" y="9794"/>
                      <a:pt x="11485" y="9789"/>
                      <a:pt x="11483" y="9782"/>
                    </a:cubicBezTo>
                    <a:cubicBezTo>
                      <a:pt x="11477" y="9761"/>
                      <a:pt x="11469" y="9788"/>
                      <a:pt x="11461" y="9781"/>
                    </a:cubicBezTo>
                    <a:cubicBezTo>
                      <a:pt x="11457" y="9778"/>
                      <a:pt x="11456" y="9765"/>
                      <a:pt x="11454" y="9759"/>
                    </a:cubicBezTo>
                    <a:cubicBezTo>
                      <a:pt x="11450" y="9751"/>
                      <a:pt x="11446" y="9752"/>
                      <a:pt x="11441" y="9754"/>
                    </a:cubicBezTo>
                    <a:cubicBezTo>
                      <a:pt x="11437" y="9756"/>
                      <a:pt x="11434" y="9760"/>
                      <a:pt x="11430" y="9760"/>
                    </a:cubicBezTo>
                    <a:cubicBezTo>
                      <a:pt x="11423" y="9759"/>
                      <a:pt x="11420" y="9747"/>
                      <a:pt x="11414" y="9745"/>
                    </a:cubicBezTo>
                    <a:cubicBezTo>
                      <a:pt x="11410" y="9743"/>
                      <a:pt x="11407" y="9749"/>
                      <a:pt x="11404" y="9755"/>
                    </a:cubicBezTo>
                    <a:cubicBezTo>
                      <a:pt x="11399" y="9761"/>
                      <a:pt x="11399" y="9762"/>
                      <a:pt x="11394" y="9762"/>
                    </a:cubicBezTo>
                    <a:cubicBezTo>
                      <a:pt x="11388" y="9762"/>
                      <a:pt x="11380" y="9756"/>
                      <a:pt x="11375" y="9759"/>
                    </a:cubicBezTo>
                    <a:cubicBezTo>
                      <a:pt x="11372" y="9760"/>
                      <a:pt x="11366" y="9773"/>
                      <a:pt x="11366" y="9781"/>
                    </a:cubicBezTo>
                    <a:cubicBezTo>
                      <a:pt x="11357" y="9786"/>
                      <a:pt x="11348" y="9787"/>
                      <a:pt x="11339" y="9788"/>
                    </a:cubicBezTo>
                    <a:cubicBezTo>
                      <a:pt x="11337" y="9795"/>
                      <a:pt x="11336" y="9803"/>
                      <a:pt x="11337" y="9811"/>
                    </a:cubicBezTo>
                    <a:cubicBezTo>
                      <a:pt x="11329" y="9817"/>
                      <a:pt x="11322" y="9817"/>
                      <a:pt x="11314" y="9819"/>
                    </a:cubicBezTo>
                    <a:cubicBezTo>
                      <a:pt x="11321" y="9825"/>
                      <a:pt x="11319" y="9831"/>
                      <a:pt x="11314" y="9841"/>
                    </a:cubicBezTo>
                    <a:cubicBezTo>
                      <a:pt x="11311" y="9849"/>
                      <a:pt x="11311" y="9853"/>
                      <a:pt x="11311" y="9864"/>
                    </a:cubicBezTo>
                    <a:cubicBezTo>
                      <a:pt x="11310" y="9876"/>
                      <a:pt x="11306" y="9884"/>
                      <a:pt x="11305" y="9896"/>
                    </a:cubicBezTo>
                    <a:cubicBezTo>
                      <a:pt x="11304" y="9902"/>
                      <a:pt x="11306" y="9911"/>
                      <a:pt x="11302" y="9915"/>
                    </a:cubicBezTo>
                    <a:cubicBezTo>
                      <a:pt x="11299" y="9919"/>
                      <a:pt x="11294" y="9914"/>
                      <a:pt x="11291" y="9917"/>
                    </a:cubicBezTo>
                    <a:cubicBezTo>
                      <a:pt x="11292" y="9924"/>
                      <a:pt x="11296" y="9925"/>
                      <a:pt x="11299" y="9929"/>
                    </a:cubicBezTo>
                    <a:cubicBezTo>
                      <a:pt x="11301" y="9934"/>
                      <a:pt x="11302" y="9939"/>
                      <a:pt x="11304" y="9945"/>
                    </a:cubicBezTo>
                    <a:cubicBezTo>
                      <a:pt x="11305" y="9953"/>
                      <a:pt x="11307" y="9958"/>
                      <a:pt x="11305" y="9965"/>
                    </a:cubicBezTo>
                    <a:cubicBezTo>
                      <a:pt x="11303" y="9974"/>
                      <a:pt x="11297" y="9976"/>
                      <a:pt x="11298" y="9988"/>
                    </a:cubicBezTo>
                    <a:cubicBezTo>
                      <a:pt x="11299" y="9998"/>
                      <a:pt x="11304" y="10003"/>
                      <a:pt x="11305" y="10012"/>
                    </a:cubicBezTo>
                    <a:cubicBezTo>
                      <a:pt x="11305" y="10022"/>
                      <a:pt x="11300" y="10027"/>
                      <a:pt x="11297" y="10033"/>
                    </a:cubicBezTo>
                    <a:cubicBezTo>
                      <a:pt x="11294" y="10040"/>
                      <a:pt x="11292" y="10047"/>
                      <a:pt x="11287" y="10052"/>
                    </a:cubicBezTo>
                    <a:cubicBezTo>
                      <a:pt x="11282" y="10059"/>
                      <a:pt x="11273" y="10057"/>
                      <a:pt x="11270" y="10069"/>
                    </a:cubicBezTo>
                    <a:cubicBezTo>
                      <a:pt x="11273" y="10072"/>
                      <a:pt x="11276" y="10091"/>
                      <a:pt x="11274" y="10098"/>
                    </a:cubicBezTo>
                    <a:cubicBezTo>
                      <a:pt x="11272" y="10105"/>
                      <a:pt x="11260" y="10111"/>
                      <a:pt x="11256" y="10112"/>
                    </a:cubicBezTo>
                    <a:cubicBezTo>
                      <a:pt x="11250" y="10115"/>
                      <a:pt x="11245" y="10116"/>
                      <a:pt x="11241" y="10107"/>
                    </a:cubicBezTo>
                    <a:cubicBezTo>
                      <a:pt x="11235" y="10095"/>
                      <a:pt x="11233" y="10088"/>
                      <a:pt x="11225" y="10087"/>
                    </a:cubicBezTo>
                    <a:cubicBezTo>
                      <a:pt x="11210" y="10085"/>
                      <a:pt x="11189" y="10087"/>
                      <a:pt x="11179" y="10061"/>
                    </a:cubicBezTo>
                    <a:cubicBezTo>
                      <a:pt x="11174" y="10046"/>
                      <a:pt x="11170" y="10032"/>
                      <a:pt x="11163" y="10023"/>
                    </a:cubicBezTo>
                    <a:cubicBezTo>
                      <a:pt x="11156" y="10015"/>
                      <a:pt x="11152" y="10019"/>
                      <a:pt x="11146" y="10016"/>
                    </a:cubicBezTo>
                    <a:cubicBezTo>
                      <a:pt x="11137" y="10012"/>
                      <a:pt x="11129" y="10011"/>
                      <a:pt x="11121" y="10011"/>
                    </a:cubicBezTo>
                    <a:cubicBezTo>
                      <a:pt x="11118" y="10011"/>
                      <a:pt x="11114" y="10013"/>
                      <a:pt x="11112" y="10011"/>
                    </a:cubicBezTo>
                    <a:cubicBezTo>
                      <a:pt x="11108" y="10005"/>
                      <a:pt x="11109" y="9989"/>
                      <a:pt x="11109" y="9982"/>
                    </a:cubicBezTo>
                    <a:cubicBezTo>
                      <a:pt x="11098" y="9989"/>
                      <a:pt x="11085" y="9971"/>
                      <a:pt x="11076" y="9961"/>
                    </a:cubicBezTo>
                    <a:cubicBezTo>
                      <a:pt x="11068" y="9954"/>
                      <a:pt x="11056" y="9966"/>
                      <a:pt x="11050" y="9957"/>
                    </a:cubicBezTo>
                    <a:cubicBezTo>
                      <a:pt x="11048" y="9954"/>
                      <a:pt x="11048" y="9945"/>
                      <a:pt x="11047" y="9941"/>
                    </a:cubicBezTo>
                    <a:cubicBezTo>
                      <a:pt x="11045" y="9933"/>
                      <a:pt x="11043" y="9927"/>
                      <a:pt x="11041" y="9920"/>
                    </a:cubicBezTo>
                    <a:cubicBezTo>
                      <a:pt x="11037" y="9906"/>
                      <a:pt x="11038" y="9906"/>
                      <a:pt x="11032" y="9901"/>
                    </a:cubicBezTo>
                    <a:cubicBezTo>
                      <a:pt x="11026" y="9895"/>
                      <a:pt x="11028" y="9886"/>
                      <a:pt x="11024" y="9876"/>
                    </a:cubicBezTo>
                    <a:cubicBezTo>
                      <a:pt x="11021" y="9867"/>
                      <a:pt x="11016" y="9862"/>
                      <a:pt x="11012" y="9851"/>
                    </a:cubicBezTo>
                    <a:cubicBezTo>
                      <a:pt x="11009" y="9838"/>
                      <a:pt x="11010" y="9833"/>
                      <a:pt x="11003" y="9834"/>
                    </a:cubicBezTo>
                    <a:cubicBezTo>
                      <a:pt x="10996" y="9836"/>
                      <a:pt x="10994" y="9840"/>
                      <a:pt x="10991" y="9824"/>
                    </a:cubicBezTo>
                    <a:cubicBezTo>
                      <a:pt x="10989" y="9812"/>
                      <a:pt x="10989" y="9802"/>
                      <a:pt x="10983" y="9796"/>
                    </a:cubicBezTo>
                    <a:cubicBezTo>
                      <a:pt x="10975" y="9788"/>
                      <a:pt x="10964" y="9788"/>
                      <a:pt x="10956" y="9781"/>
                    </a:cubicBezTo>
                    <a:cubicBezTo>
                      <a:pt x="10950" y="9777"/>
                      <a:pt x="10947" y="9764"/>
                      <a:pt x="10942" y="9757"/>
                    </a:cubicBezTo>
                    <a:cubicBezTo>
                      <a:pt x="10922" y="9730"/>
                      <a:pt x="10906" y="9730"/>
                      <a:pt x="10886" y="9746"/>
                    </a:cubicBezTo>
                    <a:cubicBezTo>
                      <a:pt x="10884" y="9748"/>
                      <a:pt x="10880" y="9749"/>
                      <a:pt x="10878" y="9751"/>
                    </a:cubicBezTo>
                    <a:cubicBezTo>
                      <a:pt x="10875" y="9754"/>
                      <a:pt x="10875" y="9758"/>
                      <a:pt x="10873" y="9763"/>
                    </a:cubicBezTo>
                    <a:cubicBezTo>
                      <a:pt x="10869" y="9769"/>
                      <a:pt x="10854" y="9771"/>
                      <a:pt x="10852" y="9761"/>
                    </a:cubicBezTo>
                    <a:cubicBezTo>
                      <a:pt x="10848" y="9765"/>
                      <a:pt x="10843" y="9768"/>
                      <a:pt x="10839" y="9771"/>
                    </a:cubicBezTo>
                    <a:cubicBezTo>
                      <a:pt x="10832" y="9776"/>
                      <a:pt x="10829" y="9760"/>
                      <a:pt x="10824" y="9749"/>
                    </a:cubicBezTo>
                    <a:cubicBezTo>
                      <a:pt x="10822" y="9745"/>
                      <a:pt x="10819" y="9741"/>
                      <a:pt x="10818" y="9734"/>
                    </a:cubicBezTo>
                    <a:cubicBezTo>
                      <a:pt x="10817" y="9730"/>
                      <a:pt x="10818" y="9726"/>
                      <a:pt x="10817" y="9722"/>
                    </a:cubicBezTo>
                    <a:cubicBezTo>
                      <a:pt x="10812" y="9713"/>
                      <a:pt x="10806" y="9727"/>
                      <a:pt x="10802" y="9725"/>
                    </a:cubicBezTo>
                    <a:cubicBezTo>
                      <a:pt x="10794" y="9722"/>
                      <a:pt x="10786" y="9696"/>
                      <a:pt x="10780" y="9686"/>
                    </a:cubicBezTo>
                    <a:cubicBezTo>
                      <a:pt x="10772" y="9671"/>
                      <a:pt x="10762" y="9662"/>
                      <a:pt x="10751" y="9663"/>
                    </a:cubicBezTo>
                    <a:cubicBezTo>
                      <a:pt x="10747" y="9663"/>
                      <a:pt x="10744" y="9668"/>
                      <a:pt x="10740" y="9665"/>
                    </a:cubicBezTo>
                    <a:cubicBezTo>
                      <a:pt x="10734" y="9662"/>
                      <a:pt x="10728" y="9649"/>
                      <a:pt x="10723" y="9642"/>
                    </a:cubicBezTo>
                    <a:cubicBezTo>
                      <a:pt x="10712" y="9623"/>
                      <a:pt x="10700" y="9600"/>
                      <a:pt x="10695" y="9571"/>
                    </a:cubicBezTo>
                    <a:cubicBezTo>
                      <a:pt x="10698" y="9570"/>
                      <a:pt x="10701" y="9569"/>
                      <a:pt x="10704" y="9565"/>
                    </a:cubicBezTo>
                    <a:cubicBezTo>
                      <a:pt x="10708" y="9559"/>
                      <a:pt x="10706" y="9555"/>
                      <a:pt x="10708" y="9548"/>
                    </a:cubicBezTo>
                    <a:cubicBezTo>
                      <a:pt x="10710" y="9540"/>
                      <a:pt x="10712" y="9541"/>
                      <a:pt x="10716" y="9537"/>
                    </a:cubicBezTo>
                    <a:cubicBezTo>
                      <a:pt x="10726" y="9526"/>
                      <a:pt x="10734" y="9511"/>
                      <a:pt x="10743" y="9497"/>
                    </a:cubicBezTo>
                    <a:cubicBezTo>
                      <a:pt x="10746" y="9492"/>
                      <a:pt x="10751" y="9486"/>
                      <a:pt x="10754" y="9478"/>
                    </a:cubicBezTo>
                    <a:cubicBezTo>
                      <a:pt x="10747" y="9478"/>
                      <a:pt x="10739" y="9471"/>
                      <a:pt x="10749" y="9462"/>
                    </a:cubicBezTo>
                    <a:cubicBezTo>
                      <a:pt x="10758" y="9453"/>
                      <a:pt x="10757" y="9449"/>
                      <a:pt x="10762" y="9433"/>
                    </a:cubicBezTo>
                    <a:cubicBezTo>
                      <a:pt x="10765" y="9426"/>
                      <a:pt x="10769" y="9423"/>
                      <a:pt x="10772" y="9417"/>
                    </a:cubicBezTo>
                    <a:cubicBezTo>
                      <a:pt x="10774" y="9409"/>
                      <a:pt x="10773" y="9401"/>
                      <a:pt x="10773" y="9392"/>
                    </a:cubicBezTo>
                    <a:cubicBezTo>
                      <a:pt x="10771" y="9371"/>
                      <a:pt x="10769" y="9375"/>
                      <a:pt x="10759" y="9373"/>
                    </a:cubicBezTo>
                    <a:cubicBezTo>
                      <a:pt x="10758" y="9367"/>
                      <a:pt x="10755" y="9364"/>
                      <a:pt x="10754" y="9359"/>
                    </a:cubicBezTo>
                    <a:cubicBezTo>
                      <a:pt x="10753" y="9355"/>
                      <a:pt x="10755" y="9349"/>
                      <a:pt x="10754" y="9345"/>
                    </a:cubicBezTo>
                    <a:cubicBezTo>
                      <a:pt x="10752" y="9338"/>
                      <a:pt x="10746" y="9337"/>
                      <a:pt x="10742" y="9336"/>
                    </a:cubicBezTo>
                    <a:cubicBezTo>
                      <a:pt x="10735" y="9334"/>
                      <a:pt x="10730" y="9339"/>
                      <a:pt x="10728" y="9322"/>
                    </a:cubicBezTo>
                    <a:cubicBezTo>
                      <a:pt x="10726" y="9310"/>
                      <a:pt x="10729" y="9298"/>
                      <a:pt x="10729" y="9286"/>
                    </a:cubicBezTo>
                    <a:cubicBezTo>
                      <a:pt x="10736" y="9290"/>
                      <a:pt x="10749" y="9290"/>
                      <a:pt x="10752" y="9275"/>
                    </a:cubicBezTo>
                    <a:cubicBezTo>
                      <a:pt x="10755" y="9263"/>
                      <a:pt x="10751" y="9262"/>
                      <a:pt x="10748" y="9251"/>
                    </a:cubicBezTo>
                    <a:cubicBezTo>
                      <a:pt x="10760" y="9227"/>
                      <a:pt x="10774" y="9212"/>
                      <a:pt x="10768" y="9175"/>
                    </a:cubicBezTo>
                    <a:cubicBezTo>
                      <a:pt x="10768" y="9173"/>
                      <a:pt x="10766" y="9161"/>
                      <a:pt x="10766" y="9160"/>
                    </a:cubicBezTo>
                    <a:cubicBezTo>
                      <a:pt x="10762" y="9156"/>
                      <a:pt x="10743" y="9168"/>
                      <a:pt x="10740" y="9173"/>
                    </a:cubicBezTo>
                    <a:cubicBezTo>
                      <a:pt x="10736" y="9178"/>
                      <a:pt x="10733" y="9191"/>
                      <a:pt x="10734" y="9201"/>
                    </a:cubicBezTo>
                    <a:cubicBezTo>
                      <a:pt x="10728" y="9195"/>
                      <a:pt x="10721" y="9206"/>
                      <a:pt x="10716" y="9194"/>
                    </a:cubicBezTo>
                    <a:cubicBezTo>
                      <a:pt x="10711" y="9182"/>
                      <a:pt x="10713" y="9160"/>
                      <a:pt x="10707" y="9149"/>
                    </a:cubicBezTo>
                    <a:cubicBezTo>
                      <a:pt x="10704" y="9142"/>
                      <a:pt x="10696" y="9130"/>
                      <a:pt x="10691" y="9131"/>
                    </a:cubicBezTo>
                    <a:cubicBezTo>
                      <a:pt x="10686" y="9132"/>
                      <a:pt x="10680" y="9144"/>
                      <a:pt x="10676" y="9148"/>
                    </a:cubicBezTo>
                    <a:cubicBezTo>
                      <a:pt x="10671" y="9153"/>
                      <a:pt x="10668" y="9156"/>
                      <a:pt x="10663" y="9157"/>
                    </a:cubicBezTo>
                    <a:cubicBezTo>
                      <a:pt x="10653" y="9158"/>
                      <a:pt x="10641" y="9158"/>
                      <a:pt x="10631" y="9154"/>
                    </a:cubicBezTo>
                    <a:cubicBezTo>
                      <a:pt x="10619" y="9149"/>
                      <a:pt x="10604" y="9174"/>
                      <a:pt x="10592" y="9184"/>
                    </a:cubicBezTo>
                    <a:cubicBezTo>
                      <a:pt x="10579" y="9195"/>
                      <a:pt x="10567" y="9203"/>
                      <a:pt x="10555" y="9185"/>
                    </a:cubicBezTo>
                    <a:cubicBezTo>
                      <a:pt x="10551" y="9179"/>
                      <a:pt x="10548" y="9170"/>
                      <a:pt x="10543" y="9168"/>
                    </a:cubicBezTo>
                    <a:cubicBezTo>
                      <a:pt x="10536" y="9164"/>
                      <a:pt x="10526" y="9168"/>
                      <a:pt x="10519" y="9169"/>
                    </a:cubicBezTo>
                    <a:cubicBezTo>
                      <a:pt x="10510" y="9169"/>
                      <a:pt x="10489" y="9162"/>
                      <a:pt x="10484" y="9185"/>
                    </a:cubicBezTo>
                    <a:cubicBezTo>
                      <a:pt x="10479" y="9186"/>
                      <a:pt x="10476" y="9195"/>
                      <a:pt x="10472" y="9197"/>
                    </a:cubicBezTo>
                    <a:cubicBezTo>
                      <a:pt x="10464" y="9202"/>
                      <a:pt x="10464" y="9199"/>
                      <a:pt x="10458" y="9191"/>
                    </a:cubicBezTo>
                    <a:cubicBezTo>
                      <a:pt x="10451" y="9182"/>
                      <a:pt x="10448" y="9183"/>
                      <a:pt x="10443" y="9195"/>
                    </a:cubicBezTo>
                    <a:cubicBezTo>
                      <a:pt x="10440" y="9203"/>
                      <a:pt x="10438" y="9218"/>
                      <a:pt x="10433" y="9223"/>
                    </a:cubicBezTo>
                    <a:cubicBezTo>
                      <a:pt x="10428" y="9227"/>
                      <a:pt x="10419" y="9224"/>
                      <a:pt x="10414" y="9224"/>
                    </a:cubicBezTo>
                    <a:cubicBezTo>
                      <a:pt x="10407" y="9224"/>
                      <a:pt x="10399" y="9226"/>
                      <a:pt x="10393" y="9222"/>
                    </a:cubicBezTo>
                    <a:cubicBezTo>
                      <a:pt x="10388" y="9218"/>
                      <a:pt x="10382" y="9207"/>
                      <a:pt x="10379" y="9197"/>
                    </a:cubicBezTo>
                    <a:cubicBezTo>
                      <a:pt x="10376" y="9184"/>
                      <a:pt x="10379" y="9177"/>
                      <a:pt x="10370" y="9176"/>
                    </a:cubicBezTo>
                    <a:cubicBezTo>
                      <a:pt x="10362" y="9175"/>
                      <a:pt x="10336" y="9166"/>
                      <a:pt x="10336" y="9192"/>
                    </a:cubicBezTo>
                    <a:cubicBezTo>
                      <a:pt x="10336" y="9183"/>
                      <a:pt x="10325" y="9189"/>
                      <a:pt x="10324" y="9189"/>
                    </a:cubicBezTo>
                    <a:cubicBezTo>
                      <a:pt x="10319" y="9190"/>
                      <a:pt x="10313" y="9187"/>
                      <a:pt x="10308" y="9188"/>
                    </a:cubicBezTo>
                    <a:cubicBezTo>
                      <a:pt x="10302" y="9189"/>
                      <a:pt x="10298" y="9195"/>
                      <a:pt x="10293" y="9199"/>
                    </a:cubicBezTo>
                    <a:cubicBezTo>
                      <a:pt x="10288" y="9201"/>
                      <a:pt x="10283" y="9201"/>
                      <a:pt x="10278" y="9200"/>
                    </a:cubicBezTo>
                    <a:cubicBezTo>
                      <a:pt x="10269" y="9199"/>
                      <a:pt x="10263" y="9184"/>
                      <a:pt x="10255" y="9180"/>
                    </a:cubicBezTo>
                    <a:cubicBezTo>
                      <a:pt x="10252" y="9192"/>
                      <a:pt x="10255" y="9200"/>
                      <a:pt x="10250" y="9209"/>
                    </a:cubicBezTo>
                    <a:cubicBezTo>
                      <a:pt x="10243" y="9221"/>
                      <a:pt x="10228" y="9221"/>
                      <a:pt x="10219" y="9221"/>
                    </a:cubicBezTo>
                    <a:cubicBezTo>
                      <a:pt x="10208" y="9221"/>
                      <a:pt x="10193" y="9236"/>
                      <a:pt x="10184" y="9221"/>
                    </a:cubicBezTo>
                    <a:cubicBezTo>
                      <a:pt x="10176" y="9230"/>
                      <a:pt x="10169" y="9245"/>
                      <a:pt x="10161" y="9253"/>
                    </a:cubicBezTo>
                    <a:cubicBezTo>
                      <a:pt x="10158" y="9256"/>
                      <a:pt x="10155" y="9257"/>
                      <a:pt x="10152" y="9259"/>
                    </a:cubicBezTo>
                    <a:cubicBezTo>
                      <a:pt x="10142" y="9268"/>
                      <a:pt x="10130" y="9279"/>
                      <a:pt x="10120" y="9279"/>
                    </a:cubicBezTo>
                    <a:cubicBezTo>
                      <a:pt x="10114" y="9279"/>
                      <a:pt x="10112" y="9277"/>
                      <a:pt x="10108" y="9288"/>
                    </a:cubicBezTo>
                    <a:cubicBezTo>
                      <a:pt x="10106" y="9294"/>
                      <a:pt x="10105" y="9304"/>
                      <a:pt x="10103" y="9309"/>
                    </a:cubicBezTo>
                    <a:cubicBezTo>
                      <a:pt x="10099" y="9318"/>
                      <a:pt x="10090" y="9320"/>
                      <a:pt x="10084" y="9322"/>
                    </a:cubicBezTo>
                    <a:cubicBezTo>
                      <a:pt x="10075" y="9324"/>
                      <a:pt x="10066" y="9324"/>
                      <a:pt x="10057" y="9328"/>
                    </a:cubicBezTo>
                    <a:cubicBezTo>
                      <a:pt x="10053" y="9330"/>
                      <a:pt x="10049" y="9333"/>
                      <a:pt x="10046" y="9334"/>
                    </a:cubicBezTo>
                    <a:cubicBezTo>
                      <a:pt x="10042" y="9354"/>
                      <a:pt x="10038" y="9388"/>
                      <a:pt x="10030" y="9402"/>
                    </a:cubicBezTo>
                    <a:cubicBezTo>
                      <a:pt x="10025" y="9410"/>
                      <a:pt x="10019" y="9407"/>
                      <a:pt x="10013" y="9408"/>
                    </a:cubicBezTo>
                    <a:cubicBezTo>
                      <a:pt x="10008" y="9408"/>
                      <a:pt x="10003" y="9409"/>
                      <a:pt x="9999" y="9413"/>
                    </a:cubicBezTo>
                    <a:cubicBezTo>
                      <a:pt x="9993" y="9418"/>
                      <a:pt x="9990" y="9433"/>
                      <a:pt x="9985" y="9437"/>
                    </a:cubicBezTo>
                    <a:cubicBezTo>
                      <a:pt x="9977" y="9443"/>
                      <a:pt x="9966" y="9433"/>
                      <a:pt x="9959" y="9429"/>
                    </a:cubicBezTo>
                    <a:cubicBezTo>
                      <a:pt x="9950" y="9425"/>
                      <a:pt x="9941" y="9428"/>
                      <a:pt x="9932" y="9425"/>
                    </a:cubicBezTo>
                    <a:cubicBezTo>
                      <a:pt x="9924" y="9423"/>
                      <a:pt x="9915" y="9428"/>
                      <a:pt x="9908" y="9420"/>
                    </a:cubicBezTo>
                    <a:cubicBezTo>
                      <a:pt x="9903" y="9415"/>
                      <a:pt x="9903" y="9412"/>
                      <a:pt x="9897" y="9413"/>
                    </a:cubicBezTo>
                    <a:cubicBezTo>
                      <a:pt x="9891" y="9414"/>
                      <a:pt x="9885" y="9414"/>
                      <a:pt x="9879" y="9418"/>
                    </a:cubicBezTo>
                    <a:cubicBezTo>
                      <a:pt x="9875" y="9419"/>
                      <a:pt x="9873" y="9424"/>
                      <a:pt x="9870" y="9427"/>
                    </a:cubicBezTo>
                    <a:cubicBezTo>
                      <a:pt x="9865" y="9431"/>
                      <a:pt x="9860" y="9431"/>
                      <a:pt x="9855" y="9433"/>
                    </a:cubicBezTo>
                    <a:cubicBezTo>
                      <a:pt x="9848" y="9435"/>
                      <a:pt x="9840" y="9440"/>
                      <a:pt x="9833" y="9441"/>
                    </a:cubicBezTo>
                    <a:cubicBezTo>
                      <a:pt x="9825" y="9442"/>
                      <a:pt x="9818" y="9431"/>
                      <a:pt x="9811" y="9423"/>
                    </a:cubicBezTo>
                    <a:cubicBezTo>
                      <a:pt x="9810" y="9421"/>
                      <a:pt x="9809" y="9418"/>
                      <a:pt x="9808" y="9417"/>
                    </a:cubicBezTo>
                    <a:cubicBezTo>
                      <a:pt x="9804" y="9414"/>
                      <a:pt x="9804" y="9418"/>
                      <a:pt x="9800" y="9419"/>
                    </a:cubicBezTo>
                    <a:cubicBezTo>
                      <a:pt x="9795" y="9420"/>
                      <a:pt x="9793" y="9412"/>
                      <a:pt x="9790" y="9402"/>
                    </a:cubicBezTo>
                    <a:cubicBezTo>
                      <a:pt x="9787" y="9392"/>
                      <a:pt x="9783" y="9383"/>
                      <a:pt x="9778" y="9375"/>
                    </a:cubicBezTo>
                    <a:cubicBezTo>
                      <a:pt x="9774" y="9368"/>
                      <a:pt x="9766" y="9365"/>
                      <a:pt x="9761" y="9359"/>
                    </a:cubicBezTo>
                    <a:cubicBezTo>
                      <a:pt x="9755" y="9352"/>
                      <a:pt x="9752" y="9351"/>
                      <a:pt x="9747" y="9364"/>
                    </a:cubicBezTo>
                    <a:cubicBezTo>
                      <a:pt x="9742" y="9377"/>
                      <a:pt x="9735" y="9395"/>
                      <a:pt x="9732" y="9410"/>
                    </a:cubicBezTo>
                    <a:cubicBezTo>
                      <a:pt x="9730" y="9424"/>
                      <a:pt x="9730" y="9439"/>
                      <a:pt x="9728" y="9453"/>
                    </a:cubicBezTo>
                    <a:cubicBezTo>
                      <a:pt x="9727" y="9461"/>
                      <a:pt x="9726" y="9466"/>
                      <a:pt x="9727" y="9474"/>
                    </a:cubicBezTo>
                    <a:cubicBezTo>
                      <a:pt x="9718" y="9474"/>
                      <a:pt x="9698" y="9470"/>
                      <a:pt x="9698" y="9493"/>
                    </a:cubicBezTo>
                    <a:cubicBezTo>
                      <a:pt x="9697" y="9504"/>
                      <a:pt x="9698" y="9506"/>
                      <a:pt x="9696" y="9516"/>
                    </a:cubicBezTo>
                    <a:cubicBezTo>
                      <a:pt x="9694" y="9524"/>
                      <a:pt x="9692" y="9531"/>
                      <a:pt x="9689" y="9537"/>
                    </a:cubicBezTo>
                    <a:cubicBezTo>
                      <a:pt x="9687" y="9543"/>
                      <a:pt x="9686" y="9548"/>
                      <a:pt x="9684" y="9553"/>
                    </a:cubicBezTo>
                    <a:cubicBezTo>
                      <a:pt x="9681" y="9561"/>
                      <a:pt x="9677" y="9566"/>
                      <a:pt x="9674" y="9574"/>
                    </a:cubicBezTo>
                    <a:cubicBezTo>
                      <a:pt x="9668" y="9594"/>
                      <a:pt x="9662" y="9627"/>
                      <a:pt x="9650" y="9634"/>
                    </a:cubicBezTo>
                    <a:cubicBezTo>
                      <a:pt x="9647" y="9636"/>
                      <a:pt x="9644" y="9633"/>
                      <a:pt x="9642" y="9636"/>
                    </a:cubicBezTo>
                    <a:cubicBezTo>
                      <a:pt x="9639" y="9638"/>
                      <a:pt x="9636" y="9647"/>
                      <a:pt x="9634" y="9651"/>
                    </a:cubicBezTo>
                    <a:cubicBezTo>
                      <a:pt x="9631" y="9655"/>
                      <a:pt x="9629" y="9657"/>
                      <a:pt x="9627" y="9661"/>
                    </a:cubicBezTo>
                    <a:cubicBezTo>
                      <a:pt x="9624" y="9666"/>
                      <a:pt x="9622" y="9666"/>
                      <a:pt x="9619" y="9670"/>
                    </a:cubicBezTo>
                    <a:cubicBezTo>
                      <a:pt x="9614" y="9676"/>
                      <a:pt x="9617" y="9689"/>
                      <a:pt x="9614" y="9697"/>
                    </a:cubicBezTo>
                    <a:cubicBezTo>
                      <a:pt x="9613" y="9701"/>
                      <a:pt x="9609" y="9702"/>
                      <a:pt x="9606" y="9702"/>
                    </a:cubicBezTo>
                    <a:cubicBezTo>
                      <a:pt x="9600" y="9701"/>
                      <a:pt x="9600" y="9690"/>
                      <a:pt x="9595" y="9703"/>
                    </a:cubicBezTo>
                    <a:cubicBezTo>
                      <a:pt x="9591" y="9711"/>
                      <a:pt x="9588" y="9722"/>
                      <a:pt x="9583" y="9724"/>
                    </a:cubicBezTo>
                    <a:cubicBezTo>
                      <a:pt x="9576" y="9727"/>
                      <a:pt x="9569" y="9724"/>
                      <a:pt x="9562" y="9724"/>
                    </a:cubicBezTo>
                    <a:cubicBezTo>
                      <a:pt x="9561" y="9733"/>
                      <a:pt x="9558" y="9743"/>
                      <a:pt x="9558" y="9752"/>
                    </a:cubicBezTo>
                    <a:cubicBezTo>
                      <a:pt x="9558" y="9756"/>
                      <a:pt x="9558" y="9759"/>
                      <a:pt x="9558" y="9763"/>
                    </a:cubicBezTo>
                    <a:cubicBezTo>
                      <a:pt x="9556" y="9775"/>
                      <a:pt x="9550" y="9779"/>
                      <a:pt x="9548" y="9790"/>
                    </a:cubicBezTo>
                    <a:cubicBezTo>
                      <a:pt x="9547" y="9796"/>
                      <a:pt x="9547" y="9802"/>
                      <a:pt x="9545" y="9806"/>
                    </a:cubicBezTo>
                    <a:cubicBezTo>
                      <a:pt x="9544" y="9810"/>
                      <a:pt x="9542" y="9812"/>
                      <a:pt x="9540" y="9816"/>
                    </a:cubicBezTo>
                    <a:cubicBezTo>
                      <a:pt x="9538" y="9823"/>
                      <a:pt x="9539" y="9840"/>
                      <a:pt x="9532" y="9832"/>
                    </a:cubicBezTo>
                    <a:cubicBezTo>
                      <a:pt x="9528" y="9841"/>
                      <a:pt x="9530" y="9860"/>
                      <a:pt x="9530" y="9871"/>
                    </a:cubicBezTo>
                    <a:cubicBezTo>
                      <a:pt x="9526" y="9872"/>
                      <a:pt x="9523" y="9877"/>
                      <a:pt x="9521" y="9884"/>
                    </a:cubicBezTo>
                    <a:cubicBezTo>
                      <a:pt x="9518" y="9891"/>
                      <a:pt x="9519" y="9900"/>
                      <a:pt x="9517" y="9906"/>
                    </a:cubicBezTo>
                    <a:cubicBezTo>
                      <a:pt x="9516" y="9909"/>
                      <a:pt x="9514" y="9910"/>
                      <a:pt x="9513" y="9913"/>
                    </a:cubicBezTo>
                    <a:cubicBezTo>
                      <a:pt x="9511" y="9916"/>
                      <a:pt x="9510" y="9922"/>
                      <a:pt x="9509" y="9927"/>
                    </a:cubicBezTo>
                    <a:cubicBezTo>
                      <a:pt x="9508" y="9934"/>
                      <a:pt x="9508" y="9941"/>
                      <a:pt x="9509" y="9947"/>
                    </a:cubicBezTo>
                    <a:cubicBezTo>
                      <a:pt x="9511" y="9954"/>
                      <a:pt x="9513" y="9957"/>
                      <a:pt x="9513" y="9965"/>
                    </a:cubicBezTo>
                    <a:cubicBezTo>
                      <a:pt x="9514" y="9990"/>
                      <a:pt x="9510" y="10013"/>
                      <a:pt x="9512" y="10038"/>
                    </a:cubicBezTo>
                    <a:cubicBezTo>
                      <a:pt x="9516" y="10039"/>
                      <a:pt x="9517" y="10067"/>
                      <a:pt x="9517" y="10074"/>
                    </a:cubicBezTo>
                    <a:cubicBezTo>
                      <a:pt x="9516" y="10078"/>
                      <a:pt x="9514" y="10081"/>
                      <a:pt x="9513" y="10085"/>
                    </a:cubicBezTo>
                    <a:cubicBezTo>
                      <a:pt x="9511" y="10097"/>
                      <a:pt x="9519" y="10117"/>
                      <a:pt x="9524" y="10124"/>
                    </a:cubicBezTo>
                    <a:cubicBezTo>
                      <a:pt x="9519" y="10135"/>
                      <a:pt x="9511" y="10137"/>
                      <a:pt x="9505" y="10146"/>
                    </a:cubicBezTo>
                    <a:cubicBezTo>
                      <a:pt x="9503" y="10151"/>
                      <a:pt x="9500" y="10154"/>
                      <a:pt x="9500" y="10160"/>
                    </a:cubicBezTo>
                    <a:cubicBezTo>
                      <a:pt x="9500" y="10169"/>
                      <a:pt x="9505" y="10177"/>
                      <a:pt x="9505" y="10186"/>
                    </a:cubicBezTo>
                    <a:cubicBezTo>
                      <a:pt x="9504" y="10199"/>
                      <a:pt x="9490" y="10201"/>
                      <a:pt x="9485" y="10208"/>
                    </a:cubicBezTo>
                    <a:cubicBezTo>
                      <a:pt x="9482" y="10212"/>
                      <a:pt x="9481" y="10218"/>
                      <a:pt x="9479" y="10225"/>
                    </a:cubicBezTo>
                    <a:cubicBezTo>
                      <a:pt x="9477" y="10230"/>
                      <a:pt x="9474" y="10232"/>
                      <a:pt x="9473" y="10239"/>
                    </a:cubicBezTo>
                    <a:cubicBezTo>
                      <a:pt x="9471" y="10249"/>
                      <a:pt x="9474" y="10255"/>
                      <a:pt x="9469" y="10263"/>
                    </a:cubicBezTo>
                    <a:cubicBezTo>
                      <a:pt x="9467" y="10266"/>
                      <a:pt x="9464" y="10267"/>
                      <a:pt x="9463" y="10270"/>
                    </a:cubicBezTo>
                    <a:cubicBezTo>
                      <a:pt x="9459" y="10275"/>
                      <a:pt x="9456" y="10282"/>
                      <a:pt x="9453" y="10290"/>
                    </a:cubicBezTo>
                    <a:cubicBezTo>
                      <a:pt x="9447" y="10309"/>
                      <a:pt x="9442" y="10327"/>
                      <a:pt x="9434" y="10342"/>
                    </a:cubicBezTo>
                    <a:cubicBezTo>
                      <a:pt x="9426" y="10357"/>
                      <a:pt x="9415" y="10349"/>
                      <a:pt x="9405" y="10352"/>
                    </a:cubicBezTo>
                    <a:cubicBezTo>
                      <a:pt x="9400" y="10354"/>
                      <a:pt x="9397" y="10359"/>
                      <a:pt x="9395" y="10369"/>
                    </a:cubicBezTo>
                    <a:cubicBezTo>
                      <a:pt x="9387" y="10397"/>
                      <a:pt x="9384" y="10385"/>
                      <a:pt x="9370" y="10391"/>
                    </a:cubicBezTo>
                    <a:cubicBezTo>
                      <a:pt x="9364" y="10394"/>
                      <a:pt x="9364" y="10400"/>
                      <a:pt x="9360" y="10406"/>
                    </a:cubicBezTo>
                    <a:cubicBezTo>
                      <a:pt x="9351" y="10419"/>
                      <a:pt x="9338" y="10411"/>
                      <a:pt x="9330" y="10421"/>
                    </a:cubicBezTo>
                    <a:cubicBezTo>
                      <a:pt x="9326" y="10426"/>
                      <a:pt x="9281" y="10483"/>
                      <a:pt x="9302" y="10500"/>
                    </a:cubicBezTo>
                    <a:cubicBezTo>
                      <a:pt x="9292" y="10505"/>
                      <a:pt x="9277" y="10508"/>
                      <a:pt x="9268" y="10518"/>
                    </a:cubicBezTo>
                    <a:cubicBezTo>
                      <a:pt x="9261" y="10525"/>
                      <a:pt x="9262" y="10532"/>
                      <a:pt x="9263" y="10550"/>
                    </a:cubicBezTo>
                    <a:cubicBezTo>
                      <a:pt x="9263" y="10562"/>
                      <a:pt x="9264" y="10566"/>
                      <a:pt x="9261" y="10577"/>
                    </a:cubicBezTo>
                    <a:cubicBezTo>
                      <a:pt x="9258" y="10587"/>
                      <a:pt x="9244" y="10596"/>
                      <a:pt x="9243" y="10604"/>
                    </a:cubicBezTo>
                    <a:cubicBezTo>
                      <a:pt x="9243" y="10609"/>
                      <a:pt x="9247" y="10613"/>
                      <a:pt x="9247" y="10618"/>
                    </a:cubicBezTo>
                    <a:cubicBezTo>
                      <a:pt x="9248" y="10625"/>
                      <a:pt x="9247" y="10637"/>
                      <a:pt x="9244" y="10643"/>
                    </a:cubicBezTo>
                    <a:cubicBezTo>
                      <a:pt x="9240" y="10655"/>
                      <a:pt x="9235" y="10654"/>
                      <a:pt x="9229" y="10661"/>
                    </a:cubicBezTo>
                    <a:cubicBezTo>
                      <a:pt x="9222" y="10670"/>
                      <a:pt x="9212" y="10710"/>
                      <a:pt x="9215" y="10725"/>
                    </a:cubicBezTo>
                    <a:cubicBezTo>
                      <a:pt x="9208" y="10734"/>
                      <a:pt x="9201" y="10736"/>
                      <a:pt x="9198" y="10754"/>
                    </a:cubicBezTo>
                    <a:cubicBezTo>
                      <a:pt x="9197" y="10762"/>
                      <a:pt x="9199" y="10771"/>
                      <a:pt x="9198" y="10780"/>
                    </a:cubicBezTo>
                    <a:cubicBezTo>
                      <a:pt x="9194" y="10815"/>
                      <a:pt x="9167" y="10796"/>
                      <a:pt x="9168" y="10840"/>
                    </a:cubicBezTo>
                    <a:cubicBezTo>
                      <a:pt x="9169" y="10862"/>
                      <a:pt x="9175" y="10874"/>
                      <a:pt x="9173" y="10894"/>
                    </a:cubicBezTo>
                    <a:cubicBezTo>
                      <a:pt x="9171" y="10911"/>
                      <a:pt x="9165" y="10935"/>
                      <a:pt x="9160" y="10952"/>
                    </a:cubicBezTo>
                    <a:cubicBezTo>
                      <a:pt x="9158" y="10958"/>
                      <a:pt x="9156" y="10981"/>
                      <a:pt x="9154" y="10985"/>
                    </a:cubicBezTo>
                    <a:cubicBezTo>
                      <a:pt x="9149" y="10996"/>
                      <a:pt x="9142" y="10987"/>
                      <a:pt x="9134" y="10989"/>
                    </a:cubicBezTo>
                    <a:cubicBezTo>
                      <a:pt x="9133" y="10999"/>
                      <a:pt x="9137" y="11004"/>
                      <a:pt x="9138" y="11012"/>
                    </a:cubicBezTo>
                    <a:cubicBezTo>
                      <a:pt x="9140" y="11028"/>
                      <a:pt x="9134" y="11037"/>
                      <a:pt x="9128" y="11046"/>
                    </a:cubicBezTo>
                    <a:cubicBezTo>
                      <a:pt x="9117" y="11065"/>
                      <a:pt x="9113" y="11079"/>
                      <a:pt x="9110" y="11109"/>
                    </a:cubicBezTo>
                    <a:cubicBezTo>
                      <a:pt x="9106" y="11145"/>
                      <a:pt x="9090" y="11160"/>
                      <a:pt x="9085" y="11192"/>
                    </a:cubicBezTo>
                    <a:cubicBezTo>
                      <a:pt x="9084" y="11202"/>
                      <a:pt x="9084" y="11221"/>
                      <a:pt x="9082" y="11229"/>
                    </a:cubicBezTo>
                    <a:cubicBezTo>
                      <a:pt x="9075" y="11253"/>
                      <a:pt x="9052" y="11256"/>
                      <a:pt x="9047" y="11287"/>
                    </a:cubicBezTo>
                    <a:cubicBezTo>
                      <a:pt x="9052" y="11292"/>
                      <a:pt x="9057" y="11297"/>
                      <a:pt x="9062" y="11302"/>
                    </a:cubicBezTo>
                    <a:cubicBezTo>
                      <a:pt x="9061" y="11320"/>
                      <a:pt x="9069" y="11334"/>
                      <a:pt x="9071" y="11351"/>
                    </a:cubicBezTo>
                    <a:cubicBezTo>
                      <a:pt x="9078" y="11343"/>
                      <a:pt x="9087" y="11349"/>
                      <a:pt x="9092" y="11359"/>
                    </a:cubicBezTo>
                    <a:cubicBezTo>
                      <a:pt x="9096" y="11364"/>
                      <a:pt x="9099" y="11373"/>
                      <a:pt x="9101" y="11382"/>
                    </a:cubicBezTo>
                    <a:cubicBezTo>
                      <a:pt x="9103" y="11392"/>
                      <a:pt x="9102" y="11414"/>
                      <a:pt x="9105" y="11422"/>
                    </a:cubicBezTo>
                    <a:cubicBezTo>
                      <a:pt x="9110" y="11434"/>
                      <a:pt x="9118" y="11420"/>
                      <a:pt x="9122" y="11438"/>
                    </a:cubicBezTo>
                    <a:cubicBezTo>
                      <a:pt x="9126" y="11456"/>
                      <a:pt x="9119" y="11485"/>
                      <a:pt x="9122" y="11505"/>
                    </a:cubicBezTo>
                    <a:cubicBezTo>
                      <a:pt x="9111" y="11513"/>
                      <a:pt x="9112" y="11530"/>
                      <a:pt x="9114" y="11549"/>
                    </a:cubicBezTo>
                    <a:cubicBezTo>
                      <a:pt x="9117" y="11575"/>
                      <a:pt x="9118" y="11579"/>
                      <a:pt x="9130" y="11586"/>
                    </a:cubicBezTo>
                    <a:cubicBezTo>
                      <a:pt x="9131" y="11596"/>
                      <a:pt x="9133" y="11604"/>
                      <a:pt x="9133" y="11615"/>
                    </a:cubicBezTo>
                    <a:cubicBezTo>
                      <a:pt x="9133" y="11625"/>
                      <a:pt x="9132" y="11633"/>
                      <a:pt x="9132" y="11643"/>
                    </a:cubicBezTo>
                    <a:cubicBezTo>
                      <a:pt x="9133" y="11664"/>
                      <a:pt x="9140" y="11686"/>
                      <a:pt x="9151" y="11687"/>
                    </a:cubicBezTo>
                    <a:cubicBezTo>
                      <a:pt x="9153" y="11719"/>
                      <a:pt x="9145" y="11749"/>
                      <a:pt x="9134" y="11769"/>
                    </a:cubicBezTo>
                    <a:cubicBezTo>
                      <a:pt x="9126" y="11782"/>
                      <a:pt x="9123" y="11783"/>
                      <a:pt x="9122" y="11802"/>
                    </a:cubicBezTo>
                    <a:cubicBezTo>
                      <a:pt x="9121" y="11812"/>
                      <a:pt x="9123" y="11823"/>
                      <a:pt x="9122" y="11834"/>
                    </a:cubicBezTo>
                    <a:cubicBezTo>
                      <a:pt x="9121" y="11850"/>
                      <a:pt x="9116" y="11865"/>
                      <a:pt x="9114" y="11881"/>
                    </a:cubicBezTo>
                    <a:close/>
                    <a:moveTo>
                      <a:pt x="13040" y="15393"/>
                    </a:moveTo>
                    <a:cubicBezTo>
                      <a:pt x="13035" y="15413"/>
                      <a:pt x="13027" y="15441"/>
                      <a:pt x="13031" y="15463"/>
                    </a:cubicBezTo>
                    <a:cubicBezTo>
                      <a:pt x="13034" y="15474"/>
                      <a:pt x="13037" y="15476"/>
                      <a:pt x="13037" y="15488"/>
                    </a:cubicBezTo>
                    <a:cubicBezTo>
                      <a:pt x="13036" y="15494"/>
                      <a:pt x="13032" y="15506"/>
                      <a:pt x="13030" y="15512"/>
                    </a:cubicBezTo>
                    <a:cubicBezTo>
                      <a:pt x="13028" y="15523"/>
                      <a:pt x="13027" y="15542"/>
                      <a:pt x="13023" y="15550"/>
                    </a:cubicBezTo>
                    <a:cubicBezTo>
                      <a:pt x="13020" y="15556"/>
                      <a:pt x="13017" y="15554"/>
                      <a:pt x="13015" y="15558"/>
                    </a:cubicBezTo>
                    <a:cubicBezTo>
                      <a:pt x="13012" y="15562"/>
                      <a:pt x="13010" y="15564"/>
                      <a:pt x="13007" y="15570"/>
                    </a:cubicBezTo>
                    <a:cubicBezTo>
                      <a:pt x="13000" y="15582"/>
                      <a:pt x="13000" y="15585"/>
                      <a:pt x="12998" y="15601"/>
                    </a:cubicBezTo>
                    <a:cubicBezTo>
                      <a:pt x="12995" y="15630"/>
                      <a:pt x="12997" y="15697"/>
                      <a:pt x="12977" y="15653"/>
                    </a:cubicBezTo>
                    <a:cubicBezTo>
                      <a:pt x="12968" y="15685"/>
                      <a:pt x="12949" y="15733"/>
                      <a:pt x="12928" y="15709"/>
                    </a:cubicBezTo>
                    <a:cubicBezTo>
                      <a:pt x="12926" y="15760"/>
                      <a:pt x="12899" y="15811"/>
                      <a:pt x="12877" y="15825"/>
                    </a:cubicBezTo>
                    <a:cubicBezTo>
                      <a:pt x="12861" y="15834"/>
                      <a:pt x="12851" y="15838"/>
                      <a:pt x="12838" y="15858"/>
                    </a:cubicBezTo>
                    <a:cubicBezTo>
                      <a:pt x="12826" y="15877"/>
                      <a:pt x="12819" y="15894"/>
                      <a:pt x="12804" y="15892"/>
                    </a:cubicBezTo>
                    <a:cubicBezTo>
                      <a:pt x="12792" y="15891"/>
                      <a:pt x="12780" y="15895"/>
                      <a:pt x="12772" y="15919"/>
                    </a:cubicBezTo>
                    <a:cubicBezTo>
                      <a:pt x="12767" y="15935"/>
                      <a:pt x="12769" y="15956"/>
                      <a:pt x="12766" y="15974"/>
                    </a:cubicBezTo>
                    <a:cubicBezTo>
                      <a:pt x="12759" y="16019"/>
                      <a:pt x="12733" y="16031"/>
                      <a:pt x="12747" y="16083"/>
                    </a:cubicBezTo>
                    <a:cubicBezTo>
                      <a:pt x="12755" y="16112"/>
                      <a:pt x="12756" y="16139"/>
                      <a:pt x="12755" y="16175"/>
                    </a:cubicBezTo>
                    <a:cubicBezTo>
                      <a:pt x="12753" y="16211"/>
                      <a:pt x="12752" y="16220"/>
                      <a:pt x="12761" y="16250"/>
                    </a:cubicBezTo>
                    <a:cubicBezTo>
                      <a:pt x="12772" y="16281"/>
                      <a:pt x="12769" y="16301"/>
                      <a:pt x="12764" y="16333"/>
                    </a:cubicBezTo>
                    <a:cubicBezTo>
                      <a:pt x="12761" y="16357"/>
                      <a:pt x="12768" y="16376"/>
                      <a:pt x="12766" y="16399"/>
                    </a:cubicBezTo>
                    <a:cubicBezTo>
                      <a:pt x="12762" y="16453"/>
                      <a:pt x="12727" y="16480"/>
                      <a:pt x="12721" y="16537"/>
                    </a:cubicBezTo>
                    <a:cubicBezTo>
                      <a:pt x="12718" y="16571"/>
                      <a:pt x="12716" y="16582"/>
                      <a:pt x="12703" y="16603"/>
                    </a:cubicBezTo>
                    <a:cubicBezTo>
                      <a:pt x="12691" y="16623"/>
                      <a:pt x="12692" y="16642"/>
                      <a:pt x="12697" y="16672"/>
                    </a:cubicBezTo>
                    <a:cubicBezTo>
                      <a:pt x="12703" y="16712"/>
                      <a:pt x="12723" y="16754"/>
                      <a:pt x="12723" y="16794"/>
                    </a:cubicBezTo>
                    <a:cubicBezTo>
                      <a:pt x="12724" y="16828"/>
                      <a:pt x="12717" y="16857"/>
                      <a:pt x="12723" y="16891"/>
                    </a:cubicBezTo>
                    <a:cubicBezTo>
                      <a:pt x="12728" y="16916"/>
                      <a:pt x="12738" y="16934"/>
                      <a:pt x="12746" y="16956"/>
                    </a:cubicBezTo>
                    <a:cubicBezTo>
                      <a:pt x="12743" y="16987"/>
                      <a:pt x="12737" y="17030"/>
                      <a:pt x="12751" y="17053"/>
                    </a:cubicBezTo>
                    <a:cubicBezTo>
                      <a:pt x="12757" y="17063"/>
                      <a:pt x="12765" y="17066"/>
                      <a:pt x="12771" y="17076"/>
                    </a:cubicBezTo>
                    <a:cubicBezTo>
                      <a:pt x="12776" y="17085"/>
                      <a:pt x="12779" y="17097"/>
                      <a:pt x="12783" y="17108"/>
                    </a:cubicBezTo>
                    <a:cubicBezTo>
                      <a:pt x="12793" y="17132"/>
                      <a:pt x="12806" y="17136"/>
                      <a:pt x="12815" y="17110"/>
                    </a:cubicBezTo>
                    <a:cubicBezTo>
                      <a:pt x="12819" y="17099"/>
                      <a:pt x="12819" y="17091"/>
                      <a:pt x="12826" y="17083"/>
                    </a:cubicBezTo>
                    <a:cubicBezTo>
                      <a:pt x="12837" y="17071"/>
                      <a:pt x="12855" y="17076"/>
                      <a:pt x="12867" y="17075"/>
                    </a:cubicBezTo>
                    <a:cubicBezTo>
                      <a:pt x="12887" y="17074"/>
                      <a:pt x="12909" y="17078"/>
                      <a:pt x="12913" y="17033"/>
                    </a:cubicBezTo>
                    <a:cubicBezTo>
                      <a:pt x="12916" y="16998"/>
                      <a:pt x="12922" y="16984"/>
                      <a:pt x="12939" y="16971"/>
                    </a:cubicBezTo>
                    <a:cubicBezTo>
                      <a:pt x="12953" y="16961"/>
                      <a:pt x="12959" y="16956"/>
                      <a:pt x="12963" y="16925"/>
                    </a:cubicBezTo>
                    <a:cubicBezTo>
                      <a:pt x="12967" y="16890"/>
                      <a:pt x="12963" y="16852"/>
                      <a:pt x="12966" y="16816"/>
                    </a:cubicBezTo>
                    <a:cubicBezTo>
                      <a:pt x="12970" y="16780"/>
                      <a:pt x="12974" y="16750"/>
                      <a:pt x="12973" y="16712"/>
                    </a:cubicBezTo>
                    <a:cubicBezTo>
                      <a:pt x="12972" y="16667"/>
                      <a:pt x="12977" y="16648"/>
                      <a:pt x="12988" y="16610"/>
                    </a:cubicBezTo>
                    <a:cubicBezTo>
                      <a:pt x="12995" y="16584"/>
                      <a:pt x="12986" y="16565"/>
                      <a:pt x="12990" y="16539"/>
                    </a:cubicBezTo>
                    <a:cubicBezTo>
                      <a:pt x="12996" y="16499"/>
                      <a:pt x="13023" y="16485"/>
                      <a:pt x="13030" y="16445"/>
                    </a:cubicBezTo>
                    <a:cubicBezTo>
                      <a:pt x="13036" y="16408"/>
                      <a:pt x="13027" y="16370"/>
                      <a:pt x="13035" y="16334"/>
                    </a:cubicBezTo>
                    <a:cubicBezTo>
                      <a:pt x="13042" y="16305"/>
                      <a:pt x="13050" y="16293"/>
                      <a:pt x="13047" y="16261"/>
                    </a:cubicBezTo>
                    <a:cubicBezTo>
                      <a:pt x="13042" y="16209"/>
                      <a:pt x="13069" y="16183"/>
                      <a:pt x="13068" y="16128"/>
                    </a:cubicBezTo>
                    <a:cubicBezTo>
                      <a:pt x="13068" y="16078"/>
                      <a:pt x="13071" y="16038"/>
                      <a:pt x="13085" y="15998"/>
                    </a:cubicBezTo>
                    <a:cubicBezTo>
                      <a:pt x="13095" y="15972"/>
                      <a:pt x="13096" y="15957"/>
                      <a:pt x="13087" y="15931"/>
                    </a:cubicBezTo>
                    <a:cubicBezTo>
                      <a:pt x="13073" y="15891"/>
                      <a:pt x="13075" y="15858"/>
                      <a:pt x="13081" y="15811"/>
                    </a:cubicBezTo>
                    <a:cubicBezTo>
                      <a:pt x="13088" y="15831"/>
                      <a:pt x="13097" y="15894"/>
                      <a:pt x="13116" y="15873"/>
                    </a:cubicBezTo>
                    <a:cubicBezTo>
                      <a:pt x="13122" y="15866"/>
                      <a:pt x="13124" y="15832"/>
                      <a:pt x="13127" y="15818"/>
                    </a:cubicBezTo>
                    <a:cubicBezTo>
                      <a:pt x="13132" y="15797"/>
                      <a:pt x="13133" y="15785"/>
                      <a:pt x="13132" y="15761"/>
                    </a:cubicBezTo>
                    <a:cubicBezTo>
                      <a:pt x="13111" y="15750"/>
                      <a:pt x="13116" y="15686"/>
                      <a:pt x="13113" y="15656"/>
                    </a:cubicBezTo>
                    <a:cubicBezTo>
                      <a:pt x="13108" y="15621"/>
                      <a:pt x="13093" y="15599"/>
                      <a:pt x="13093" y="15559"/>
                    </a:cubicBezTo>
                    <a:cubicBezTo>
                      <a:pt x="13093" y="15542"/>
                      <a:pt x="13093" y="15529"/>
                      <a:pt x="13086" y="15516"/>
                    </a:cubicBezTo>
                    <a:cubicBezTo>
                      <a:pt x="13082" y="15507"/>
                      <a:pt x="13077" y="15507"/>
                      <a:pt x="13073" y="15495"/>
                    </a:cubicBezTo>
                    <a:cubicBezTo>
                      <a:pt x="13068" y="15480"/>
                      <a:pt x="13067" y="15455"/>
                      <a:pt x="13064" y="15439"/>
                    </a:cubicBezTo>
                    <a:cubicBezTo>
                      <a:pt x="13060" y="15421"/>
                      <a:pt x="13054" y="15402"/>
                      <a:pt x="13055" y="15382"/>
                    </a:cubicBezTo>
                    <a:lnTo>
                      <a:pt x="13040" y="15393"/>
                    </a:lnTo>
                    <a:close/>
                    <a:moveTo>
                      <a:pt x="11073" y="9025"/>
                    </a:moveTo>
                    <a:cubicBezTo>
                      <a:pt x="11091" y="8998"/>
                      <a:pt x="11106" y="8944"/>
                      <a:pt x="11117" y="8904"/>
                    </a:cubicBezTo>
                    <a:cubicBezTo>
                      <a:pt x="11132" y="8848"/>
                      <a:pt x="11105" y="8805"/>
                      <a:pt x="11109" y="8747"/>
                    </a:cubicBezTo>
                    <a:cubicBezTo>
                      <a:pt x="11114" y="8681"/>
                      <a:pt x="11137" y="8694"/>
                      <a:pt x="11160" y="8713"/>
                    </a:cubicBezTo>
                    <a:cubicBezTo>
                      <a:pt x="11171" y="8722"/>
                      <a:pt x="11179" y="8730"/>
                      <a:pt x="11185" y="8750"/>
                    </a:cubicBezTo>
                    <a:cubicBezTo>
                      <a:pt x="11190" y="8764"/>
                      <a:pt x="11193" y="8782"/>
                      <a:pt x="11204" y="8775"/>
                    </a:cubicBezTo>
                    <a:cubicBezTo>
                      <a:pt x="11217" y="8765"/>
                      <a:pt x="11217" y="8730"/>
                      <a:pt x="11211" y="8710"/>
                    </a:cubicBezTo>
                    <a:cubicBezTo>
                      <a:pt x="11204" y="8686"/>
                      <a:pt x="11192" y="8682"/>
                      <a:pt x="11182" y="8667"/>
                    </a:cubicBezTo>
                    <a:cubicBezTo>
                      <a:pt x="11173" y="8655"/>
                      <a:pt x="11168" y="8637"/>
                      <a:pt x="11159" y="8626"/>
                    </a:cubicBezTo>
                    <a:cubicBezTo>
                      <a:pt x="11138" y="8599"/>
                      <a:pt x="11113" y="8590"/>
                      <a:pt x="11091" y="8569"/>
                    </a:cubicBezTo>
                    <a:cubicBezTo>
                      <a:pt x="11074" y="8553"/>
                      <a:pt x="11073" y="8533"/>
                      <a:pt x="11068" y="8499"/>
                    </a:cubicBezTo>
                    <a:cubicBezTo>
                      <a:pt x="11062" y="8462"/>
                      <a:pt x="11045" y="8455"/>
                      <a:pt x="11028" y="8456"/>
                    </a:cubicBezTo>
                    <a:cubicBezTo>
                      <a:pt x="11011" y="8457"/>
                      <a:pt x="10991" y="8470"/>
                      <a:pt x="10976" y="8449"/>
                    </a:cubicBezTo>
                    <a:cubicBezTo>
                      <a:pt x="10959" y="8425"/>
                      <a:pt x="10948" y="8378"/>
                      <a:pt x="10936" y="8345"/>
                    </a:cubicBezTo>
                    <a:cubicBezTo>
                      <a:pt x="10926" y="8317"/>
                      <a:pt x="10915" y="8290"/>
                      <a:pt x="10911" y="8255"/>
                    </a:cubicBezTo>
                    <a:cubicBezTo>
                      <a:pt x="10906" y="8221"/>
                      <a:pt x="10898" y="8200"/>
                      <a:pt x="10883" y="8178"/>
                    </a:cubicBezTo>
                    <a:cubicBezTo>
                      <a:pt x="10872" y="8162"/>
                      <a:pt x="10859" y="8148"/>
                      <a:pt x="10847" y="8134"/>
                    </a:cubicBezTo>
                    <a:cubicBezTo>
                      <a:pt x="10847" y="8114"/>
                      <a:pt x="10842" y="8103"/>
                      <a:pt x="10846" y="8083"/>
                    </a:cubicBezTo>
                    <a:cubicBezTo>
                      <a:pt x="10850" y="8056"/>
                      <a:pt x="10852" y="8045"/>
                      <a:pt x="10849" y="8016"/>
                    </a:cubicBezTo>
                    <a:cubicBezTo>
                      <a:pt x="10847" y="7995"/>
                      <a:pt x="10844" y="7969"/>
                      <a:pt x="10854" y="7954"/>
                    </a:cubicBezTo>
                    <a:cubicBezTo>
                      <a:pt x="10858" y="7947"/>
                      <a:pt x="10862" y="7942"/>
                      <a:pt x="10865" y="7933"/>
                    </a:cubicBezTo>
                    <a:cubicBezTo>
                      <a:pt x="10868" y="7924"/>
                      <a:pt x="10872" y="7901"/>
                      <a:pt x="10877" y="7896"/>
                    </a:cubicBezTo>
                    <a:cubicBezTo>
                      <a:pt x="10881" y="7893"/>
                      <a:pt x="10887" y="7900"/>
                      <a:pt x="10891" y="7904"/>
                    </a:cubicBezTo>
                    <a:cubicBezTo>
                      <a:pt x="10898" y="7910"/>
                      <a:pt x="10898" y="7914"/>
                      <a:pt x="10902" y="7930"/>
                    </a:cubicBezTo>
                    <a:cubicBezTo>
                      <a:pt x="10905" y="7941"/>
                      <a:pt x="10908" y="7952"/>
                      <a:pt x="10909" y="7964"/>
                    </a:cubicBezTo>
                    <a:cubicBezTo>
                      <a:pt x="10910" y="7970"/>
                      <a:pt x="10908" y="7981"/>
                      <a:pt x="10909" y="7986"/>
                    </a:cubicBezTo>
                    <a:cubicBezTo>
                      <a:pt x="10915" y="8012"/>
                      <a:pt x="10946" y="8012"/>
                      <a:pt x="10958" y="8014"/>
                    </a:cubicBezTo>
                    <a:cubicBezTo>
                      <a:pt x="10974" y="8017"/>
                      <a:pt x="10989" y="8011"/>
                      <a:pt x="10996" y="8045"/>
                    </a:cubicBezTo>
                    <a:cubicBezTo>
                      <a:pt x="11000" y="8065"/>
                      <a:pt x="11006" y="8082"/>
                      <a:pt x="11011" y="8101"/>
                    </a:cubicBezTo>
                    <a:cubicBezTo>
                      <a:pt x="11015" y="8117"/>
                      <a:pt x="11015" y="8130"/>
                      <a:pt x="11023" y="8143"/>
                    </a:cubicBezTo>
                    <a:cubicBezTo>
                      <a:pt x="11033" y="8160"/>
                      <a:pt x="11046" y="8163"/>
                      <a:pt x="11056" y="8177"/>
                    </a:cubicBezTo>
                    <a:cubicBezTo>
                      <a:pt x="11071" y="8197"/>
                      <a:pt x="11082" y="8233"/>
                      <a:pt x="11095" y="8259"/>
                    </a:cubicBezTo>
                    <a:cubicBezTo>
                      <a:pt x="11107" y="8285"/>
                      <a:pt x="11127" y="8296"/>
                      <a:pt x="11143" y="8309"/>
                    </a:cubicBezTo>
                    <a:cubicBezTo>
                      <a:pt x="11155" y="8318"/>
                      <a:pt x="11165" y="8323"/>
                      <a:pt x="11173" y="8344"/>
                    </a:cubicBezTo>
                    <a:cubicBezTo>
                      <a:pt x="11180" y="8363"/>
                      <a:pt x="11184" y="8376"/>
                      <a:pt x="11195" y="8384"/>
                    </a:cubicBezTo>
                    <a:cubicBezTo>
                      <a:pt x="11206" y="8392"/>
                      <a:pt x="11218" y="8399"/>
                      <a:pt x="11226" y="8416"/>
                    </a:cubicBezTo>
                    <a:cubicBezTo>
                      <a:pt x="11233" y="8428"/>
                      <a:pt x="11233" y="8445"/>
                      <a:pt x="11238" y="8461"/>
                    </a:cubicBezTo>
                    <a:cubicBezTo>
                      <a:pt x="11245" y="8484"/>
                      <a:pt x="11252" y="8495"/>
                      <a:pt x="11264" y="8504"/>
                    </a:cubicBezTo>
                    <a:cubicBezTo>
                      <a:pt x="11270" y="8509"/>
                      <a:pt x="11277" y="8519"/>
                      <a:pt x="11274" y="8537"/>
                    </a:cubicBezTo>
                    <a:cubicBezTo>
                      <a:pt x="11270" y="8558"/>
                      <a:pt x="11251" y="8557"/>
                      <a:pt x="11241" y="8563"/>
                    </a:cubicBezTo>
                    <a:cubicBezTo>
                      <a:pt x="11233" y="8567"/>
                      <a:pt x="11233" y="8562"/>
                      <a:pt x="11224" y="8561"/>
                    </a:cubicBezTo>
                    <a:cubicBezTo>
                      <a:pt x="11209" y="8557"/>
                      <a:pt x="11216" y="8609"/>
                      <a:pt x="11218" y="8629"/>
                    </a:cubicBezTo>
                    <a:cubicBezTo>
                      <a:pt x="11220" y="8645"/>
                      <a:pt x="11222" y="8685"/>
                      <a:pt x="11230" y="8695"/>
                    </a:cubicBezTo>
                    <a:cubicBezTo>
                      <a:pt x="11235" y="8701"/>
                      <a:pt x="11244" y="8696"/>
                      <a:pt x="11250" y="8699"/>
                    </a:cubicBezTo>
                    <a:cubicBezTo>
                      <a:pt x="11258" y="8704"/>
                      <a:pt x="11265" y="8712"/>
                      <a:pt x="11272" y="8719"/>
                    </a:cubicBezTo>
                    <a:cubicBezTo>
                      <a:pt x="11281" y="8728"/>
                      <a:pt x="11285" y="8730"/>
                      <a:pt x="11284" y="8746"/>
                    </a:cubicBezTo>
                    <a:cubicBezTo>
                      <a:pt x="11283" y="8767"/>
                      <a:pt x="11276" y="8786"/>
                      <a:pt x="11287" y="8801"/>
                    </a:cubicBezTo>
                    <a:cubicBezTo>
                      <a:pt x="11292" y="8808"/>
                      <a:pt x="11301" y="8808"/>
                      <a:pt x="11306" y="8816"/>
                    </a:cubicBezTo>
                    <a:cubicBezTo>
                      <a:pt x="11310" y="8824"/>
                      <a:pt x="11310" y="8839"/>
                      <a:pt x="11314" y="8847"/>
                    </a:cubicBezTo>
                    <a:cubicBezTo>
                      <a:pt x="11320" y="8858"/>
                      <a:pt x="11330" y="8852"/>
                      <a:pt x="11337" y="8853"/>
                    </a:cubicBezTo>
                    <a:cubicBezTo>
                      <a:pt x="11343" y="8854"/>
                      <a:pt x="11348" y="8858"/>
                      <a:pt x="11354" y="8860"/>
                    </a:cubicBezTo>
                    <a:cubicBezTo>
                      <a:pt x="11372" y="8867"/>
                      <a:pt x="11394" y="8858"/>
                      <a:pt x="11411" y="8874"/>
                    </a:cubicBezTo>
                    <a:cubicBezTo>
                      <a:pt x="11418" y="8881"/>
                      <a:pt x="11422" y="8889"/>
                      <a:pt x="11429" y="8898"/>
                    </a:cubicBezTo>
                    <a:cubicBezTo>
                      <a:pt x="11435" y="8905"/>
                      <a:pt x="11443" y="8908"/>
                      <a:pt x="11448" y="8918"/>
                    </a:cubicBezTo>
                    <a:cubicBezTo>
                      <a:pt x="11456" y="8932"/>
                      <a:pt x="11460" y="8959"/>
                      <a:pt x="11470" y="8969"/>
                    </a:cubicBezTo>
                    <a:cubicBezTo>
                      <a:pt x="11476" y="8975"/>
                      <a:pt x="11486" y="8972"/>
                      <a:pt x="11492" y="8975"/>
                    </a:cubicBezTo>
                    <a:cubicBezTo>
                      <a:pt x="11500" y="8979"/>
                      <a:pt x="11509" y="8983"/>
                      <a:pt x="11515" y="8989"/>
                    </a:cubicBezTo>
                    <a:cubicBezTo>
                      <a:pt x="11522" y="8997"/>
                      <a:pt x="11524" y="9001"/>
                      <a:pt x="11533" y="9001"/>
                    </a:cubicBezTo>
                    <a:cubicBezTo>
                      <a:pt x="11547" y="9001"/>
                      <a:pt x="11564" y="9005"/>
                      <a:pt x="11578" y="9001"/>
                    </a:cubicBezTo>
                    <a:cubicBezTo>
                      <a:pt x="11583" y="8976"/>
                      <a:pt x="11553" y="8940"/>
                      <a:pt x="11544" y="8932"/>
                    </a:cubicBezTo>
                    <a:cubicBezTo>
                      <a:pt x="11533" y="8923"/>
                      <a:pt x="11525" y="8912"/>
                      <a:pt x="11515" y="8896"/>
                    </a:cubicBezTo>
                    <a:cubicBezTo>
                      <a:pt x="11503" y="8875"/>
                      <a:pt x="11490" y="8855"/>
                      <a:pt x="11481" y="8828"/>
                    </a:cubicBezTo>
                    <a:cubicBezTo>
                      <a:pt x="11474" y="8804"/>
                      <a:pt x="11470" y="8782"/>
                      <a:pt x="11468" y="8754"/>
                    </a:cubicBezTo>
                    <a:cubicBezTo>
                      <a:pt x="11467" y="8731"/>
                      <a:pt x="11472" y="8719"/>
                      <a:pt x="11475" y="8699"/>
                    </a:cubicBezTo>
                    <a:cubicBezTo>
                      <a:pt x="11492" y="8708"/>
                      <a:pt x="11511" y="8707"/>
                      <a:pt x="11528" y="8714"/>
                    </a:cubicBezTo>
                    <a:cubicBezTo>
                      <a:pt x="11532" y="8715"/>
                      <a:pt x="11533" y="8716"/>
                      <a:pt x="11535" y="8718"/>
                    </a:cubicBezTo>
                    <a:cubicBezTo>
                      <a:pt x="11538" y="8722"/>
                      <a:pt x="11540" y="8732"/>
                      <a:pt x="11544" y="8734"/>
                    </a:cubicBezTo>
                    <a:cubicBezTo>
                      <a:pt x="11555" y="8739"/>
                      <a:pt x="11560" y="8705"/>
                      <a:pt x="11560" y="8688"/>
                    </a:cubicBezTo>
                    <a:cubicBezTo>
                      <a:pt x="11560" y="8673"/>
                      <a:pt x="11557" y="8669"/>
                      <a:pt x="11551" y="8660"/>
                    </a:cubicBezTo>
                    <a:cubicBezTo>
                      <a:pt x="11538" y="8640"/>
                      <a:pt x="11549" y="8633"/>
                      <a:pt x="11562" y="8628"/>
                    </a:cubicBezTo>
                    <a:cubicBezTo>
                      <a:pt x="11580" y="8621"/>
                      <a:pt x="11599" y="8622"/>
                      <a:pt x="11618" y="8619"/>
                    </a:cubicBezTo>
                    <a:cubicBezTo>
                      <a:pt x="11632" y="8616"/>
                      <a:pt x="11631" y="8623"/>
                      <a:pt x="11641" y="8643"/>
                    </a:cubicBezTo>
                    <a:cubicBezTo>
                      <a:pt x="11658" y="8677"/>
                      <a:pt x="11688" y="8649"/>
                      <a:pt x="11709" y="8661"/>
                    </a:cubicBezTo>
                    <a:cubicBezTo>
                      <a:pt x="11723" y="8668"/>
                      <a:pt x="11736" y="8655"/>
                      <a:pt x="11747" y="8639"/>
                    </a:cubicBezTo>
                    <a:cubicBezTo>
                      <a:pt x="11755" y="8627"/>
                      <a:pt x="11766" y="8613"/>
                      <a:pt x="11774" y="8605"/>
                    </a:cubicBezTo>
                    <a:cubicBezTo>
                      <a:pt x="11784" y="8596"/>
                      <a:pt x="11792" y="8605"/>
                      <a:pt x="11803" y="8607"/>
                    </a:cubicBezTo>
                    <a:cubicBezTo>
                      <a:pt x="11811" y="8608"/>
                      <a:pt x="11820" y="8610"/>
                      <a:pt x="11828" y="8610"/>
                    </a:cubicBezTo>
                    <a:cubicBezTo>
                      <a:pt x="11845" y="8609"/>
                      <a:pt x="11846" y="8595"/>
                      <a:pt x="11847" y="8565"/>
                    </a:cubicBezTo>
                    <a:cubicBezTo>
                      <a:pt x="11851" y="8562"/>
                      <a:pt x="11854" y="8558"/>
                      <a:pt x="11857" y="8552"/>
                    </a:cubicBezTo>
                    <a:cubicBezTo>
                      <a:pt x="11846" y="8553"/>
                      <a:pt x="11826" y="8554"/>
                      <a:pt x="11815" y="8544"/>
                    </a:cubicBezTo>
                    <a:cubicBezTo>
                      <a:pt x="11806" y="8535"/>
                      <a:pt x="11792" y="8504"/>
                      <a:pt x="11787" y="8488"/>
                    </a:cubicBezTo>
                    <a:cubicBezTo>
                      <a:pt x="11781" y="8472"/>
                      <a:pt x="11788" y="8422"/>
                      <a:pt x="11773" y="8422"/>
                    </a:cubicBezTo>
                    <a:cubicBezTo>
                      <a:pt x="11772" y="8402"/>
                      <a:pt x="11774" y="8385"/>
                      <a:pt x="11776" y="8365"/>
                    </a:cubicBezTo>
                    <a:cubicBezTo>
                      <a:pt x="11793" y="8364"/>
                      <a:pt x="11810" y="8368"/>
                      <a:pt x="11826" y="8365"/>
                    </a:cubicBezTo>
                    <a:cubicBezTo>
                      <a:pt x="11834" y="8364"/>
                      <a:pt x="11838" y="8358"/>
                      <a:pt x="11836" y="8339"/>
                    </a:cubicBezTo>
                    <a:cubicBezTo>
                      <a:pt x="11833" y="8310"/>
                      <a:pt x="11816" y="8298"/>
                      <a:pt x="11803" y="8293"/>
                    </a:cubicBezTo>
                    <a:cubicBezTo>
                      <a:pt x="11804" y="8264"/>
                      <a:pt x="11795" y="8266"/>
                      <a:pt x="11790" y="8246"/>
                    </a:cubicBezTo>
                    <a:cubicBezTo>
                      <a:pt x="11797" y="8239"/>
                      <a:pt x="11807" y="8245"/>
                      <a:pt x="11814" y="8242"/>
                    </a:cubicBezTo>
                    <a:cubicBezTo>
                      <a:pt x="11819" y="8241"/>
                      <a:pt x="11823" y="8237"/>
                      <a:pt x="11827" y="8237"/>
                    </a:cubicBezTo>
                    <a:cubicBezTo>
                      <a:pt x="11834" y="8210"/>
                      <a:pt x="11827" y="8168"/>
                      <a:pt x="11830" y="8137"/>
                    </a:cubicBezTo>
                    <a:cubicBezTo>
                      <a:pt x="11831" y="8126"/>
                      <a:pt x="11832" y="8112"/>
                      <a:pt x="11837" y="8105"/>
                    </a:cubicBezTo>
                    <a:cubicBezTo>
                      <a:pt x="11847" y="8089"/>
                      <a:pt x="11867" y="8092"/>
                      <a:pt x="11879" y="8087"/>
                    </a:cubicBezTo>
                    <a:cubicBezTo>
                      <a:pt x="11881" y="8086"/>
                      <a:pt x="11875" y="8036"/>
                      <a:pt x="11875" y="8030"/>
                    </a:cubicBezTo>
                    <a:cubicBezTo>
                      <a:pt x="11876" y="8010"/>
                      <a:pt x="11884" y="7998"/>
                      <a:pt x="11890" y="7983"/>
                    </a:cubicBezTo>
                    <a:cubicBezTo>
                      <a:pt x="11898" y="7964"/>
                      <a:pt x="11890" y="7935"/>
                      <a:pt x="11900" y="7924"/>
                    </a:cubicBezTo>
                    <a:cubicBezTo>
                      <a:pt x="11913" y="7908"/>
                      <a:pt x="11922" y="7922"/>
                      <a:pt x="11927" y="7888"/>
                    </a:cubicBezTo>
                    <a:cubicBezTo>
                      <a:pt x="11930" y="7870"/>
                      <a:pt x="11931" y="7831"/>
                      <a:pt x="11937" y="7817"/>
                    </a:cubicBezTo>
                    <a:cubicBezTo>
                      <a:pt x="11943" y="7805"/>
                      <a:pt x="11955" y="7807"/>
                      <a:pt x="11962" y="7799"/>
                    </a:cubicBezTo>
                    <a:cubicBezTo>
                      <a:pt x="11969" y="7790"/>
                      <a:pt x="11972" y="7776"/>
                      <a:pt x="11980" y="7773"/>
                    </a:cubicBezTo>
                    <a:cubicBezTo>
                      <a:pt x="11988" y="7770"/>
                      <a:pt x="12002" y="7766"/>
                      <a:pt x="12007" y="7779"/>
                    </a:cubicBezTo>
                    <a:cubicBezTo>
                      <a:pt x="12014" y="7798"/>
                      <a:pt x="12011" y="7847"/>
                      <a:pt x="12020" y="7856"/>
                    </a:cubicBezTo>
                    <a:cubicBezTo>
                      <a:pt x="12025" y="7861"/>
                      <a:pt x="12041" y="7855"/>
                      <a:pt x="12048" y="7857"/>
                    </a:cubicBezTo>
                    <a:cubicBezTo>
                      <a:pt x="12057" y="7859"/>
                      <a:pt x="12066" y="7860"/>
                      <a:pt x="12075" y="7862"/>
                    </a:cubicBezTo>
                    <a:cubicBezTo>
                      <a:pt x="12085" y="7865"/>
                      <a:pt x="12095" y="7870"/>
                      <a:pt x="12106" y="7869"/>
                    </a:cubicBezTo>
                    <a:cubicBezTo>
                      <a:pt x="12106" y="7934"/>
                      <a:pt x="12086" y="7889"/>
                      <a:pt x="12071" y="7919"/>
                    </a:cubicBezTo>
                    <a:cubicBezTo>
                      <a:pt x="12066" y="7927"/>
                      <a:pt x="12066" y="7944"/>
                      <a:pt x="12067" y="7956"/>
                    </a:cubicBezTo>
                    <a:cubicBezTo>
                      <a:pt x="12070" y="7978"/>
                      <a:pt x="12080" y="7970"/>
                      <a:pt x="12090" y="7973"/>
                    </a:cubicBezTo>
                    <a:cubicBezTo>
                      <a:pt x="12098" y="7975"/>
                      <a:pt x="12105" y="7977"/>
                      <a:pt x="12106" y="7994"/>
                    </a:cubicBezTo>
                    <a:cubicBezTo>
                      <a:pt x="12107" y="8003"/>
                      <a:pt x="12104" y="8015"/>
                      <a:pt x="12104" y="8024"/>
                    </a:cubicBezTo>
                    <a:cubicBezTo>
                      <a:pt x="12104" y="8036"/>
                      <a:pt x="12105" y="8047"/>
                      <a:pt x="12105" y="8058"/>
                    </a:cubicBezTo>
                    <a:cubicBezTo>
                      <a:pt x="12105" y="8085"/>
                      <a:pt x="12110" y="8095"/>
                      <a:pt x="12120" y="8114"/>
                    </a:cubicBezTo>
                    <a:cubicBezTo>
                      <a:pt x="12137" y="8148"/>
                      <a:pt x="12176" y="8124"/>
                      <a:pt x="12195" y="8106"/>
                    </a:cubicBezTo>
                    <a:cubicBezTo>
                      <a:pt x="12206" y="8096"/>
                      <a:pt x="12214" y="8083"/>
                      <a:pt x="12220" y="8063"/>
                    </a:cubicBezTo>
                    <a:cubicBezTo>
                      <a:pt x="12223" y="8054"/>
                      <a:pt x="12224" y="8041"/>
                      <a:pt x="12227" y="8034"/>
                    </a:cubicBezTo>
                    <a:cubicBezTo>
                      <a:pt x="12232" y="8020"/>
                      <a:pt x="12243" y="8026"/>
                      <a:pt x="12251" y="8026"/>
                    </a:cubicBezTo>
                    <a:cubicBezTo>
                      <a:pt x="12267" y="8026"/>
                      <a:pt x="12307" y="8032"/>
                      <a:pt x="12306" y="7984"/>
                    </a:cubicBezTo>
                    <a:cubicBezTo>
                      <a:pt x="12306" y="7975"/>
                      <a:pt x="12306" y="7980"/>
                      <a:pt x="12303" y="7972"/>
                    </a:cubicBezTo>
                    <a:cubicBezTo>
                      <a:pt x="12299" y="7959"/>
                      <a:pt x="12287" y="7944"/>
                      <a:pt x="12278" y="7948"/>
                    </a:cubicBezTo>
                    <a:cubicBezTo>
                      <a:pt x="12271" y="7951"/>
                      <a:pt x="12265" y="7965"/>
                      <a:pt x="12257" y="7961"/>
                    </a:cubicBezTo>
                    <a:cubicBezTo>
                      <a:pt x="12253" y="7959"/>
                      <a:pt x="12247" y="7949"/>
                      <a:pt x="12243" y="7945"/>
                    </a:cubicBezTo>
                    <a:cubicBezTo>
                      <a:pt x="12233" y="7935"/>
                      <a:pt x="12224" y="7940"/>
                      <a:pt x="12214" y="7932"/>
                    </a:cubicBezTo>
                    <a:cubicBezTo>
                      <a:pt x="12204" y="7924"/>
                      <a:pt x="12203" y="7907"/>
                      <a:pt x="12202" y="7888"/>
                    </a:cubicBezTo>
                    <a:cubicBezTo>
                      <a:pt x="12180" y="7848"/>
                      <a:pt x="12213" y="7845"/>
                      <a:pt x="12223" y="7824"/>
                    </a:cubicBezTo>
                    <a:cubicBezTo>
                      <a:pt x="12228" y="7813"/>
                      <a:pt x="12229" y="7798"/>
                      <a:pt x="12234" y="7790"/>
                    </a:cubicBezTo>
                    <a:cubicBezTo>
                      <a:pt x="12245" y="7774"/>
                      <a:pt x="12272" y="7758"/>
                      <a:pt x="12284" y="7761"/>
                    </a:cubicBezTo>
                    <a:cubicBezTo>
                      <a:pt x="12288" y="7761"/>
                      <a:pt x="12294" y="7771"/>
                      <a:pt x="12297" y="7770"/>
                    </a:cubicBezTo>
                    <a:cubicBezTo>
                      <a:pt x="12301" y="7768"/>
                      <a:pt x="12305" y="7753"/>
                      <a:pt x="12308" y="7748"/>
                    </a:cubicBezTo>
                    <a:cubicBezTo>
                      <a:pt x="12318" y="7732"/>
                      <a:pt x="12326" y="7731"/>
                      <a:pt x="12338" y="7729"/>
                    </a:cubicBezTo>
                    <a:cubicBezTo>
                      <a:pt x="12348" y="7728"/>
                      <a:pt x="12355" y="7720"/>
                      <a:pt x="12364" y="7713"/>
                    </a:cubicBezTo>
                    <a:cubicBezTo>
                      <a:pt x="12370" y="7708"/>
                      <a:pt x="12375" y="7699"/>
                      <a:pt x="12380" y="7696"/>
                    </a:cubicBezTo>
                    <a:cubicBezTo>
                      <a:pt x="12385" y="7693"/>
                      <a:pt x="12390" y="7694"/>
                      <a:pt x="12394" y="7690"/>
                    </a:cubicBezTo>
                    <a:cubicBezTo>
                      <a:pt x="12400" y="7686"/>
                      <a:pt x="12398" y="7683"/>
                      <a:pt x="12406" y="7686"/>
                    </a:cubicBezTo>
                    <a:cubicBezTo>
                      <a:pt x="12416" y="7691"/>
                      <a:pt x="12424" y="7698"/>
                      <a:pt x="12423" y="7722"/>
                    </a:cubicBezTo>
                    <a:cubicBezTo>
                      <a:pt x="12409" y="7732"/>
                      <a:pt x="12403" y="7743"/>
                      <a:pt x="12398" y="7769"/>
                    </a:cubicBezTo>
                    <a:cubicBezTo>
                      <a:pt x="12394" y="7785"/>
                      <a:pt x="12391" y="7802"/>
                      <a:pt x="12389" y="7820"/>
                    </a:cubicBezTo>
                    <a:cubicBezTo>
                      <a:pt x="12388" y="7829"/>
                      <a:pt x="12385" y="7851"/>
                      <a:pt x="12388" y="7859"/>
                    </a:cubicBezTo>
                    <a:cubicBezTo>
                      <a:pt x="12379" y="7869"/>
                      <a:pt x="12364" y="7875"/>
                      <a:pt x="12364" y="7897"/>
                    </a:cubicBezTo>
                    <a:cubicBezTo>
                      <a:pt x="12363" y="7919"/>
                      <a:pt x="12372" y="7953"/>
                      <a:pt x="12362" y="7971"/>
                    </a:cubicBezTo>
                    <a:cubicBezTo>
                      <a:pt x="12352" y="7990"/>
                      <a:pt x="12321" y="7957"/>
                      <a:pt x="12314" y="7982"/>
                    </a:cubicBezTo>
                    <a:cubicBezTo>
                      <a:pt x="12311" y="7990"/>
                      <a:pt x="12318" y="8016"/>
                      <a:pt x="12320" y="8024"/>
                    </a:cubicBezTo>
                    <a:cubicBezTo>
                      <a:pt x="12325" y="8043"/>
                      <a:pt x="12334" y="8047"/>
                      <a:pt x="12343" y="8057"/>
                    </a:cubicBezTo>
                    <a:cubicBezTo>
                      <a:pt x="12357" y="8070"/>
                      <a:pt x="12373" y="8083"/>
                      <a:pt x="12384" y="8105"/>
                    </a:cubicBezTo>
                    <a:cubicBezTo>
                      <a:pt x="12394" y="8125"/>
                      <a:pt x="12403" y="8149"/>
                      <a:pt x="12417" y="8155"/>
                    </a:cubicBezTo>
                    <a:cubicBezTo>
                      <a:pt x="12423" y="8158"/>
                      <a:pt x="12428" y="8155"/>
                      <a:pt x="12433" y="8160"/>
                    </a:cubicBezTo>
                    <a:cubicBezTo>
                      <a:pt x="12442" y="8169"/>
                      <a:pt x="12450" y="8188"/>
                      <a:pt x="12457" y="8201"/>
                    </a:cubicBezTo>
                    <a:cubicBezTo>
                      <a:pt x="12470" y="8227"/>
                      <a:pt x="12481" y="8236"/>
                      <a:pt x="12499" y="8244"/>
                    </a:cubicBezTo>
                    <a:cubicBezTo>
                      <a:pt x="12495" y="8248"/>
                      <a:pt x="12502" y="8269"/>
                      <a:pt x="12505" y="8274"/>
                    </a:cubicBezTo>
                    <a:cubicBezTo>
                      <a:pt x="12511" y="8282"/>
                      <a:pt x="12520" y="8281"/>
                      <a:pt x="12526" y="8289"/>
                    </a:cubicBezTo>
                    <a:cubicBezTo>
                      <a:pt x="12534" y="8298"/>
                      <a:pt x="12540" y="8311"/>
                      <a:pt x="12547" y="8323"/>
                    </a:cubicBezTo>
                    <a:cubicBezTo>
                      <a:pt x="12555" y="8336"/>
                      <a:pt x="12570" y="8352"/>
                      <a:pt x="12574" y="8369"/>
                    </a:cubicBezTo>
                    <a:cubicBezTo>
                      <a:pt x="12553" y="8380"/>
                      <a:pt x="12537" y="8373"/>
                      <a:pt x="12517" y="8359"/>
                    </a:cubicBezTo>
                    <a:cubicBezTo>
                      <a:pt x="12504" y="8349"/>
                      <a:pt x="12487" y="8335"/>
                      <a:pt x="12477" y="8362"/>
                    </a:cubicBezTo>
                    <a:cubicBezTo>
                      <a:pt x="12474" y="8370"/>
                      <a:pt x="12468" y="8385"/>
                      <a:pt x="12466" y="8395"/>
                    </a:cubicBezTo>
                    <a:cubicBezTo>
                      <a:pt x="12464" y="8406"/>
                      <a:pt x="12464" y="8425"/>
                      <a:pt x="12464" y="8436"/>
                    </a:cubicBezTo>
                    <a:cubicBezTo>
                      <a:pt x="12463" y="8459"/>
                      <a:pt x="12470" y="8462"/>
                      <a:pt x="12481" y="8463"/>
                    </a:cubicBezTo>
                    <a:cubicBezTo>
                      <a:pt x="12494" y="8465"/>
                      <a:pt x="12507" y="8460"/>
                      <a:pt x="12520" y="8462"/>
                    </a:cubicBezTo>
                    <a:cubicBezTo>
                      <a:pt x="12536" y="8464"/>
                      <a:pt x="12551" y="8464"/>
                      <a:pt x="12566" y="8461"/>
                    </a:cubicBezTo>
                    <a:cubicBezTo>
                      <a:pt x="12575" y="8459"/>
                      <a:pt x="12585" y="8453"/>
                      <a:pt x="12594" y="8456"/>
                    </a:cubicBezTo>
                    <a:cubicBezTo>
                      <a:pt x="12601" y="8459"/>
                      <a:pt x="12606" y="8470"/>
                      <a:pt x="12612" y="8476"/>
                    </a:cubicBezTo>
                    <a:cubicBezTo>
                      <a:pt x="12607" y="8506"/>
                      <a:pt x="12606" y="8520"/>
                      <a:pt x="12591" y="8530"/>
                    </a:cubicBezTo>
                    <a:cubicBezTo>
                      <a:pt x="12583" y="8535"/>
                      <a:pt x="12577" y="8539"/>
                      <a:pt x="12569" y="8546"/>
                    </a:cubicBezTo>
                    <a:cubicBezTo>
                      <a:pt x="12561" y="8554"/>
                      <a:pt x="12553" y="8561"/>
                      <a:pt x="12546" y="8569"/>
                    </a:cubicBezTo>
                    <a:cubicBezTo>
                      <a:pt x="12534" y="8583"/>
                      <a:pt x="12521" y="8606"/>
                      <a:pt x="12508" y="8615"/>
                    </a:cubicBezTo>
                    <a:cubicBezTo>
                      <a:pt x="12477" y="8638"/>
                      <a:pt x="12436" y="8601"/>
                      <a:pt x="12406" y="8590"/>
                    </a:cubicBezTo>
                    <a:cubicBezTo>
                      <a:pt x="12390" y="8584"/>
                      <a:pt x="12375" y="8584"/>
                      <a:pt x="12359" y="8585"/>
                    </a:cubicBezTo>
                    <a:cubicBezTo>
                      <a:pt x="12352" y="8585"/>
                      <a:pt x="12344" y="8580"/>
                      <a:pt x="12337" y="8580"/>
                    </a:cubicBezTo>
                    <a:cubicBezTo>
                      <a:pt x="12326" y="8579"/>
                      <a:pt x="12322" y="8582"/>
                      <a:pt x="12315" y="8566"/>
                    </a:cubicBezTo>
                    <a:cubicBezTo>
                      <a:pt x="12306" y="8547"/>
                      <a:pt x="12299" y="8535"/>
                      <a:pt x="12287" y="8524"/>
                    </a:cubicBezTo>
                    <a:cubicBezTo>
                      <a:pt x="12277" y="8514"/>
                      <a:pt x="12266" y="8495"/>
                      <a:pt x="12253" y="8489"/>
                    </a:cubicBezTo>
                    <a:cubicBezTo>
                      <a:pt x="12248" y="8487"/>
                      <a:pt x="12242" y="8485"/>
                      <a:pt x="12236" y="8481"/>
                    </a:cubicBezTo>
                    <a:cubicBezTo>
                      <a:pt x="12217" y="8464"/>
                      <a:pt x="12192" y="8417"/>
                      <a:pt x="12170" y="8439"/>
                    </a:cubicBezTo>
                    <a:cubicBezTo>
                      <a:pt x="12164" y="8445"/>
                      <a:pt x="12161" y="8455"/>
                      <a:pt x="12154" y="8459"/>
                    </a:cubicBezTo>
                    <a:cubicBezTo>
                      <a:pt x="12147" y="8465"/>
                      <a:pt x="12137" y="8465"/>
                      <a:pt x="12129" y="8468"/>
                    </a:cubicBezTo>
                    <a:cubicBezTo>
                      <a:pt x="12112" y="8474"/>
                      <a:pt x="12094" y="8479"/>
                      <a:pt x="12077" y="8485"/>
                    </a:cubicBezTo>
                    <a:cubicBezTo>
                      <a:pt x="12057" y="8492"/>
                      <a:pt x="12037" y="8499"/>
                      <a:pt x="12019" y="8520"/>
                    </a:cubicBezTo>
                    <a:cubicBezTo>
                      <a:pt x="11972" y="8574"/>
                      <a:pt x="11922" y="8575"/>
                      <a:pt x="11870" y="8583"/>
                    </a:cubicBezTo>
                    <a:cubicBezTo>
                      <a:pt x="11855" y="8586"/>
                      <a:pt x="11849" y="8592"/>
                      <a:pt x="11842" y="8619"/>
                    </a:cubicBezTo>
                    <a:cubicBezTo>
                      <a:pt x="11835" y="8649"/>
                      <a:pt x="11827" y="8674"/>
                      <a:pt x="11812" y="8687"/>
                    </a:cubicBezTo>
                    <a:cubicBezTo>
                      <a:pt x="11780" y="8713"/>
                      <a:pt x="11737" y="8696"/>
                      <a:pt x="11705" y="8683"/>
                    </a:cubicBezTo>
                    <a:cubicBezTo>
                      <a:pt x="11693" y="8678"/>
                      <a:pt x="11679" y="8675"/>
                      <a:pt x="11672" y="8699"/>
                    </a:cubicBezTo>
                    <a:cubicBezTo>
                      <a:pt x="11660" y="8735"/>
                      <a:pt x="11676" y="8783"/>
                      <a:pt x="11687" y="8811"/>
                    </a:cubicBezTo>
                    <a:cubicBezTo>
                      <a:pt x="11698" y="8839"/>
                      <a:pt x="11712" y="8861"/>
                      <a:pt x="11710" y="8900"/>
                    </a:cubicBezTo>
                    <a:cubicBezTo>
                      <a:pt x="11705" y="8957"/>
                      <a:pt x="11706" y="9003"/>
                      <a:pt x="11720" y="9056"/>
                    </a:cubicBezTo>
                    <a:cubicBezTo>
                      <a:pt x="11740" y="9128"/>
                      <a:pt x="11771" y="9187"/>
                      <a:pt x="11803" y="9235"/>
                    </a:cubicBezTo>
                    <a:cubicBezTo>
                      <a:pt x="11827" y="9271"/>
                      <a:pt x="11853" y="9305"/>
                      <a:pt x="11882" y="9324"/>
                    </a:cubicBezTo>
                    <a:cubicBezTo>
                      <a:pt x="11900" y="9336"/>
                      <a:pt x="11922" y="9344"/>
                      <a:pt x="11932" y="9303"/>
                    </a:cubicBezTo>
                    <a:cubicBezTo>
                      <a:pt x="11939" y="9272"/>
                      <a:pt x="11938" y="9222"/>
                      <a:pt x="11957" y="9208"/>
                    </a:cubicBezTo>
                    <a:cubicBezTo>
                      <a:pt x="11981" y="9193"/>
                      <a:pt x="12006" y="9242"/>
                      <a:pt x="12023" y="9267"/>
                    </a:cubicBezTo>
                    <a:cubicBezTo>
                      <a:pt x="12048" y="9306"/>
                      <a:pt x="12071" y="9314"/>
                      <a:pt x="12101" y="9296"/>
                    </a:cubicBezTo>
                    <a:cubicBezTo>
                      <a:pt x="12130" y="9280"/>
                      <a:pt x="12158" y="9250"/>
                      <a:pt x="12187" y="9234"/>
                    </a:cubicBezTo>
                    <a:cubicBezTo>
                      <a:pt x="12197" y="9229"/>
                      <a:pt x="12207" y="9230"/>
                      <a:pt x="12216" y="9225"/>
                    </a:cubicBezTo>
                    <a:cubicBezTo>
                      <a:pt x="12226" y="9220"/>
                      <a:pt x="12235" y="9213"/>
                      <a:pt x="12245" y="9207"/>
                    </a:cubicBezTo>
                    <a:cubicBezTo>
                      <a:pt x="12255" y="9222"/>
                      <a:pt x="12260" y="9234"/>
                      <a:pt x="12272" y="9222"/>
                    </a:cubicBezTo>
                    <a:cubicBezTo>
                      <a:pt x="12272" y="9243"/>
                      <a:pt x="12263" y="9265"/>
                      <a:pt x="12259" y="9285"/>
                    </a:cubicBezTo>
                    <a:cubicBezTo>
                      <a:pt x="12257" y="9299"/>
                      <a:pt x="12258" y="9310"/>
                      <a:pt x="12257" y="9324"/>
                    </a:cubicBezTo>
                    <a:cubicBezTo>
                      <a:pt x="12256" y="9344"/>
                      <a:pt x="12256" y="9365"/>
                      <a:pt x="12255" y="9386"/>
                    </a:cubicBezTo>
                    <a:cubicBezTo>
                      <a:pt x="12255" y="9397"/>
                      <a:pt x="12253" y="9408"/>
                      <a:pt x="12254" y="9419"/>
                    </a:cubicBezTo>
                    <a:cubicBezTo>
                      <a:pt x="12255" y="9428"/>
                      <a:pt x="12257" y="9432"/>
                      <a:pt x="12258" y="9440"/>
                    </a:cubicBezTo>
                    <a:cubicBezTo>
                      <a:pt x="12260" y="9456"/>
                      <a:pt x="12255" y="9465"/>
                      <a:pt x="12250" y="9476"/>
                    </a:cubicBezTo>
                    <a:cubicBezTo>
                      <a:pt x="12244" y="9489"/>
                      <a:pt x="12242" y="9499"/>
                      <a:pt x="12241" y="9517"/>
                    </a:cubicBezTo>
                    <a:cubicBezTo>
                      <a:pt x="12239" y="9540"/>
                      <a:pt x="12241" y="9553"/>
                      <a:pt x="12244" y="9575"/>
                    </a:cubicBezTo>
                    <a:cubicBezTo>
                      <a:pt x="12249" y="9600"/>
                      <a:pt x="12242" y="9621"/>
                      <a:pt x="12235" y="9641"/>
                    </a:cubicBezTo>
                    <a:cubicBezTo>
                      <a:pt x="12230" y="9655"/>
                      <a:pt x="12227" y="9672"/>
                      <a:pt x="12223" y="9688"/>
                    </a:cubicBezTo>
                    <a:cubicBezTo>
                      <a:pt x="12218" y="9704"/>
                      <a:pt x="12212" y="9715"/>
                      <a:pt x="12206" y="9729"/>
                    </a:cubicBezTo>
                    <a:cubicBezTo>
                      <a:pt x="12197" y="9752"/>
                      <a:pt x="12192" y="9775"/>
                      <a:pt x="12191" y="9805"/>
                    </a:cubicBezTo>
                    <a:cubicBezTo>
                      <a:pt x="12189" y="9828"/>
                      <a:pt x="12195" y="9847"/>
                      <a:pt x="12188" y="9866"/>
                    </a:cubicBezTo>
                    <a:cubicBezTo>
                      <a:pt x="12181" y="9884"/>
                      <a:pt x="12171" y="9896"/>
                      <a:pt x="12166" y="9916"/>
                    </a:cubicBezTo>
                    <a:cubicBezTo>
                      <a:pt x="12159" y="9942"/>
                      <a:pt x="12143" y="9952"/>
                      <a:pt x="12132" y="9970"/>
                    </a:cubicBezTo>
                    <a:cubicBezTo>
                      <a:pt x="12128" y="9977"/>
                      <a:pt x="12122" y="9988"/>
                      <a:pt x="12116" y="9989"/>
                    </a:cubicBezTo>
                    <a:cubicBezTo>
                      <a:pt x="12113" y="9990"/>
                      <a:pt x="12109" y="9985"/>
                      <a:pt x="12106" y="9984"/>
                    </a:cubicBezTo>
                    <a:cubicBezTo>
                      <a:pt x="12101" y="9982"/>
                      <a:pt x="12096" y="9984"/>
                      <a:pt x="12092" y="9984"/>
                    </a:cubicBezTo>
                    <a:cubicBezTo>
                      <a:pt x="12078" y="9983"/>
                      <a:pt x="12065" y="9979"/>
                      <a:pt x="12052" y="9976"/>
                    </a:cubicBezTo>
                    <a:cubicBezTo>
                      <a:pt x="12045" y="9974"/>
                      <a:pt x="12039" y="9973"/>
                      <a:pt x="12032" y="9973"/>
                    </a:cubicBezTo>
                    <a:cubicBezTo>
                      <a:pt x="12027" y="9973"/>
                      <a:pt x="12023" y="9967"/>
                      <a:pt x="12020" y="9959"/>
                    </a:cubicBezTo>
                    <a:cubicBezTo>
                      <a:pt x="12019" y="9955"/>
                      <a:pt x="12018" y="9952"/>
                      <a:pt x="12016" y="9949"/>
                    </a:cubicBezTo>
                    <a:cubicBezTo>
                      <a:pt x="12013" y="9943"/>
                      <a:pt x="12011" y="9938"/>
                      <a:pt x="12008" y="9934"/>
                    </a:cubicBezTo>
                    <a:cubicBezTo>
                      <a:pt x="12005" y="9931"/>
                      <a:pt x="12002" y="9934"/>
                      <a:pt x="11999" y="9931"/>
                    </a:cubicBezTo>
                    <a:cubicBezTo>
                      <a:pt x="12000" y="9945"/>
                      <a:pt x="11998" y="9956"/>
                      <a:pt x="11999" y="9970"/>
                    </a:cubicBezTo>
                    <a:cubicBezTo>
                      <a:pt x="11999" y="9986"/>
                      <a:pt x="12001" y="10005"/>
                      <a:pt x="12004" y="10019"/>
                    </a:cubicBezTo>
                    <a:cubicBezTo>
                      <a:pt x="12006" y="10027"/>
                      <a:pt x="12009" y="10034"/>
                      <a:pt x="12012" y="10040"/>
                    </a:cubicBezTo>
                    <a:cubicBezTo>
                      <a:pt x="12014" y="10043"/>
                      <a:pt x="12016" y="10044"/>
                      <a:pt x="12017" y="10047"/>
                    </a:cubicBezTo>
                    <a:cubicBezTo>
                      <a:pt x="12018" y="10050"/>
                      <a:pt x="12018" y="10053"/>
                      <a:pt x="12018" y="10057"/>
                    </a:cubicBezTo>
                    <a:cubicBezTo>
                      <a:pt x="12019" y="10062"/>
                      <a:pt x="12021" y="10067"/>
                      <a:pt x="12022" y="10072"/>
                    </a:cubicBezTo>
                    <a:cubicBezTo>
                      <a:pt x="12027" y="10097"/>
                      <a:pt x="12030" y="10129"/>
                      <a:pt x="12041" y="10147"/>
                    </a:cubicBezTo>
                    <a:cubicBezTo>
                      <a:pt x="12041" y="10148"/>
                      <a:pt x="12042" y="10149"/>
                      <a:pt x="12042" y="10149"/>
                    </a:cubicBezTo>
                    <a:cubicBezTo>
                      <a:pt x="12053" y="10165"/>
                      <a:pt x="12062" y="10187"/>
                      <a:pt x="12072" y="10204"/>
                    </a:cubicBezTo>
                    <a:cubicBezTo>
                      <a:pt x="12084" y="10223"/>
                      <a:pt x="12094" y="10246"/>
                      <a:pt x="12105" y="10267"/>
                    </a:cubicBezTo>
                    <a:cubicBezTo>
                      <a:pt x="12119" y="10294"/>
                      <a:pt x="12126" y="10320"/>
                      <a:pt x="12134" y="10355"/>
                    </a:cubicBezTo>
                    <a:cubicBezTo>
                      <a:pt x="12138" y="10373"/>
                      <a:pt x="12140" y="10418"/>
                      <a:pt x="12146" y="10430"/>
                    </a:cubicBezTo>
                    <a:cubicBezTo>
                      <a:pt x="12151" y="10438"/>
                      <a:pt x="12161" y="10435"/>
                      <a:pt x="12166" y="10434"/>
                    </a:cubicBezTo>
                    <a:cubicBezTo>
                      <a:pt x="12171" y="10401"/>
                      <a:pt x="12165" y="10368"/>
                      <a:pt x="12166" y="10334"/>
                    </a:cubicBezTo>
                    <a:cubicBezTo>
                      <a:pt x="12167" y="10301"/>
                      <a:pt x="12171" y="10266"/>
                      <a:pt x="12174" y="10234"/>
                    </a:cubicBezTo>
                    <a:cubicBezTo>
                      <a:pt x="12183" y="10252"/>
                      <a:pt x="12181" y="10264"/>
                      <a:pt x="12183" y="10288"/>
                    </a:cubicBezTo>
                    <a:cubicBezTo>
                      <a:pt x="12184" y="10320"/>
                      <a:pt x="12189" y="10357"/>
                      <a:pt x="12194" y="10388"/>
                    </a:cubicBezTo>
                    <a:cubicBezTo>
                      <a:pt x="12198" y="10420"/>
                      <a:pt x="12209" y="10437"/>
                      <a:pt x="12221" y="10457"/>
                    </a:cubicBezTo>
                    <a:cubicBezTo>
                      <a:pt x="12241" y="10488"/>
                      <a:pt x="12257" y="10526"/>
                      <a:pt x="12268" y="10572"/>
                    </a:cubicBezTo>
                    <a:cubicBezTo>
                      <a:pt x="12276" y="10602"/>
                      <a:pt x="12284" y="10632"/>
                      <a:pt x="12291" y="10662"/>
                    </a:cubicBezTo>
                    <a:cubicBezTo>
                      <a:pt x="12297" y="10685"/>
                      <a:pt x="12300" y="10711"/>
                      <a:pt x="12307" y="10732"/>
                    </a:cubicBezTo>
                    <a:cubicBezTo>
                      <a:pt x="12318" y="10763"/>
                      <a:pt x="12333" y="10789"/>
                      <a:pt x="12333" y="10829"/>
                    </a:cubicBezTo>
                    <a:cubicBezTo>
                      <a:pt x="12332" y="10854"/>
                      <a:pt x="12331" y="10856"/>
                      <a:pt x="12343" y="10872"/>
                    </a:cubicBezTo>
                    <a:cubicBezTo>
                      <a:pt x="12352" y="10883"/>
                      <a:pt x="12361" y="10890"/>
                      <a:pt x="12371" y="10899"/>
                    </a:cubicBezTo>
                    <a:cubicBezTo>
                      <a:pt x="12389" y="10916"/>
                      <a:pt x="12394" y="10938"/>
                      <a:pt x="12405" y="10968"/>
                    </a:cubicBezTo>
                    <a:cubicBezTo>
                      <a:pt x="12412" y="10986"/>
                      <a:pt x="12424" y="10993"/>
                      <a:pt x="12424" y="11018"/>
                    </a:cubicBezTo>
                    <a:cubicBezTo>
                      <a:pt x="12424" y="11035"/>
                      <a:pt x="12420" y="11037"/>
                      <a:pt x="12422" y="11055"/>
                    </a:cubicBezTo>
                    <a:cubicBezTo>
                      <a:pt x="12423" y="11064"/>
                      <a:pt x="12426" y="11090"/>
                      <a:pt x="12428" y="11097"/>
                    </a:cubicBezTo>
                    <a:cubicBezTo>
                      <a:pt x="12433" y="11115"/>
                      <a:pt x="12444" y="11121"/>
                      <a:pt x="12447" y="11144"/>
                    </a:cubicBezTo>
                    <a:cubicBezTo>
                      <a:pt x="12449" y="11166"/>
                      <a:pt x="12446" y="11195"/>
                      <a:pt x="12442" y="11216"/>
                    </a:cubicBezTo>
                    <a:cubicBezTo>
                      <a:pt x="12439" y="11234"/>
                      <a:pt x="12431" y="11252"/>
                      <a:pt x="12434" y="11273"/>
                    </a:cubicBezTo>
                    <a:cubicBezTo>
                      <a:pt x="12439" y="11309"/>
                      <a:pt x="12464" y="11327"/>
                      <a:pt x="12477" y="11351"/>
                    </a:cubicBezTo>
                    <a:cubicBezTo>
                      <a:pt x="12497" y="11387"/>
                      <a:pt x="12509" y="11428"/>
                      <a:pt x="12523" y="11472"/>
                    </a:cubicBezTo>
                    <a:cubicBezTo>
                      <a:pt x="12536" y="11512"/>
                      <a:pt x="12549" y="11550"/>
                      <a:pt x="12562" y="11589"/>
                    </a:cubicBezTo>
                    <a:cubicBezTo>
                      <a:pt x="12568" y="11606"/>
                      <a:pt x="12573" y="11627"/>
                      <a:pt x="12580" y="11642"/>
                    </a:cubicBezTo>
                    <a:cubicBezTo>
                      <a:pt x="12585" y="11652"/>
                      <a:pt x="12591" y="11659"/>
                      <a:pt x="12596" y="11669"/>
                    </a:cubicBezTo>
                    <a:cubicBezTo>
                      <a:pt x="12614" y="11713"/>
                      <a:pt x="12642" y="11749"/>
                      <a:pt x="12658" y="11797"/>
                    </a:cubicBezTo>
                    <a:cubicBezTo>
                      <a:pt x="12664" y="11816"/>
                      <a:pt x="12668" y="11839"/>
                      <a:pt x="12673" y="11859"/>
                    </a:cubicBezTo>
                    <a:cubicBezTo>
                      <a:pt x="12675" y="11868"/>
                      <a:pt x="12681" y="11881"/>
                      <a:pt x="12682" y="11890"/>
                    </a:cubicBezTo>
                    <a:cubicBezTo>
                      <a:pt x="12684" y="11925"/>
                      <a:pt x="12655" y="11952"/>
                      <a:pt x="12644" y="11968"/>
                    </a:cubicBezTo>
                    <a:cubicBezTo>
                      <a:pt x="12659" y="12004"/>
                      <a:pt x="12673" y="12047"/>
                      <a:pt x="12685" y="12087"/>
                    </a:cubicBezTo>
                    <a:cubicBezTo>
                      <a:pt x="12694" y="12114"/>
                      <a:pt x="12696" y="12137"/>
                      <a:pt x="12692" y="12168"/>
                    </a:cubicBezTo>
                    <a:cubicBezTo>
                      <a:pt x="12688" y="12190"/>
                      <a:pt x="12681" y="12213"/>
                      <a:pt x="12683" y="12237"/>
                    </a:cubicBezTo>
                    <a:cubicBezTo>
                      <a:pt x="12684" y="12262"/>
                      <a:pt x="12692" y="12265"/>
                      <a:pt x="12703" y="12274"/>
                    </a:cubicBezTo>
                    <a:cubicBezTo>
                      <a:pt x="12719" y="12288"/>
                      <a:pt x="12734" y="12292"/>
                      <a:pt x="12741" y="12325"/>
                    </a:cubicBezTo>
                    <a:cubicBezTo>
                      <a:pt x="12744" y="12339"/>
                      <a:pt x="12749" y="12372"/>
                      <a:pt x="12757" y="12375"/>
                    </a:cubicBezTo>
                    <a:cubicBezTo>
                      <a:pt x="12765" y="12378"/>
                      <a:pt x="12780" y="12350"/>
                      <a:pt x="12787" y="12345"/>
                    </a:cubicBezTo>
                    <a:cubicBezTo>
                      <a:pt x="12805" y="12333"/>
                      <a:pt x="12813" y="12304"/>
                      <a:pt x="12828" y="12283"/>
                    </a:cubicBezTo>
                    <a:cubicBezTo>
                      <a:pt x="12835" y="12274"/>
                      <a:pt x="12839" y="12277"/>
                      <a:pt x="12848" y="12277"/>
                    </a:cubicBezTo>
                    <a:cubicBezTo>
                      <a:pt x="12868" y="12277"/>
                      <a:pt x="12888" y="12270"/>
                      <a:pt x="12909" y="12266"/>
                    </a:cubicBezTo>
                    <a:cubicBezTo>
                      <a:pt x="12918" y="12264"/>
                      <a:pt x="12935" y="12274"/>
                      <a:pt x="12943" y="12265"/>
                    </a:cubicBezTo>
                    <a:cubicBezTo>
                      <a:pt x="12950" y="12256"/>
                      <a:pt x="12954" y="12227"/>
                      <a:pt x="12960" y="12214"/>
                    </a:cubicBezTo>
                    <a:cubicBezTo>
                      <a:pt x="12964" y="12203"/>
                      <a:pt x="12971" y="12196"/>
                      <a:pt x="12977" y="12190"/>
                    </a:cubicBezTo>
                    <a:cubicBezTo>
                      <a:pt x="12989" y="12179"/>
                      <a:pt x="13012" y="12176"/>
                      <a:pt x="13020" y="12153"/>
                    </a:cubicBezTo>
                    <a:cubicBezTo>
                      <a:pt x="13015" y="12129"/>
                      <a:pt x="13018" y="12085"/>
                      <a:pt x="13030" y="12070"/>
                    </a:cubicBezTo>
                    <a:cubicBezTo>
                      <a:pt x="13040" y="12058"/>
                      <a:pt x="13056" y="12065"/>
                      <a:pt x="13068" y="12067"/>
                    </a:cubicBezTo>
                    <a:cubicBezTo>
                      <a:pt x="13102" y="12070"/>
                      <a:pt x="13136" y="12072"/>
                      <a:pt x="13171" y="12079"/>
                    </a:cubicBezTo>
                    <a:cubicBezTo>
                      <a:pt x="13183" y="12043"/>
                      <a:pt x="13196" y="12014"/>
                      <a:pt x="13212" y="11986"/>
                    </a:cubicBezTo>
                    <a:cubicBezTo>
                      <a:pt x="13226" y="11961"/>
                      <a:pt x="13236" y="11950"/>
                      <a:pt x="13254" y="11934"/>
                    </a:cubicBezTo>
                    <a:cubicBezTo>
                      <a:pt x="13271" y="11920"/>
                      <a:pt x="13283" y="11894"/>
                      <a:pt x="13295" y="11867"/>
                    </a:cubicBezTo>
                    <a:cubicBezTo>
                      <a:pt x="13306" y="11845"/>
                      <a:pt x="13311" y="11849"/>
                      <a:pt x="13327" y="11852"/>
                    </a:cubicBezTo>
                    <a:cubicBezTo>
                      <a:pt x="13339" y="11853"/>
                      <a:pt x="13365" y="11866"/>
                      <a:pt x="13376" y="11853"/>
                    </a:cubicBezTo>
                    <a:cubicBezTo>
                      <a:pt x="13377" y="11852"/>
                      <a:pt x="13380" y="11840"/>
                      <a:pt x="13381" y="11837"/>
                    </a:cubicBezTo>
                    <a:cubicBezTo>
                      <a:pt x="13387" y="11825"/>
                      <a:pt x="13393" y="11820"/>
                      <a:pt x="13398" y="11807"/>
                    </a:cubicBezTo>
                    <a:cubicBezTo>
                      <a:pt x="13405" y="11789"/>
                      <a:pt x="13410" y="11768"/>
                      <a:pt x="13418" y="11752"/>
                    </a:cubicBezTo>
                    <a:cubicBezTo>
                      <a:pt x="13432" y="11724"/>
                      <a:pt x="13452" y="11707"/>
                      <a:pt x="13466" y="11744"/>
                    </a:cubicBezTo>
                    <a:cubicBezTo>
                      <a:pt x="13475" y="11733"/>
                      <a:pt x="13484" y="11711"/>
                      <a:pt x="13488" y="11691"/>
                    </a:cubicBezTo>
                    <a:cubicBezTo>
                      <a:pt x="13492" y="11675"/>
                      <a:pt x="13492" y="11655"/>
                      <a:pt x="13498" y="11640"/>
                    </a:cubicBezTo>
                    <a:cubicBezTo>
                      <a:pt x="13504" y="11627"/>
                      <a:pt x="13513" y="11609"/>
                      <a:pt x="13521" y="11607"/>
                    </a:cubicBezTo>
                    <a:cubicBezTo>
                      <a:pt x="13528" y="11604"/>
                      <a:pt x="13536" y="11615"/>
                      <a:pt x="13543" y="11614"/>
                    </a:cubicBezTo>
                    <a:cubicBezTo>
                      <a:pt x="13564" y="11611"/>
                      <a:pt x="13565" y="11575"/>
                      <a:pt x="13567" y="11542"/>
                    </a:cubicBezTo>
                    <a:cubicBezTo>
                      <a:pt x="13569" y="11507"/>
                      <a:pt x="13575" y="11484"/>
                      <a:pt x="13590" y="11466"/>
                    </a:cubicBezTo>
                    <a:cubicBezTo>
                      <a:pt x="13594" y="11460"/>
                      <a:pt x="13601" y="11451"/>
                      <a:pt x="13605" y="11449"/>
                    </a:cubicBezTo>
                    <a:cubicBezTo>
                      <a:pt x="13616" y="11447"/>
                      <a:pt x="13631" y="11471"/>
                      <a:pt x="13640" y="11485"/>
                    </a:cubicBezTo>
                    <a:cubicBezTo>
                      <a:pt x="13639" y="11461"/>
                      <a:pt x="13639" y="11438"/>
                      <a:pt x="13638" y="11414"/>
                    </a:cubicBezTo>
                    <a:cubicBezTo>
                      <a:pt x="13638" y="11347"/>
                      <a:pt x="13663" y="11289"/>
                      <a:pt x="13683" y="11242"/>
                    </a:cubicBezTo>
                    <a:cubicBezTo>
                      <a:pt x="13694" y="11216"/>
                      <a:pt x="13706" y="11173"/>
                      <a:pt x="13701" y="11137"/>
                    </a:cubicBezTo>
                    <a:cubicBezTo>
                      <a:pt x="13698" y="11113"/>
                      <a:pt x="13685" y="11087"/>
                      <a:pt x="13678" y="11065"/>
                    </a:cubicBezTo>
                    <a:cubicBezTo>
                      <a:pt x="13666" y="11025"/>
                      <a:pt x="13651" y="11007"/>
                      <a:pt x="13628" y="10995"/>
                    </a:cubicBezTo>
                    <a:cubicBezTo>
                      <a:pt x="13609" y="10985"/>
                      <a:pt x="13594" y="10974"/>
                      <a:pt x="13582" y="10940"/>
                    </a:cubicBezTo>
                    <a:cubicBezTo>
                      <a:pt x="13573" y="10914"/>
                      <a:pt x="13566" y="10860"/>
                      <a:pt x="13550" y="10850"/>
                    </a:cubicBezTo>
                    <a:cubicBezTo>
                      <a:pt x="13534" y="10840"/>
                      <a:pt x="13517" y="10879"/>
                      <a:pt x="13502" y="10853"/>
                    </a:cubicBezTo>
                    <a:cubicBezTo>
                      <a:pt x="13482" y="10820"/>
                      <a:pt x="13494" y="10730"/>
                      <a:pt x="13492" y="10685"/>
                    </a:cubicBezTo>
                    <a:cubicBezTo>
                      <a:pt x="13491" y="10646"/>
                      <a:pt x="13478" y="10607"/>
                      <a:pt x="13459" y="10643"/>
                    </a:cubicBezTo>
                    <a:cubicBezTo>
                      <a:pt x="13446" y="10669"/>
                      <a:pt x="13441" y="10703"/>
                      <a:pt x="13425" y="10726"/>
                    </a:cubicBezTo>
                    <a:cubicBezTo>
                      <a:pt x="13408" y="10751"/>
                      <a:pt x="13394" y="10771"/>
                      <a:pt x="13383" y="10807"/>
                    </a:cubicBezTo>
                    <a:cubicBezTo>
                      <a:pt x="13373" y="10839"/>
                      <a:pt x="13361" y="10869"/>
                      <a:pt x="13344" y="10887"/>
                    </a:cubicBezTo>
                    <a:cubicBezTo>
                      <a:pt x="13327" y="10905"/>
                      <a:pt x="13318" y="10889"/>
                      <a:pt x="13303" y="10871"/>
                    </a:cubicBezTo>
                    <a:cubicBezTo>
                      <a:pt x="13289" y="10855"/>
                      <a:pt x="13269" y="10836"/>
                      <a:pt x="13255" y="10858"/>
                    </a:cubicBezTo>
                    <a:cubicBezTo>
                      <a:pt x="13240" y="10879"/>
                      <a:pt x="13243" y="10926"/>
                      <a:pt x="13230" y="10947"/>
                    </a:cubicBezTo>
                    <a:cubicBezTo>
                      <a:pt x="13217" y="10968"/>
                      <a:pt x="13205" y="10928"/>
                      <a:pt x="13200" y="10907"/>
                    </a:cubicBezTo>
                    <a:cubicBezTo>
                      <a:pt x="13192" y="10870"/>
                      <a:pt x="13197" y="10831"/>
                      <a:pt x="13198" y="10792"/>
                    </a:cubicBezTo>
                    <a:cubicBezTo>
                      <a:pt x="13198" y="10760"/>
                      <a:pt x="13195" y="10682"/>
                      <a:pt x="13173" y="10677"/>
                    </a:cubicBezTo>
                    <a:cubicBezTo>
                      <a:pt x="13155" y="10673"/>
                      <a:pt x="13155" y="10720"/>
                      <a:pt x="13156" y="10744"/>
                    </a:cubicBezTo>
                    <a:cubicBezTo>
                      <a:pt x="13144" y="10744"/>
                      <a:pt x="13133" y="10760"/>
                      <a:pt x="13124" y="10775"/>
                    </a:cubicBezTo>
                    <a:cubicBezTo>
                      <a:pt x="13116" y="10754"/>
                      <a:pt x="13119" y="10728"/>
                      <a:pt x="13117" y="10703"/>
                    </a:cubicBezTo>
                    <a:cubicBezTo>
                      <a:pt x="13115" y="10682"/>
                      <a:pt x="13112" y="10653"/>
                      <a:pt x="13107" y="10634"/>
                    </a:cubicBezTo>
                    <a:cubicBezTo>
                      <a:pt x="13100" y="10609"/>
                      <a:pt x="13088" y="10585"/>
                      <a:pt x="13079" y="10565"/>
                    </a:cubicBezTo>
                    <a:cubicBezTo>
                      <a:pt x="13066" y="10536"/>
                      <a:pt x="13055" y="10504"/>
                      <a:pt x="13041" y="10475"/>
                    </a:cubicBezTo>
                    <a:cubicBezTo>
                      <a:pt x="13029" y="10450"/>
                      <a:pt x="13013" y="10430"/>
                      <a:pt x="13004" y="10401"/>
                    </a:cubicBezTo>
                    <a:cubicBezTo>
                      <a:pt x="12996" y="10376"/>
                      <a:pt x="12986" y="10354"/>
                      <a:pt x="12977" y="10330"/>
                    </a:cubicBezTo>
                    <a:cubicBezTo>
                      <a:pt x="12967" y="10306"/>
                      <a:pt x="12959" y="10264"/>
                      <a:pt x="12945" y="10250"/>
                    </a:cubicBezTo>
                    <a:cubicBezTo>
                      <a:pt x="12955" y="10251"/>
                      <a:pt x="12964" y="10259"/>
                      <a:pt x="12974" y="10254"/>
                    </a:cubicBezTo>
                    <a:cubicBezTo>
                      <a:pt x="12997" y="10243"/>
                      <a:pt x="13005" y="10219"/>
                      <a:pt x="13029" y="10234"/>
                    </a:cubicBezTo>
                    <a:cubicBezTo>
                      <a:pt x="13055" y="10250"/>
                      <a:pt x="13082" y="10264"/>
                      <a:pt x="13109" y="10277"/>
                    </a:cubicBezTo>
                    <a:cubicBezTo>
                      <a:pt x="13130" y="10286"/>
                      <a:pt x="13151" y="10299"/>
                      <a:pt x="13167" y="10330"/>
                    </a:cubicBezTo>
                    <a:cubicBezTo>
                      <a:pt x="13184" y="10364"/>
                      <a:pt x="13183" y="10405"/>
                      <a:pt x="13200" y="10440"/>
                    </a:cubicBezTo>
                    <a:cubicBezTo>
                      <a:pt x="13213" y="10466"/>
                      <a:pt x="13230" y="10478"/>
                      <a:pt x="13245" y="10498"/>
                    </a:cubicBezTo>
                    <a:cubicBezTo>
                      <a:pt x="13254" y="10509"/>
                      <a:pt x="13262" y="10522"/>
                      <a:pt x="13272" y="10531"/>
                    </a:cubicBezTo>
                    <a:cubicBezTo>
                      <a:pt x="13288" y="10544"/>
                      <a:pt x="13301" y="10562"/>
                      <a:pt x="13316" y="10579"/>
                    </a:cubicBezTo>
                    <a:cubicBezTo>
                      <a:pt x="13331" y="10596"/>
                      <a:pt x="13347" y="10599"/>
                      <a:pt x="13364" y="10599"/>
                    </a:cubicBezTo>
                    <a:cubicBezTo>
                      <a:pt x="13395" y="10600"/>
                      <a:pt x="13426" y="10584"/>
                      <a:pt x="13454" y="10561"/>
                    </a:cubicBezTo>
                    <a:cubicBezTo>
                      <a:pt x="13460" y="10557"/>
                      <a:pt x="13465" y="10557"/>
                      <a:pt x="13470" y="10554"/>
                    </a:cubicBezTo>
                    <a:cubicBezTo>
                      <a:pt x="13480" y="10549"/>
                      <a:pt x="13488" y="10537"/>
                      <a:pt x="13497" y="10530"/>
                    </a:cubicBezTo>
                    <a:cubicBezTo>
                      <a:pt x="13507" y="10522"/>
                      <a:pt x="13508" y="10525"/>
                      <a:pt x="13515" y="10541"/>
                    </a:cubicBezTo>
                    <a:cubicBezTo>
                      <a:pt x="13524" y="10564"/>
                      <a:pt x="13528" y="10583"/>
                      <a:pt x="13529" y="10611"/>
                    </a:cubicBezTo>
                    <a:cubicBezTo>
                      <a:pt x="13531" y="10638"/>
                      <a:pt x="13532" y="10658"/>
                      <a:pt x="13543" y="10678"/>
                    </a:cubicBezTo>
                    <a:cubicBezTo>
                      <a:pt x="13571" y="10732"/>
                      <a:pt x="13628" y="10713"/>
                      <a:pt x="13663" y="10723"/>
                    </a:cubicBezTo>
                    <a:cubicBezTo>
                      <a:pt x="13671" y="10726"/>
                      <a:pt x="13680" y="10729"/>
                      <a:pt x="13689" y="10733"/>
                    </a:cubicBezTo>
                    <a:cubicBezTo>
                      <a:pt x="13704" y="10739"/>
                      <a:pt x="13711" y="10721"/>
                      <a:pt x="13726" y="10716"/>
                    </a:cubicBezTo>
                    <a:cubicBezTo>
                      <a:pt x="13745" y="10710"/>
                      <a:pt x="13755" y="10748"/>
                      <a:pt x="13768" y="10767"/>
                    </a:cubicBezTo>
                    <a:cubicBezTo>
                      <a:pt x="13779" y="10784"/>
                      <a:pt x="13796" y="10766"/>
                      <a:pt x="13810" y="10769"/>
                    </a:cubicBezTo>
                    <a:cubicBezTo>
                      <a:pt x="13821" y="10772"/>
                      <a:pt x="13833" y="10779"/>
                      <a:pt x="13845" y="10781"/>
                    </a:cubicBezTo>
                    <a:cubicBezTo>
                      <a:pt x="13876" y="10787"/>
                      <a:pt x="13905" y="10781"/>
                      <a:pt x="13936" y="10769"/>
                    </a:cubicBezTo>
                    <a:cubicBezTo>
                      <a:pt x="13973" y="10755"/>
                      <a:pt x="14012" y="10747"/>
                      <a:pt x="14050" y="10743"/>
                    </a:cubicBezTo>
                    <a:cubicBezTo>
                      <a:pt x="14075" y="10740"/>
                      <a:pt x="14087" y="10748"/>
                      <a:pt x="14105" y="10781"/>
                    </a:cubicBezTo>
                    <a:cubicBezTo>
                      <a:pt x="14114" y="10797"/>
                      <a:pt x="14117" y="10807"/>
                      <a:pt x="14119" y="10830"/>
                    </a:cubicBezTo>
                    <a:cubicBezTo>
                      <a:pt x="14120" y="10850"/>
                      <a:pt x="14120" y="10880"/>
                      <a:pt x="14128" y="10895"/>
                    </a:cubicBezTo>
                    <a:cubicBezTo>
                      <a:pt x="14135" y="10907"/>
                      <a:pt x="14147" y="10904"/>
                      <a:pt x="14154" y="10917"/>
                    </a:cubicBezTo>
                    <a:cubicBezTo>
                      <a:pt x="14161" y="10928"/>
                      <a:pt x="14164" y="10946"/>
                      <a:pt x="14171" y="10959"/>
                    </a:cubicBezTo>
                    <a:cubicBezTo>
                      <a:pt x="14177" y="10970"/>
                      <a:pt x="14182" y="10974"/>
                      <a:pt x="14183" y="10992"/>
                    </a:cubicBezTo>
                    <a:cubicBezTo>
                      <a:pt x="14184" y="11007"/>
                      <a:pt x="14182" y="11020"/>
                      <a:pt x="14185" y="11035"/>
                    </a:cubicBezTo>
                    <a:cubicBezTo>
                      <a:pt x="14187" y="11044"/>
                      <a:pt x="14192" y="11063"/>
                      <a:pt x="14195" y="11066"/>
                    </a:cubicBezTo>
                    <a:cubicBezTo>
                      <a:pt x="14204" y="11075"/>
                      <a:pt x="14220" y="11070"/>
                      <a:pt x="14229" y="11070"/>
                    </a:cubicBezTo>
                    <a:cubicBezTo>
                      <a:pt x="14251" y="11071"/>
                      <a:pt x="14274" y="11072"/>
                      <a:pt x="14296" y="11074"/>
                    </a:cubicBezTo>
                    <a:cubicBezTo>
                      <a:pt x="14281" y="11074"/>
                      <a:pt x="14285" y="11099"/>
                      <a:pt x="14280" y="11117"/>
                    </a:cubicBezTo>
                    <a:cubicBezTo>
                      <a:pt x="14271" y="11146"/>
                      <a:pt x="14253" y="11144"/>
                      <a:pt x="14238" y="11146"/>
                    </a:cubicBezTo>
                    <a:cubicBezTo>
                      <a:pt x="14236" y="11177"/>
                      <a:pt x="14244" y="11217"/>
                      <a:pt x="14252" y="11241"/>
                    </a:cubicBezTo>
                    <a:cubicBezTo>
                      <a:pt x="14257" y="11256"/>
                      <a:pt x="14264" y="11262"/>
                      <a:pt x="14270" y="11268"/>
                    </a:cubicBezTo>
                    <a:cubicBezTo>
                      <a:pt x="14284" y="11280"/>
                      <a:pt x="14298" y="11291"/>
                      <a:pt x="14311" y="11306"/>
                    </a:cubicBezTo>
                    <a:cubicBezTo>
                      <a:pt x="14321" y="11316"/>
                      <a:pt x="14349" y="11363"/>
                      <a:pt x="14360" y="11360"/>
                    </a:cubicBezTo>
                    <a:cubicBezTo>
                      <a:pt x="14368" y="11358"/>
                      <a:pt x="14363" y="11352"/>
                      <a:pt x="14368" y="11344"/>
                    </a:cubicBezTo>
                    <a:cubicBezTo>
                      <a:pt x="14372" y="11340"/>
                      <a:pt x="14374" y="11339"/>
                      <a:pt x="14378" y="11336"/>
                    </a:cubicBezTo>
                    <a:cubicBezTo>
                      <a:pt x="14385" y="11329"/>
                      <a:pt x="14393" y="11323"/>
                      <a:pt x="14400" y="11315"/>
                    </a:cubicBezTo>
                    <a:cubicBezTo>
                      <a:pt x="14426" y="11284"/>
                      <a:pt x="14439" y="11213"/>
                      <a:pt x="14449" y="11160"/>
                    </a:cubicBezTo>
                    <a:cubicBezTo>
                      <a:pt x="14465" y="11190"/>
                      <a:pt x="14463" y="11240"/>
                      <a:pt x="14466" y="11280"/>
                    </a:cubicBezTo>
                    <a:cubicBezTo>
                      <a:pt x="14468" y="11300"/>
                      <a:pt x="14468" y="11322"/>
                      <a:pt x="14471" y="11342"/>
                    </a:cubicBezTo>
                    <a:cubicBezTo>
                      <a:pt x="14472" y="11356"/>
                      <a:pt x="14477" y="11369"/>
                      <a:pt x="14477" y="11385"/>
                    </a:cubicBezTo>
                    <a:cubicBezTo>
                      <a:pt x="14478" y="11401"/>
                      <a:pt x="14476" y="11424"/>
                      <a:pt x="14474" y="11439"/>
                    </a:cubicBezTo>
                    <a:cubicBezTo>
                      <a:pt x="14470" y="11464"/>
                      <a:pt x="14459" y="11484"/>
                      <a:pt x="14456" y="11506"/>
                    </a:cubicBezTo>
                    <a:cubicBezTo>
                      <a:pt x="14453" y="11524"/>
                      <a:pt x="14457" y="11547"/>
                      <a:pt x="14456" y="11566"/>
                    </a:cubicBezTo>
                    <a:cubicBezTo>
                      <a:pt x="14455" y="11580"/>
                      <a:pt x="14452" y="11586"/>
                      <a:pt x="14450" y="11599"/>
                    </a:cubicBezTo>
                    <a:cubicBezTo>
                      <a:pt x="14446" y="11628"/>
                      <a:pt x="14456" y="11658"/>
                      <a:pt x="14456" y="11688"/>
                    </a:cubicBezTo>
                    <a:cubicBezTo>
                      <a:pt x="14456" y="11711"/>
                      <a:pt x="14454" y="11727"/>
                      <a:pt x="14459" y="11749"/>
                    </a:cubicBezTo>
                    <a:cubicBezTo>
                      <a:pt x="14468" y="11789"/>
                      <a:pt x="14488" y="11814"/>
                      <a:pt x="14496" y="11856"/>
                    </a:cubicBezTo>
                    <a:cubicBezTo>
                      <a:pt x="14505" y="11901"/>
                      <a:pt x="14515" y="11950"/>
                      <a:pt x="14522" y="11996"/>
                    </a:cubicBezTo>
                    <a:cubicBezTo>
                      <a:pt x="14532" y="12056"/>
                      <a:pt x="14537" y="12103"/>
                      <a:pt x="14557" y="12152"/>
                    </a:cubicBezTo>
                    <a:cubicBezTo>
                      <a:pt x="14564" y="12170"/>
                      <a:pt x="14574" y="12184"/>
                      <a:pt x="14577" y="12205"/>
                    </a:cubicBezTo>
                    <a:cubicBezTo>
                      <a:pt x="14581" y="12226"/>
                      <a:pt x="14578" y="12252"/>
                      <a:pt x="14583" y="12272"/>
                    </a:cubicBezTo>
                    <a:cubicBezTo>
                      <a:pt x="14585" y="12283"/>
                      <a:pt x="14591" y="12292"/>
                      <a:pt x="14595" y="12303"/>
                    </a:cubicBezTo>
                    <a:cubicBezTo>
                      <a:pt x="14612" y="12356"/>
                      <a:pt x="14629" y="12408"/>
                      <a:pt x="14642" y="12468"/>
                    </a:cubicBezTo>
                    <a:cubicBezTo>
                      <a:pt x="14653" y="12522"/>
                      <a:pt x="14663" y="12583"/>
                      <a:pt x="14671" y="12640"/>
                    </a:cubicBezTo>
                    <a:cubicBezTo>
                      <a:pt x="14678" y="12690"/>
                      <a:pt x="14694" y="12730"/>
                      <a:pt x="14698" y="12783"/>
                    </a:cubicBezTo>
                    <a:cubicBezTo>
                      <a:pt x="14699" y="12800"/>
                      <a:pt x="14698" y="12830"/>
                      <a:pt x="14703" y="12845"/>
                    </a:cubicBezTo>
                    <a:cubicBezTo>
                      <a:pt x="14704" y="12846"/>
                      <a:pt x="14707" y="12844"/>
                      <a:pt x="14709" y="12848"/>
                    </a:cubicBezTo>
                    <a:cubicBezTo>
                      <a:pt x="14723" y="12880"/>
                      <a:pt x="14737" y="12923"/>
                      <a:pt x="14754" y="12949"/>
                    </a:cubicBezTo>
                    <a:cubicBezTo>
                      <a:pt x="14756" y="12931"/>
                      <a:pt x="14763" y="12908"/>
                      <a:pt x="14769" y="12894"/>
                    </a:cubicBezTo>
                    <a:cubicBezTo>
                      <a:pt x="14776" y="12879"/>
                      <a:pt x="14786" y="12876"/>
                      <a:pt x="14793" y="12863"/>
                    </a:cubicBezTo>
                    <a:cubicBezTo>
                      <a:pt x="14806" y="12837"/>
                      <a:pt x="14807" y="12799"/>
                      <a:pt x="14811" y="12765"/>
                    </a:cubicBezTo>
                    <a:cubicBezTo>
                      <a:pt x="14821" y="12763"/>
                      <a:pt x="14838" y="12757"/>
                      <a:pt x="14847" y="12747"/>
                    </a:cubicBezTo>
                    <a:cubicBezTo>
                      <a:pt x="14857" y="12735"/>
                      <a:pt x="14854" y="12719"/>
                      <a:pt x="14858" y="12698"/>
                    </a:cubicBezTo>
                    <a:cubicBezTo>
                      <a:pt x="14862" y="12665"/>
                      <a:pt x="14878" y="12646"/>
                      <a:pt x="14885" y="12617"/>
                    </a:cubicBezTo>
                    <a:cubicBezTo>
                      <a:pt x="14889" y="12601"/>
                      <a:pt x="14887" y="12587"/>
                      <a:pt x="14885" y="12570"/>
                    </a:cubicBezTo>
                    <a:cubicBezTo>
                      <a:pt x="14882" y="12542"/>
                      <a:pt x="14879" y="12511"/>
                      <a:pt x="14886" y="12483"/>
                    </a:cubicBezTo>
                    <a:cubicBezTo>
                      <a:pt x="14896" y="12439"/>
                      <a:pt x="14910" y="12395"/>
                      <a:pt x="14917" y="12347"/>
                    </a:cubicBezTo>
                    <a:cubicBezTo>
                      <a:pt x="14921" y="12316"/>
                      <a:pt x="14917" y="12293"/>
                      <a:pt x="14915" y="12264"/>
                    </a:cubicBezTo>
                    <a:cubicBezTo>
                      <a:pt x="14912" y="12227"/>
                      <a:pt x="14914" y="12189"/>
                      <a:pt x="14911" y="12152"/>
                    </a:cubicBezTo>
                    <a:cubicBezTo>
                      <a:pt x="14908" y="12104"/>
                      <a:pt x="14904" y="12032"/>
                      <a:pt x="14917" y="11990"/>
                    </a:cubicBezTo>
                    <a:cubicBezTo>
                      <a:pt x="14931" y="11946"/>
                      <a:pt x="14942" y="12001"/>
                      <a:pt x="14960" y="11990"/>
                    </a:cubicBezTo>
                    <a:cubicBezTo>
                      <a:pt x="14970" y="11983"/>
                      <a:pt x="14973" y="11943"/>
                      <a:pt x="14983" y="11932"/>
                    </a:cubicBezTo>
                    <a:cubicBezTo>
                      <a:pt x="14991" y="11922"/>
                      <a:pt x="14999" y="11930"/>
                      <a:pt x="15007" y="11927"/>
                    </a:cubicBezTo>
                    <a:cubicBezTo>
                      <a:pt x="15016" y="11923"/>
                      <a:pt x="15017" y="11915"/>
                      <a:pt x="15022" y="11898"/>
                    </a:cubicBezTo>
                    <a:cubicBezTo>
                      <a:pt x="15031" y="11867"/>
                      <a:pt x="15040" y="11832"/>
                      <a:pt x="15054" y="11809"/>
                    </a:cubicBezTo>
                    <a:cubicBezTo>
                      <a:pt x="15061" y="11798"/>
                      <a:pt x="15069" y="11788"/>
                      <a:pt x="15076" y="11774"/>
                    </a:cubicBezTo>
                    <a:cubicBezTo>
                      <a:pt x="15101" y="11721"/>
                      <a:pt x="15125" y="11667"/>
                      <a:pt x="15152" y="11617"/>
                    </a:cubicBezTo>
                    <a:cubicBezTo>
                      <a:pt x="15170" y="11583"/>
                      <a:pt x="15181" y="11551"/>
                      <a:pt x="15205" y="11529"/>
                    </a:cubicBezTo>
                    <a:cubicBezTo>
                      <a:pt x="15213" y="11520"/>
                      <a:pt x="15223" y="11512"/>
                      <a:pt x="15231" y="11501"/>
                    </a:cubicBezTo>
                    <a:cubicBezTo>
                      <a:pt x="15242" y="11485"/>
                      <a:pt x="15249" y="11460"/>
                      <a:pt x="15260" y="11443"/>
                    </a:cubicBezTo>
                    <a:cubicBezTo>
                      <a:pt x="15273" y="11421"/>
                      <a:pt x="15275" y="11436"/>
                      <a:pt x="15289" y="11436"/>
                    </a:cubicBezTo>
                    <a:cubicBezTo>
                      <a:pt x="15299" y="11436"/>
                      <a:pt x="15309" y="11423"/>
                      <a:pt x="15318" y="11420"/>
                    </a:cubicBezTo>
                    <a:cubicBezTo>
                      <a:pt x="15324" y="11396"/>
                      <a:pt x="15329" y="11366"/>
                      <a:pt x="15328" y="11340"/>
                    </a:cubicBezTo>
                    <a:cubicBezTo>
                      <a:pt x="15328" y="11315"/>
                      <a:pt x="15313" y="11299"/>
                      <a:pt x="15317" y="11278"/>
                    </a:cubicBezTo>
                    <a:cubicBezTo>
                      <a:pt x="15321" y="11253"/>
                      <a:pt x="15351" y="11261"/>
                      <a:pt x="15362" y="11247"/>
                    </a:cubicBezTo>
                    <a:cubicBezTo>
                      <a:pt x="15370" y="11238"/>
                      <a:pt x="15374" y="11224"/>
                      <a:pt x="15382" y="11216"/>
                    </a:cubicBezTo>
                    <a:cubicBezTo>
                      <a:pt x="15392" y="11206"/>
                      <a:pt x="15400" y="11206"/>
                      <a:pt x="15411" y="11206"/>
                    </a:cubicBezTo>
                    <a:cubicBezTo>
                      <a:pt x="15423" y="11206"/>
                      <a:pt x="15435" y="11205"/>
                      <a:pt x="15448" y="11209"/>
                    </a:cubicBezTo>
                    <a:cubicBezTo>
                      <a:pt x="15462" y="11213"/>
                      <a:pt x="15479" y="11229"/>
                      <a:pt x="15493" y="11225"/>
                    </a:cubicBezTo>
                    <a:cubicBezTo>
                      <a:pt x="15518" y="11218"/>
                      <a:pt x="15541" y="11182"/>
                      <a:pt x="15566" y="11176"/>
                    </a:cubicBezTo>
                    <a:cubicBezTo>
                      <a:pt x="15566" y="11136"/>
                      <a:pt x="15573" y="11100"/>
                      <a:pt x="15576" y="11062"/>
                    </a:cubicBezTo>
                    <a:cubicBezTo>
                      <a:pt x="15585" y="11102"/>
                      <a:pt x="15600" y="11125"/>
                      <a:pt x="15613" y="11160"/>
                    </a:cubicBezTo>
                    <a:cubicBezTo>
                      <a:pt x="15625" y="11195"/>
                      <a:pt x="15624" y="11234"/>
                      <a:pt x="15628" y="11275"/>
                    </a:cubicBezTo>
                    <a:cubicBezTo>
                      <a:pt x="15629" y="11293"/>
                      <a:pt x="15629" y="11304"/>
                      <a:pt x="15634" y="11319"/>
                    </a:cubicBezTo>
                    <a:cubicBezTo>
                      <a:pt x="15639" y="11337"/>
                      <a:pt x="15646" y="11353"/>
                      <a:pt x="15652" y="11369"/>
                    </a:cubicBezTo>
                    <a:cubicBezTo>
                      <a:pt x="15660" y="11390"/>
                      <a:pt x="15669" y="11411"/>
                      <a:pt x="15680" y="11427"/>
                    </a:cubicBezTo>
                    <a:cubicBezTo>
                      <a:pt x="15686" y="11437"/>
                      <a:pt x="15695" y="11443"/>
                      <a:pt x="15700" y="11455"/>
                    </a:cubicBezTo>
                    <a:cubicBezTo>
                      <a:pt x="15710" y="11480"/>
                      <a:pt x="15707" y="11517"/>
                      <a:pt x="15708" y="11546"/>
                    </a:cubicBezTo>
                    <a:cubicBezTo>
                      <a:pt x="15711" y="11582"/>
                      <a:pt x="15718" y="11596"/>
                      <a:pt x="15730" y="11621"/>
                    </a:cubicBezTo>
                    <a:cubicBezTo>
                      <a:pt x="15737" y="11635"/>
                      <a:pt x="15741" y="11653"/>
                      <a:pt x="15748" y="11666"/>
                    </a:cubicBezTo>
                    <a:cubicBezTo>
                      <a:pt x="15761" y="11693"/>
                      <a:pt x="15752" y="11702"/>
                      <a:pt x="15744" y="11735"/>
                    </a:cubicBezTo>
                    <a:cubicBezTo>
                      <a:pt x="15735" y="11772"/>
                      <a:pt x="15744" y="11794"/>
                      <a:pt x="15751" y="11830"/>
                    </a:cubicBezTo>
                    <a:cubicBezTo>
                      <a:pt x="15755" y="11852"/>
                      <a:pt x="15759" y="11875"/>
                      <a:pt x="15760" y="11899"/>
                    </a:cubicBezTo>
                    <a:cubicBezTo>
                      <a:pt x="15760" y="11909"/>
                      <a:pt x="15759" y="11923"/>
                      <a:pt x="15761" y="11932"/>
                    </a:cubicBezTo>
                    <a:cubicBezTo>
                      <a:pt x="15768" y="11960"/>
                      <a:pt x="15798" y="11971"/>
                      <a:pt x="15811" y="11968"/>
                    </a:cubicBezTo>
                    <a:cubicBezTo>
                      <a:pt x="15828" y="11964"/>
                      <a:pt x="15842" y="11943"/>
                      <a:pt x="15857" y="11934"/>
                    </a:cubicBezTo>
                    <a:cubicBezTo>
                      <a:pt x="15874" y="11926"/>
                      <a:pt x="15889" y="11930"/>
                      <a:pt x="15901" y="11902"/>
                    </a:cubicBezTo>
                    <a:cubicBezTo>
                      <a:pt x="15912" y="11879"/>
                      <a:pt x="15914" y="11872"/>
                      <a:pt x="15929" y="11868"/>
                    </a:cubicBezTo>
                    <a:cubicBezTo>
                      <a:pt x="15939" y="11865"/>
                      <a:pt x="15947" y="11863"/>
                      <a:pt x="15952" y="11886"/>
                    </a:cubicBezTo>
                    <a:cubicBezTo>
                      <a:pt x="15957" y="11912"/>
                      <a:pt x="15954" y="11917"/>
                      <a:pt x="15966" y="11937"/>
                    </a:cubicBezTo>
                    <a:cubicBezTo>
                      <a:pt x="15979" y="11958"/>
                      <a:pt x="15980" y="11968"/>
                      <a:pt x="15981" y="12001"/>
                    </a:cubicBezTo>
                    <a:cubicBezTo>
                      <a:pt x="15982" y="12025"/>
                      <a:pt x="15986" y="12045"/>
                      <a:pt x="15989" y="12069"/>
                    </a:cubicBezTo>
                    <a:cubicBezTo>
                      <a:pt x="15991" y="12089"/>
                      <a:pt x="15989" y="12106"/>
                      <a:pt x="15987" y="12126"/>
                    </a:cubicBezTo>
                    <a:cubicBezTo>
                      <a:pt x="15985" y="12170"/>
                      <a:pt x="15982" y="12224"/>
                      <a:pt x="15991" y="12265"/>
                    </a:cubicBezTo>
                    <a:cubicBezTo>
                      <a:pt x="15997" y="12294"/>
                      <a:pt x="16003" y="12311"/>
                      <a:pt x="15999" y="12340"/>
                    </a:cubicBezTo>
                    <a:cubicBezTo>
                      <a:pt x="15996" y="12359"/>
                      <a:pt x="15993" y="12378"/>
                      <a:pt x="15992" y="12398"/>
                    </a:cubicBezTo>
                    <a:cubicBezTo>
                      <a:pt x="15990" y="12440"/>
                      <a:pt x="15997" y="12483"/>
                      <a:pt x="15993" y="12526"/>
                    </a:cubicBezTo>
                    <a:cubicBezTo>
                      <a:pt x="15994" y="12519"/>
                      <a:pt x="15996" y="12510"/>
                      <a:pt x="15999" y="12506"/>
                    </a:cubicBezTo>
                    <a:cubicBezTo>
                      <a:pt x="15999" y="12547"/>
                      <a:pt x="15995" y="12582"/>
                      <a:pt x="16000" y="12622"/>
                    </a:cubicBezTo>
                    <a:cubicBezTo>
                      <a:pt x="16005" y="12660"/>
                      <a:pt x="16011" y="12706"/>
                      <a:pt x="16009" y="12744"/>
                    </a:cubicBezTo>
                    <a:cubicBezTo>
                      <a:pt x="16006" y="12775"/>
                      <a:pt x="16004" y="12805"/>
                      <a:pt x="16003" y="12836"/>
                    </a:cubicBezTo>
                    <a:cubicBezTo>
                      <a:pt x="16002" y="12879"/>
                      <a:pt x="16010" y="12905"/>
                      <a:pt x="16021" y="12940"/>
                    </a:cubicBezTo>
                    <a:cubicBezTo>
                      <a:pt x="16024" y="12952"/>
                      <a:pt x="16026" y="12966"/>
                      <a:pt x="16031" y="12975"/>
                    </a:cubicBezTo>
                    <a:cubicBezTo>
                      <a:pt x="16043" y="12997"/>
                      <a:pt x="16061" y="13010"/>
                      <a:pt x="16073" y="13033"/>
                    </a:cubicBezTo>
                    <a:cubicBezTo>
                      <a:pt x="16087" y="13058"/>
                      <a:pt x="16098" y="13088"/>
                      <a:pt x="16105" y="13122"/>
                    </a:cubicBezTo>
                    <a:cubicBezTo>
                      <a:pt x="16111" y="13154"/>
                      <a:pt x="16107" y="13177"/>
                      <a:pt x="16106" y="13207"/>
                    </a:cubicBezTo>
                    <a:cubicBezTo>
                      <a:pt x="16105" y="13235"/>
                      <a:pt x="16110" y="13263"/>
                      <a:pt x="16109" y="13292"/>
                    </a:cubicBezTo>
                    <a:cubicBezTo>
                      <a:pt x="16108" y="13320"/>
                      <a:pt x="16107" y="13357"/>
                      <a:pt x="16112" y="13383"/>
                    </a:cubicBezTo>
                    <a:cubicBezTo>
                      <a:pt x="16119" y="13422"/>
                      <a:pt x="16144" y="13456"/>
                      <a:pt x="16161" y="13479"/>
                    </a:cubicBezTo>
                    <a:cubicBezTo>
                      <a:pt x="16172" y="13495"/>
                      <a:pt x="16176" y="13527"/>
                      <a:pt x="16184" y="13551"/>
                    </a:cubicBezTo>
                    <a:cubicBezTo>
                      <a:pt x="16190" y="13567"/>
                      <a:pt x="16194" y="13588"/>
                      <a:pt x="16199" y="13606"/>
                    </a:cubicBezTo>
                    <a:cubicBezTo>
                      <a:pt x="16208" y="13642"/>
                      <a:pt x="16222" y="13665"/>
                      <a:pt x="16232" y="13700"/>
                    </a:cubicBezTo>
                    <a:cubicBezTo>
                      <a:pt x="16249" y="13695"/>
                      <a:pt x="16264" y="13729"/>
                      <a:pt x="16279" y="13736"/>
                    </a:cubicBezTo>
                    <a:cubicBezTo>
                      <a:pt x="16287" y="13740"/>
                      <a:pt x="16293" y="13736"/>
                      <a:pt x="16301" y="13744"/>
                    </a:cubicBezTo>
                    <a:cubicBezTo>
                      <a:pt x="16311" y="13753"/>
                      <a:pt x="16317" y="13770"/>
                      <a:pt x="16327" y="13775"/>
                    </a:cubicBezTo>
                    <a:cubicBezTo>
                      <a:pt x="16334" y="13778"/>
                      <a:pt x="16344" y="13783"/>
                      <a:pt x="16350" y="13784"/>
                    </a:cubicBezTo>
                    <a:cubicBezTo>
                      <a:pt x="16351" y="13762"/>
                      <a:pt x="16355" y="13760"/>
                      <a:pt x="16360" y="13744"/>
                    </a:cubicBezTo>
                    <a:cubicBezTo>
                      <a:pt x="16367" y="13725"/>
                      <a:pt x="16364" y="13716"/>
                      <a:pt x="16360" y="13697"/>
                    </a:cubicBezTo>
                    <a:cubicBezTo>
                      <a:pt x="16355" y="13669"/>
                      <a:pt x="16349" y="13633"/>
                      <a:pt x="16337" y="13613"/>
                    </a:cubicBezTo>
                    <a:cubicBezTo>
                      <a:pt x="16326" y="13594"/>
                      <a:pt x="16320" y="13603"/>
                      <a:pt x="16317" y="13569"/>
                    </a:cubicBezTo>
                    <a:cubicBezTo>
                      <a:pt x="16312" y="13527"/>
                      <a:pt x="16314" y="13484"/>
                      <a:pt x="16315" y="13441"/>
                    </a:cubicBezTo>
                    <a:cubicBezTo>
                      <a:pt x="16315" y="13408"/>
                      <a:pt x="16319" y="13362"/>
                      <a:pt x="16312" y="13331"/>
                    </a:cubicBezTo>
                    <a:cubicBezTo>
                      <a:pt x="16307" y="13313"/>
                      <a:pt x="16299" y="13298"/>
                      <a:pt x="16296" y="13278"/>
                    </a:cubicBezTo>
                    <a:cubicBezTo>
                      <a:pt x="16294" y="13261"/>
                      <a:pt x="16296" y="13242"/>
                      <a:pt x="16294" y="13225"/>
                    </a:cubicBezTo>
                    <a:cubicBezTo>
                      <a:pt x="16288" y="13171"/>
                      <a:pt x="16258" y="13148"/>
                      <a:pt x="16234" y="13141"/>
                    </a:cubicBezTo>
                    <a:cubicBezTo>
                      <a:pt x="16212" y="13135"/>
                      <a:pt x="16198" y="13119"/>
                      <a:pt x="16182" y="13086"/>
                    </a:cubicBezTo>
                    <a:cubicBezTo>
                      <a:pt x="16176" y="13075"/>
                      <a:pt x="16175" y="13058"/>
                      <a:pt x="16167" y="13059"/>
                    </a:cubicBezTo>
                    <a:cubicBezTo>
                      <a:pt x="16160" y="13059"/>
                      <a:pt x="16159" y="13078"/>
                      <a:pt x="16151" y="13069"/>
                    </a:cubicBezTo>
                    <a:cubicBezTo>
                      <a:pt x="16144" y="13060"/>
                      <a:pt x="16135" y="13020"/>
                      <a:pt x="16131" y="13005"/>
                    </a:cubicBezTo>
                    <a:cubicBezTo>
                      <a:pt x="16123" y="12975"/>
                      <a:pt x="16124" y="12940"/>
                      <a:pt x="16121" y="12908"/>
                    </a:cubicBezTo>
                    <a:cubicBezTo>
                      <a:pt x="16119" y="12884"/>
                      <a:pt x="16114" y="12863"/>
                      <a:pt x="16113" y="12837"/>
                    </a:cubicBezTo>
                    <a:cubicBezTo>
                      <a:pt x="16112" y="12824"/>
                      <a:pt x="16116" y="12790"/>
                      <a:pt x="16112" y="12779"/>
                    </a:cubicBezTo>
                    <a:cubicBezTo>
                      <a:pt x="16103" y="12753"/>
                      <a:pt x="16085" y="12803"/>
                      <a:pt x="16075" y="12804"/>
                    </a:cubicBezTo>
                    <a:cubicBezTo>
                      <a:pt x="16072" y="12779"/>
                      <a:pt x="16071" y="12752"/>
                      <a:pt x="16069" y="12727"/>
                    </a:cubicBezTo>
                    <a:cubicBezTo>
                      <a:pt x="16066" y="12700"/>
                      <a:pt x="16060" y="12677"/>
                      <a:pt x="16059" y="12648"/>
                    </a:cubicBezTo>
                    <a:cubicBezTo>
                      <a:pt x="16057" y="12612"/>
                      <a:pt x="16058" y="12575"/>
                      <a:pt x="16071" y="12547"/>
                    </a:cubicBezTo>
                    <a:cubicBezTo>
                      <a:pt x="16078" y="12530"/>
                      <a:pt x="16088" y="12519"/>
                      <a:pt x="16092" y="12499"/>
                    </a:cubicBezTo>
                    <a:cubicBezTo>
                      <a:pt x="16096" y="12478"/>
                      <a:pt x="16096" y="12452"/>
                      <a:pt x="16100" y="12430"/>
                    </a:cubicBezTo>
                    <a:cubicBezTo>
                      <a:pt x="16103" y="12410"/>
                      <a:pt x="16112" y="12391"/>
                      <a:pt x="16114" y="12372"/>
                    </a:cubicBezTo>
                    <a:cubicBezTo>
                      <a:pt x="16118" y="12338"/>
                      <a:pt x="16110" y="12296"/>
                      <a:pt x="16112" y="12261"/>
                    </a:cubicBezTo>
                    <a:cubicBezTo>
                      <a:pt x="16124" y="12258"/>
                      <a:pt x="16146" y="12268"/>
                      <a:pt x="16153" y="12287"/>
                    </a:cubicBezTo>
                    <a:cubicBezTo>
                      <a:pt x="16161" y="12305"/>
                      <a:pt x="16162" y="12336"/>
                      <a:pt x="16172" y="12351"/>
                    </a:cubicBezTo>
                    <a:cubicBezTo>
                      <a:pt x="16186" y="12373"/>
                      <a:pt x="16209" y="12364"/>
                      <a:pt x="16223" y="12388"/>
                    </a:cubicBezTo>
                    <a:cubicBezTo>
                      <a:pt x="16234" y="12406"/>
                      <a:pt x="16250" y="12429"/>
                      <a:pt x="16258" y="12451"/>
                    </a:cubicBezTo>
                    <a:cubicBezTo>
                      <a:pt x="16262" y="12460"/>
                      <a:pt x="16263" y="12472"/>
                      <a:pt x="16267" y="12480"/>
                    </a:cubicBezTo>
                    <a:cubicBezTo>
                      <a:pt x="16273" y="12495"/>
                      <a:pt x="16284" y="12504"/>
                      <a:pt x="16290" y="12520"/>
                    </a:cubicBezTo>
                    <a:cubicBezTo>
                      <a:pt x="16305" y="12555"/>
                      <a:pt x="16310" y="12602"/>
                      <a:pt x="16314" y="12647"/>
                    </a:cubicBezTo>
                    <a:cubicBezTo>
                      <a:pt x="16323" y="12596"/>
                      <a:pt x="16392" y="12656"/>
                      <a:pt x="16410" y="12680"/>
                    </a:cubicBezTo>
                    <a:cubicBezTo>
                      <a:pt x="16444" y="12725"/>
                      <a:pt x="16385" y="12820"/>
                      <a:pt x="16408" y="12872"/>
                    </a:cubicBezTo>
                    <a:cubicBezTo>
                      <a:pt x="16424" y="12855"/>
                      <a:pt x="16441" y="12829"/>
                      <a:pt x="16455" y="12807"/>
                    </a:cubicBezTo>
                    <a:cubicBezTo>
                      <a:pt x="16470" y="12785"/>
                      <a:pt x="16478" y="12757"/>
                      <a:pt x="16479" y="12719"/>
                    </a:cubicBezTo>
                    <a:cubicBezTo>
                      <a:pt x="16480" y="12692"/>
                      <a:pt x="16478" y="12667"/>
                      <a:pt x="16493" y="12660"/>
                    </a:cubicBezTo>
                    <a:cubicBezTo>
                      <a:pt x="16507" y="12652"/>
                      <a:pt x="16537" y="12675"/>
                      <a:pt x="16547" y="12650"/>
                    </a:cubicBezTo>
                    <a:cubicBezTo>
                      <a:pt x="16554" y="12632"/>
                      <a:pt x="16548" y="12622"/>
                      <a:pt x="16562" y="12614"/>
                    </a:cubicBezTo>
                    <a:cubicBezTo>
                      <a:pt x="16579" y="12605"/>
                      <a:pt x="16594" y="12611"/>
                      <a:pt x="16608" y="12585"/>
                    </a:cubicBezTo>
                    <a:cubicBezTo>
                      <a:pt x="16624" y="12556"/>
                      <a:pt x="16643" y="12527"/>
                      <a:pt x="16654" y="12488"/>
                    </a:cubicBezTo>
                    <a:cubicBezTo>
                      <a:pt x="16662" y="12458"/>
                      <a:pt x="16665" y="12419"/>
                      <a:pt x="16668" y="12385"/>
                    </a:cubicBezTo>
                    <a:cubicBezTo>
                      <a:pt x="16671" y="12357"/>
                      <a:pt x="16686" y="12329"/>
                      <a:pt x="16684" y="12301"/>
                    </a:cubicBezTo>
                    <a:cubicBezTo>
                      <a:pt x="16682" y="12281"/>
                      <a:pt x="16675" y="12264"/>
                      <a:pt x="16674" y="12242"/>
                    </a:cubicBezTo>
                    <a:cubicBezTo>
                      <a:pt x="16673" y="12224"/>
                      <a:pt x="16672" y="12211"/>
                      <a:pt x="16669" y="12194"/>
                    </a:cubicBezTo>
                    <a:cubicBezTo>
                      <a:pt x="16665" y="12172"/>
                      <a:pt x="16659" y="12154"/>
                      <a:pt x="16653" y="12135"/>
                    </a:cubicBezTo>
                    <a:cubicBezTo>
                      <a:pt x="16644" y="12104"/>
                      <a:pt x="16637" y="12071"/>
                      <a:pt x="16630" y="12038"/>
                    </a:cubicBezTo>
                    <a:cubicBezTo>
                      <a:pt x="16627" y="12025"/>
                      <a:pt x="16622" y="12011"/>
                      <a:pt x="16621" y="11997"/>
                    </a:cubicBezTo>
                    <a:cubicBezTo>
                      <a:pt x="16619" y="11985"/>
                      <a:pt x="16622" y="11970"/>
                      <a:pt x="16619" y="11958"/>
                    </a:cubicBezTo>
                    <a:cubicBezTo>
                      <a:pt x="16618" y="11953"/>
                      <a:pt x="16611" y="11945"/>
                      <a:pt x="16608" y="11941"/>
                    </a:cubicBezTo>
                    <a:cubicBezTo>
                      <a:pt x="16601" y="11927"/>
                      <a:pt x="16595" y="11908"/>
                      <a:pt x="16587" y="11895"/>
                    </a:cubicBezTo>
                    <a:cubicBezTo>
                      <a:pt x="16571" y="11871"/>
                      <a:pt x="16552" y="11847"/>
                      <a:pt x="16553" y="11797"/>
                    </a:cubicBezTo>
                    <a:cubicBezTo>
                      <a:pt x="16530" y="11776"/>
                      <a:pt x="16504" y="11762"/>
                      <a:pt x="16485" y="11727"/>
                    </a:cubicBezTo>
                    <a:cubicBezTo>
                      <a:pt x="16469" y="11697"/>
                      <a:pt x="16433" y="11642"/>
                      <a:pt x="16440" y="11590"/>
                    </a:cubicBezTo>
                    <a:cubicBezTo>
                      <a:pt x="16444" y="11567"/>
                      <a:pt x="16454" y="11550"/>
                      <a:pt x="16461" y="11531"/>
                    </a:cubicBezTo>
                    <a:cubicBezTo>
                      <a:pt x="16474" y="11493"/>
                      <a:pt x="16467" y="11450"/>
                      <a:pt x="16476" y="11411"/>
                    </a:cubicBezTo>
                    <a:cubicBezTo>
                      <a:pt x="16482" y="11381"/>
                      <a:pt x="16502" y="11369"/>
                      <a:pt x="16514" y="11350"/>
                    </a:cubicBezTo>
                    <a:cubicBezTo>
                      <a:pt x="16528" y="11330"/>
                      <a:pt x="16542" y="11311"/>
                      <a:pt x="16553" y="11285"/>
                    </a:cubicBezTo>
                    <a:cubicBezTo>
                      <a:pt x="16568" y="11250"/>
                      <a:pt x="16578" y="11246"/>
                      <a:pt x="16600" y="11258"/>
                    </a:cubicBezTo>
                    <a:cubicBezTo>
                      <a:pt x="16623" y="11270"/>
                      <a:pt x="16634" y="11253"/>
                      <a:pt x="16656" y="11245"/>
                    </a:cubicBezTo>
                    <a:cubicBezTo>
                      <a:pt x="16669" y="11240"/>
                      <a:pt x="16679" y="11253"/>
                      <a:pt x="16689" y="11267"/>
                    </a:cubicBezTo>
                    <a:cubicBezTo>
                      <a:pt x="16708" y="11292"/>
                      <a:pt x="16705" y="11345"/>
                      <a:pt x="16706" y="11386"/>
                    </a:cubicBezTo>
                    <a:cubicBezTo>
                      <a:pt x="16711" y="11363"/>
                      <a:pt x="16717" y="11333"/>
                      <a:pt x="16726" y="11314"/>
                    </a:cubicBezTo>
                    <a:cubicBezTo>
                      <a:pt x="16732" y="11301"/>
                      <a:pt x="16740" y="11293"/>
                      <a:pt x="16746" y="11277"/>
                    </a:cubicBezTo>
                    <a:cubicBezTo>
                      <a:pt x="16751" y="11264"/>
                      <a:pt x="16752" y="11257"/>
                      <a:pt x="16758" y="11249"/>
                    </a:cubicBezTo>
                    <a:cubicBezTo>
                      <a:pt x="16763" y="11242"/>
                      <a:pt x="16770" y="11238"/>
                      <a:pt x="16775" y="11234"/>
                    </a:cubicBezTo>
                    <a:cubicBezTo>
                      <a:pt x="16791" y="11220"/>
                      <a:pt x="16809" y="11226"/>
                      <a:pt x="16826" y="11220"/>
                    </a:cubicBezTo>
                    <a:cubicBezTo>
                      <a:pt x="16840" y="11216"/>
                      <a:pt x="16851" y="11210"/>
                      <a:pt x="16862" y="11199"/>
                    </a:cubicBezTo>
                    <a:cubicBezTo>
                      <a:pt x="16871" y="11190"/>
                      <a:pt x="16880" y="11177"/>
                      <a:pt x="16890" y="11172"/>
                    </a:cubicBezTo>
                    <a:cubicBezTo>
                      <a:pt x="16904" y="11165"/>
                      <a:pt x="16917" y="11171"/>
                      <a:pt x="16931" y="11160"/>
                    </a:cubicBezTo>
                    <a:cubicBezTo>
                      <a:pt x="16945" y="11150"/>
                      <a:pt x="16961" y="11145"/>
                      <a:pt x="16976" y="11136"/>
                    </a:cubicBezTo>
                    <a:cubicBezTo>
                      <a:pt x="16996" y="11123"/>
                      <a:pt x="17020" y="11109"/>
                      <a:pt x="17042" y="11105"/>
                    </a:cubicBezTo>
                    <a:cubicBezTo>
                      <a:pt x="17058" y="11103"/>
                      <a:pt x="17074" y="11101"/>
                      <a:pt x="17090" y="11101"/>
                    </a:cubicBezTo>
                    <a:cubicBezTo>
                      <a:pt x="17098" y="11101"/>
                      <a:pt x="17107" y="11105"/>
                      <a:pt x="17114" y="11100"/>
                    </a:cubicBezTo>
                    <a:cubicBezTo>
                      <a:pt x="17138" y="11084"/>
                      <a:pt x="17149" y="11004"/>
                      <a:pt x="17163" y="10964"/>
                    </a:cubicBezTo>
                    <a:cubicBezTo>
                      <a:pt x="17176" y="10928"/>
                      <a:pt x="17195" y="10896"/>
                      <a:pt x="17211" y="10863"/>
                    </a:cubicBezTo>
                    <a:cubicBezTo>
                      <a:pt x="17220" y="10843"/>
                      <a:pt x="17228" y="10825"/>
                      <a:pt x="17241" y="10816"/>
                    </a:cubicBezTo>
                    <a:cubicBezTo>
                      <a:pt x="17248" y="10810"/>
                      <a:pt x="17255" y="10808"/>
                      <a:pt x="17262" y="10802"/>
                    </a:cubicBezTo>
                    <a:cubicBezTo>
                      <a:pt x="17266" y="10798"/>
                      <a:pt x="17275" y="10790"/>
                      <a:pt x="17278" y="10785"/>
                    </a:cubicBezTo>
                    <a:cubicBezTo>
                      <a:pt x="17287" y="10765"/>
                      <a:pt x="17286" y="10719"/>
                      <a:pt x="17289" y="10692"/>
                    </a:cubicBezTo>
                    <a:cubicBezTo>
                      <a:pt x="17290" y="10677"/>
                      <a:pt x="17292" y="10661"/>
                      <a:pt x="17293" y="10646"/>
                    </a:cubicBezTo>
                    <a:cubicBezTo>
                      <a:pt x="17300" y="10579"/>
                      <a:pt x="17320" y="10523"/>
                      <a:pt x="17340" y="10469"/>
                    </a:cubicBezTo>
                    <a:cubicBezTo>
                      <a:pt x="17347" y="10450"/>
                      <a:pt x="17359" y="10424"/>
                      <a:pt x="17370" y="10404"/>
                    </a:cubicBezTo>
                    <a:cubicBezTo>
                      <a:pt x="17392" y="10369"/>
                      <a:pt x="17409" y="10343"/>
                      <a:pt x="17418" y="10290"/>
                    </a:cubicBezTo>
                    <a:cubicBezTo>
                      <a:pt x="17429" y="10230"/>
                      <a:pt x="17450" y="10168"/>
                      <a:pt x="17436" y="10103"/>
                    </a:cubicBezTo>
                    <a:cubicBezTo>
                      <a:pt x="17416" y="10101"/>
                      <a:pt x="17368" y="10107"/>
                      <a:pt x="17356" y="10075"/>
                    </a:cubicBezTo>
                    <a:cubicBezTo>
                      <a:pt x="17362" y="10046"/>
                      <a:pt x="17355" y="10014"/>
                      <a:pt x="17359" y="9984"/>
                    </a:cubicBezTo>
                    <a:cubicBezTo>
                      <a:pt x="17363" y="9961"/>
                      <a:pt x="17369" y="9963"/>
                      <a:pt x="17380" y="9955"/>
                    </a:cubicBezTo>
                    <a:cubicBezTo>
                      <a:pt x="17388" y="9948"/>
                      <a:pt x="17420" y="9929"/>
                      <a:pt x="17424" y="9911"/>
                    </a:cubicBezTo>
                    <a:cubicBezTo>
                      <a:pt x="17429" y="9889"/>
                      <a:pt x="17415" y="9839"/>
                      <a:pt x="17409" y="9819"/>
                    </a:cubicBezTo>
                    <a:cubicBezTo>
                      <a:pt x="17404" y="9800"/>
                      <a:pt x="17400" y="9783"/>
                      <a:pt x="17391" y="9768"/>
                    </a:cubicBezTo>
                    <a:cubicBezTo>
                      <a:pt x="17378" y="9747"/>
                      <a:pt x="17360" y="9732"/>
                      <a:pt x="17349" y="9706"/>
                    </a:cubicBezTo>
                    <a:cubicBezTo>
                      <a:pt x="17340" y="9687"/>
                      <a:pt x="17343" y="9664"/>
                      <a:pt x="17343" y="9639"/>
                    </a:cubicBezTo>
                    <a:cubicBezTo>
                      <a:pt x="17342" y="9605"/>
                      <a:pt x="17340" y="9599"/>
                      <a:pt x="17324" y="9597"/>
                    </a:cubicBezTo>
                    <a:cubicBezTo>
                      <a:pt x="17302" y="9595"/>
                      <a:pt x="17246" y="9552"/>
                      <a:pt x="17259" y="9495"/>
                    </a:cubicBezTo>
                    <a:cubicBezTo>
                      <a:pt x="17261" y="9482"/>
                      <a:pt x="17265" y="9477"/>
                      <a:pt x="17266" y="9460"/>
                    </a:cubicBezTo>
                    <a:cubicBezTo>
                      <a:pt x="17269" y="9437"/>
                      <a:pt x="17270" y="9413"/>
                      <a:pt x="17275" y="9391"/>
                    </a:cubicBezTo>
                    <a:cubicBezTo>
                      <a:pt x="17278" y="9377"/>
                      <a:pt x="17282" y="9352"/>
                      <a:pt x="17290" y="9347"/>
                    </a:cubicBezTo>
                    <a:cubicBezTo>
                      <a:pt x="17303" y="9339"/>
                      <a:pt x="17317" y="9372"/>
                      <a:pt x="17329" y="9366"/>
                    </a:cubicBezTo>
                    <a:cubicBezTo>
                      <a:pt x="17339" y="9362"/>
                      <a:pt x="17353" y="9323"/>
                      <a:pt x="17361" y="9310"/>
                    </a:cubicBezTo>
                    <a:cubicBezTo>
                      <a:pt x="17369" y="9295"/>
                      <a:pt x="17377" y="9279"/>
                      <a:pt x="17382" y="9260"/>
                    </a:cubicBezTo>
                    <a:cubicBezTo>
                      <a:pt x="17384" y="9253"/>
                      <a:pt x="17385" y="9242"/>
                      <a:pt x="17389" y="9237"/>
                    </a:cubicBezTo>
                    <a:cubicBezTo>
                      <a:pt x="17407" y="9208"/>
                      <a:pt x="17470" y="9240"/>
                      <a:pt x="17477" y="9184"/>
                    </a:cubicBezTo>
                    <a:cubicBezTo>
                      <a:pt x="17465" y="9168"/>
                      <a:pt x="17463" y="9136"/>
                      <a:pt x="17459" y="9111"/>
                    </a:cubicBezTo>
                    <a:cubicBezTo>
                      <a:pt x="17452" y="9112"/>
                      <a:pt x="17447" y="9102"/>
                      <a:pt x="17440" y="9100"/>
                    </a:cubicBezTo>
                    <a:cubicBezTo>
                      <a:pt x="17433" y="9098"/>
                      <a:pt x="17425" y="9102"/>
                      <a:pt x="17418" y="9100"/>
                    </a:cubicBezTo>
                    <a:cubicBezTo>
                      <a:pt x="17407" y="9098"/>
                      <a:pt x="17403" y="9081"/>
                      <a:pt x="17393" y="9074"/>
                    </a:cubicBezTo>
                    <a:cubicBezTo>
                      <a:pt x="17387" y="9071"/>
                      <a:pt x="17379" y="9072"/>
                      <a:pt x="17374" y="9073"/>
                    </a:cubicBezTo>
                    <a:cubicBezTo>
                      <a:pt x="17351" y="9075"/>
                      <a:pt x="17330" y="9075"/>
                      <a:pt x="17310" y="9093"/>
                    </a:cubicBezTo>
                    <a:cubicBezTo>
                      <a:pt x="17309" y="9136"/>
                      <a:pt x="17282" y="9207"/>
                      <a:pt x="17260" y="9199"/>
                    </a:cubicBezTo>
                    <a:cubicBezTo>
                      <a:pt x="17232" y="9188"/>
                      <a:pt x="17243" y="9137"/>
                      <a:pt x="17250" y="9100"/>
                    </a:cubicBezTo>
                    <a:cubicBezTo>
                      <a:pt x="17262" y="9039"/>
                      <a:pt x="17243" y="9043"/>
                      <a:pt x="17219" y="9023"/>
                    </a:cubicBezTo>
                    <a:cubicBezTo>
                      <a:pt x="17206" y="9012"/>
                      <a:pt x="17199" y="8998"/>
                      <a:pt x="17186" y="8996"/>
                    </a:cubicBezTo>
                    <a:cubicBezTo>
                      <a:pt x="17175" y="8995"/>
                      <a:pt x="17165" y="8994"/>
                      <a:pt x="17156" y="8982"/>
                    </a:cubicBezTo>
                    <a:cubicBezTo>
                      <a:pt x="17135" y="8954"/>
                      <a:pt x="17167" y="8910"/>
                      <a:pt x="17168" y="8873"/>
                    </a:cubicBezTo>
                    <a:cubicBezTo>
                      <a:pt x="17187" y="8889"/>
                      <a:pt x="17214" y="8850"/>
                      <a:pt x="17232" y="8842"/>
                    </a:cubicBezTo>
                    <a:cubicBezTo>
                      <a:pt x="17239" y="8839"/>
                      <a:pt x="17244" y="8842"/>
                      <a:pt x="17250" y="8841"/>
                    </a:cubicBezTo>
                    <a:cubicBezTo>
                      <a:pt x="17262" y="8840"/>
                      <a:pt x="17272" y="8827"/>
                      <a:pt x="17281" y="8812"/>
                    </a:cubicBezTo>
                    <a:cubicBezTo>
                      <a:pt x="17320" y="8750"/>
                      <a:pt x="17343" y="8650"/>
                      <a:pt x="17390" y="8610"/>
                    </a:cubicBezTo>
                    <a:cubicBezTo>
                      <a:pt x="17415" y="8590"/>
                      <a:pt x="17437" y="8672"/>
                      <a:pt x="17427" y="8716"/>
                    </a:cubicBezTo>
                    <a:cubicBezTo>
                      <a:pt x="17416" y="8767"/>
                      <a:pt x="17376" y="8752"/>
                      <a:pt x="17392" y="8822"/>
                    </a:cubicBezTo>
                    <a:cubicBezTo>
                      <a:pt x="17395" y="8836"/>
                      <a:pt x="17399" y="8850"/>
                      <a:pt x="17395" y="8864"/>
                    </a:cubicBezTo>
                    <a:cubicBezTo>
                      <a:pt x="17392" y="8873"/>
                      <a:pt x="17386" y="8875"/>
                      <a:pt x="17384" y="8883"/>
                    </a:cubicBezTo>
                    <a:cubicBezTo>
                      <a:pt x="17380" y="8901"/>
                      <a:pt x="17392" y="8931"/>
                      <a:pt x="17402" y="8926"/>
                    </a:cubicBezTo>
                    <a:cubicBezTo>
                      <a:pt x="17407" y="8924"/>
                      <a:pt x="17409" y="8910"/>
                      <a:pt x="17411" y="8902"/>
                    </a:cubicBezTo>
                    <a:cubicBezTo>
                      <a:pt x="17418" y="8882"/>
                      <a:pt x="17426" y="8865"/>
                      <a:pt x="17435" y="8851"/>
                    </a:cubicBezTo>
                    <a:cubicBezTo>
                      <a:pt x="17453" y="8823"/>
                      <a:pt x="17476" y="8802"/>
                      <a:pt x="17498" y="8789"/>
                    </a:cubicBezTo>
                    <a:cubicBezTo>
                      <a:pt x="17513" y="8778"/>
                      <a:pt x="17534" y="8779"/>
                      <a:pt x="17550" y="8781"/>
                    </a:cubicBezTo>
                    <a:cubicBezTo>
                      <a:pt x="17560" y="8783"/>
                      <a:pt x="17569" y="8792"/>
                      <a:pt x="17578" y="8795"/>
                    </a:cubicBezTo>
                    <a:cubicBezTo>
                      <a:pt x="17587" y="8799"/>
                      <a:pt x="17596" y="8795"/>
                      <a:pt x="17604" y="8804"/>
                    </a:cubicBezTo>
                    <a:cubicBezTo>
                      <a:pt x="17634" y="8832"/>
                      <a:pt x="17622" y="8893"/>
                      <a:pt x="17613" y="8939"/>
                    </a:cubicBezTo>
                    <a:cubicBezTo>
                      <a:pt x="17606" y="8969"/>
                      <a:pt x="17602" y="8990"/>
                      <a:pt x="17609" y="9021"/>
                    </a:cubicBezTo>
                    <a:cubicBezTo>
                      <a:pt x="17618" y="9055"/>
                      <a:pt x="17620" y="9076"/>
                      <a:pt x="17638" y="9075"/>
                    </a:cubicBezTo>
                    <a:cubicBezTo>
                      <a:pt x="17652" y="9074"/>
                      <a:pt x="17668" y="9067"/>
                      <a:pt x="17681" y="9068"/>
                    </a:cubicBezTo>
                    <a:cubicBezTo>
                      <a:pt x="17711" y="9070"/>
                      <a:pt x="17712" y="9133"/>
                      <a:pt x="17705" y="9177"/>
                    </a:cubicBezTo>
                    <a:cubicBezTo>
                      <a:pt x="17697" y="9177"/>
                      <a:pt x="17682" y="9181"/>
                      <a:pt x="17676" y="9192"/>
                    </a:cubicBezTo>
                    <a:cubicBezTo>
                      <a:pt x="17665" y="9211"/>
                      <a:pt x="17673" y="9221"/>
                      <a:pt x="17679" y="9240"/>
                    </a:cubicBezTo>
                    <a:cubicBezTo>
                      <a:pt x="17684" y="9253"/>
                      <a:pt x="17693" y="9277"/>
                      <a:pt x="17691" y="9293"/>
                    </a:cubicBezTo>
                    <a:cubicBezTo>
                      <a:pt x="17691" y="9296"/>
                      <a:pt x="17685" y="9304"/>
                      <a:pt x="17684" y="9308"/>
                    </a:cubicBezTo>
                    <a:cubicBezTo>
                      <a:pt x="17680" y="9319"/>
                      <a:pt x="17679" y="9329"/>
                      <a:pt x="17679" y="9341"/>
                    </a:cubicBezTo>
                    <a:cubicBezTo>
                      <a:pt x="17679" y="9375"/>
                      <a:pt x="17687" y="9410"/>
                      <a:pt x="17688" y="9444"/>
                    </a:cubicBezTo>
                    <a:cubicBezTo>
                      <a:pt x="17689" y="9489"/>
                      <a:pt x="17663" y="9535"/>
                      <a:pt x="17673" y="9579"/>
                    </a:cubicBezTo>
                    <a:cubicBezTo>
                      <a:pt x="17702" y="9535"/>
                      <a:pt x="17741" y="9554"/>
                      <a:pt x="17774" y="9531"/>
                    </a:cubicBezTo>
                    <a:cubicBezTo>
                      <a:pt x="17804" y="9511"/>
                      <a:pt x="17831" y="9475"/>
                      <a:pt x="17860" y="9453"/>
                    </a:cubicBezTo>
                    <a:cubicBezTo>
                      <a:pt x="17868" y="9447"/>
                      <a:pt x="17875" y="9437"/>
                      <a:pt x="17883" y="9433"/>
                    </a:cubicBezTo>
                    <a:cubicBezTo>
                      <a:pt x="17889" y="9431"/>
                      <a:pt x="17896" y="9435"/>
                      <a:pt x="17901" y="9431"/>
                    </a:cubicBezTo>
                    <a:cubicBezTo>
                      <a:pt x="17914" y="9423"/>
                      <a:pt x="17906" y="9397"/>
                      <a:pt x="17907" y="9373"/>
                    </a:cubicBezTo>
                    <a:cubicBezTo>
                      <a:pt x="17908" y="9347"/>
                      <a:pt x="17912" y="9319"/>
                      <a:pt x="17915" y="9294"/>
                    </a:cubicBezTo>
                    <a:cubicBezTo>
                      <a:pt x="17918" y="9267"/>
                      <a:pt x="17929" y="9235"/>
                      <a:pt x="17916" y="9213"/>
                    </a:cubicBezTo>
                    <a:cubicBezTo>
                      <a:pt x="17909" y="9203"/>
                      <a:pt x="17898" y="9205"/>
                      <a:pt x="17892" y="9191"/>
                    </a:cubicBezTo>
                    <a:cubicBezTo>
                      <a:pt x="17886" y="9177"/>
                      <a:pt x="17889" y="9165"/>
                      <a:pt x="17887" y="9148"/>
                    </a:cubicBezTo>
                    <a:cubicBezTo>
                      <a:pt x="17882" y="9098"/>
                      <a:pt x="17847" y="9102"/>
                      <a:pt x="17831" y="9070"/>
                    </a:cubicBezTo>
                    <a:cubicBezTo>
                      <a:pt x="17817" y="9039"/>
                      <a:pt x="17823" y="8987"/>
                      <a:pt x="17809" y="8957"/>
                    </a:cubicBezTo>
                    <a:cubicBezTo>
                      <a:pt x="17801" y="8941"/>
                      <a:pt x="17761" y="8912"/>
                      <a:pt x="17779" y="8890"/>
                    </a:cubicBezTo>
                    <a:cubicBezTo>
                      <a:pt x="17785" y="8883"/>
                      <a:pt x="17794" y="8883"/>
                      <a:pt x="17801" y="8877"/>
                    </a:cubicBezTo>
                    <a:cubicBezTo>
                      <a:pt x="17808" y="8870"/>
                      <a:pt x="17813" y="8861"/>
                      <a:pt x="17822" y="8859"/>
                    </a:cubicBezTo>
                    <a:cubicBezTo>
                      <a:pt x="17838" y="8855"/>
                      <a:pt x="17880" y="8887"/>
                      <a:pt x="17891" y="8847"/>
                    </a:cubicBezTo>
                    <a:cubicBezTo>
                      <a:pt x="17906" y="8795"/>
                      <a:pt x="17823" y="8790"/>
                      <a:pt x="17810" y="8789"/>
                    </a:cubicBezTo>
                    <a:cubicBezTo>
                      <a:pt x="17798" y="8789"/>
                      <a:pt x="17779" y="8767"/>
                      <a:pt x="17796" y="8741"/>
                    </a:cubicBezTo>
                    <a:cubicBezTo>
                      <a:pt x="17801" y="8732"/>
                      <a:pt x="17810" y="8736"/>
                      <a:pt x="17816" y="8735"/>
                    </a:cubicBezTo>
                    <a:cubicBezTo>
                      <a:pt x="17826" y="8732"/>
                      <a:pt x="17835" y="8725"/>
                      <a:pt x="17844" y="8722"/>
                    </a:cubicBezTo>
                    <a:cubicBezTo>
                      <a:pt x="17861" y="8716"/>
                      <a:pt x="17873" y="8715"/>
                      <a:pt x="17887" y="8690"/>
                    </a:cubicBezTo>
                    <a:cubicBezTo>
                      <a:pt x="17901" y="8666"/>
                      <a:pt x="17893" y="8615"/>
                      <a:pt x="17894" y="8582"/>
                    </a:cubicBezTo>
                    <a:cubicBezTo>
                      <a:pt x="17895" y="8542"/>
                      <a:pt x="17893" y="8499"/>
                      <a:pt x="17908" y="8469"/>
                    </a:cubicBezTo>
                    <a:cubicBezTo>
                      <a:pt x="17925" y="8436"/>
                      <a:pt x="17953" y="8406"/>
                      <a:pt x="17958" y="8354"/>
                    </a:cubicBezTo>
                    <a:cubicBezTo>
                      <a:pt x="17981" y="8351"/>
                      <a:pt x="18004" y="8340"/>
                      <a:pt x="18027" y="8334"/>
                    </a:cubicBezTo>
                    <a:cubicBezTo>
                      <a:pt x="18037" y="8332"/>
                      <a:pt x="18043" y="8340"/>
                      <a:pt x="18053" y="8346"/>
                    </a:cubicBezTo>
                    <a:cubicBezTo>
                      <a:pt x="18065" y="8354"/>
                      <a:pt x="18078" y="8352"/>
                      <a:pt x="18090" y="8351"/>
                    </a:cubicBezTo>
                    <a:cubicBezTo>
                      <a:pt x="18104" y="8350"/>
                      <a:pt x="18123" y="8359"/>
                      <a:pt x="18136" y="8349"/>
                    </a:cubicBezTo>
                    <a:cubicBezTo>
                      <a:pt x="18149" y="8339"/>
                      <a:pt x="18162" y="8309"/>
                      <a:pt x="18172" y="8292"/>
                    </a:cubicBezTo>
                    <a:cubicBezTo>
                      <a:pt x="18190" y="8266"/>
                      <a:pt x="18204" y="8229"/>
                      <a:pt x="18224" y="8207"/>
                    </a:cubicBezTo>
                    <a:cubicBezTo>
                      <a:pt x="18231" y="8199"/>
                      <a:pt x="18239" y="8192"/>
                      <a:pt x="18246" y="8182"/>
                    </a:cubicBezTo>
                    <a:cubicBezTo>
                      <a:pt x="18260" y="8162"/>
                      <a:pt x="18265" y="8141"/>
                      <a:pt x="18274" y="8113"/>
                    </a:cubicBezTo>
                    <a:cubicBezTo>
                      <a:pt x="18283" y="8083"/>
                      <a:pt x="18298" y="8055"/>
                      <a:pt x="18312" y="8032"/>
                    </a:cubicBezTo>
                    <a:cubicBezTo>
                      <a:pt x="18321" y="8018"/>
                      <a:pt x="18331" y="8011"/>
                      <a:pt x="18338" y="7992"/>
                    </a:cubicBezTo>
                    <a:cubicBezTo>
                      <a:pt x="18348" y="7968"/>
                      <a:pt x="18355" y="7941"/>
                      <a:pt x="18364" y="7915"/>
                    </a:cubicBezTo>
                    <a:cubicBezTo>
                      <a:pt x="18374" y="7886"/>
                      <a:pt x="18388" y="7860"/>
                      <a:pt x="18397" y="7830"/>
                    </a:cubicBezTo>
                    <a:cubicBezTo>
                      <a:pt x="18408" y="7793"/>
                      <a:pt x="18414" y="7738"/>
                      <a:pt x="18429" y="7707"/>
                    </a:cubicBezTo>
                    <a:cubicBezTo>
                      <a:pt x="18441" y="7685"/>
                      <a:pt x="18457" y="7673"/>
                      <a:pt x="18469" y="7650"/>
                    </a:cubicBezTo>
                    <a:cubicBezTo>
                      <a:pt x="18479" y="7628"/>
                      <a:pt x="18483" y="7597"/>
                      <a:pt x="18492" y="7573"/>
                    </a:cubicBezTo>
                    <a:cubicBezTo>
                      <a:pt x="18502" y="7548"/>
                      <a:pt x="18519" y="7538"/>
                      <a:pt x="18526" y="7508"/>
                    </a:cubicBezTo>
                    <a:cubicBezTo>
                      <a:pt x="18531" y="7487"/>
                      <a:pt x="18534" y="7460"/>
                      <a:pt x="18536" y="7437"/>
                    </a:cubicBezTo>
                    <a:cubicBezTo>
                      <a:pt x="18541" y="7378"/>
                      <a:pt x="18530" y="7321"/>
                      <a:pt x="18533" y="7263"/>
                    </a:cubicBezTo>
                    <a:cubicBezTo>
                      <a:pt x="18535" y="7205"/>
                      <a:pt x="18548" y="7150"/>
                      <a:pt x="18551" y="7093"/>
                    </a:cubicBezTo>
                    <a:cubicBezTo>
                      <a:pt x="18552" y="7068"/>
                      <a:pt x="18554" y="7048"/>
                      <a:pt x="18564" y="7031"/>
                    </a:cubicBezTo>
                    <a:cubicBezTo>
                      <a:pt x="18571" y="7019"/>
                      <a:pt x="18582" y="7014"/>
                      <a:pt x="18587" y="6997"/>
                    </a:cubicBezTo>
                    <a:cubicBezTo>
                      <a:pt x="18592" y="6981"/>
                      <a:pt x="18590" y="6955"/>
                      <a:pt x="18592" y="6937"/>
                    </a:cubicBezTo>
                    <a:cubicBezTo>
                      <a:pt x="18594" y="6912"/>
                      <a:pt x="18599" y="6888"/>
                      <a:pt x="18603" y="6863"/>
                    </a:cubicBezTo>
                    <a:cubicBezTo>
                      <a:pt x="18608" y="6824"/>
                      <a:pt x="18600" y="6791"/>
                      <a:pt x="18592" y="6756"/>
                    </a:cubicBezTo>
                    <a:cubicBezTo>
                      <a:pt x="18585" y="6724"/>
                      <a:pt x="18571" y="6700"/>
                      <a:pt x="18565" y="6667"/>
                    </a:cubicBezTo>
                    <a:cubicBezTo>
                      <a:pt x="18558" y="6620"/>
                      <a:pt x="18545" y="6600"/>
                      <a:pt x="18524" y="6574"/>
                    </a:cubicBezTo>
                    <a:cubicBezTo>
                      <a:pt x="18506" y="6553"/>
                      <a:pt x="18496" y="6552"/>
                      <a:pt x="18476" y="6552"/>
                    </a:cubicBezTo>
                    <a:cubicBezTo>
                      <a:pt x="18460" y="6552"/>
                      <a:pt x="18448" y="6546"/>
                      <a:pt x="18433" y="6555"/>
                    </a:cubicBezTo>
                    <a:cubicBezTo>
                      <a:pt x="18420" y="6564"/>
                      <a:pt x="18408" y="6563"/>
                      <a:pt x="18403" y="6591"/>
                    </a:cubicBezTo>
                    <a:cubicBezTo>
                      <a:pt x="18398" y="6626"/>
                      <a:pt x="18395" y="6672"/>
                      <a:pt x="18396" y="6709"/>
                    </a:cubicBezTo>
                    <a:cubicBezTo>
                      <a:pt x="18378" y="6692"/>
                      <a:pt x="18368" y="6633"/>
                      <a:pt x="18369" y="6594"/>
                    </a:cubicBezTo>
                    <a:cubicBezTo>
                      <a:pt x="18370" y="6579"/>
                      <a:pt x="18376" y="6547"/>
                      <a:pt x="18370" y="6533"/>
                    </a:cubicBezTo>
                    <a:cubicBezTo>
                      <a:pt x="18365" y="6520"/>
                      <a:pt x="18349" y="6528"/>
                      <a:pt x="18344" y="6539"/>
                    </a:cubicBezTo>
                    <a:cubicBezTo>
                      <a:pt x="18337" y="6554"/>
                      <a:pt x="18334" y="6635"/>
                      <a:pt x="18325" y="6623"/>
                    </a:cubicBezTo>
                    <a:cubicBezTo>
                      <a:pt x="18323" y="6599"/>
                      <a:pt x="18322" y="6574"/>
                      <a:pt x="18322" y="6549"/>
                    </a:cubicBezTo>
                    <a:cubicBezTo>
                      <a:pt x="18322" y="6526"/>
                      <a:pt x="18326" y="6475"/>
                      <a:pt x="18320" y="6455"/>
                    </a:cubicBezTo>
                    <a:cubicBezTo>
                      <a:pt x="18311" y="6429"/>
                      <a:pt x="18290" y="6466"/>
                      <a:pt x="18278" y="6472"/>
                    </a:cubicBezTo>
                    <a:cubicBezTo>
                      <a:pt x="18267" y="6478"/>
                      <a:pt x="18226" y="6492"/>
                      <a:pt x="18220" y="6466"/>
                    </a:cubicBezTo>
                    <a:cubicBezTo>
                      <a:pt x="18213" y="6439"/>
                      <a:pt x="18245" y="6422"/>
                      <a:pt x="18253" y="6412"/>
                    </a:cubicBezTo>
                    <a:cubicBezTo>
                      <a:pt x="18294" y="6355"/>
                      <a:pt x="18332" y="6287"/>
                      <a:pt x="18368" y="6216"/>
                    </a:cubicBezTo>
                    <a:cubicBezTo>
                      <a:pt x="18385" y="6181"/>
                      <a:pt x="18410" y="6166"/>
                      <a:pt x="18428" y="6134"/>
                    </a:cubicBezTo>
                    <a:cubicBezTo>
                      <a:pt x="18436" y="6121"/>
                      <a:pt x="18444" y="6106"/>
                      <a:pt x="18449" y="6088"/>
                    </a:cubicBezTo>
                    <a:cubicBezTo>
                      <a:pt x="18454" y="6072"/>
                      <a:pt x="18455" y="6052"/>
                      <a:pt x="18461" y="6036"/>
                    </a:cubicBezTo>
                    <a:cubicBezTo>
                      <a:pt x="18479" y="5987"/>
                      <a:pt x="18515" y="5978"/>
                      <a:pt x="18530" y="5923"/>
                    </a:cubicBezTo>
                    <a:cubicBezTo>
                      <a:pt x="18541" y="5883"/>
                      <a:pt x="18556" y="5851"/>
                      <a:pt x="18571" y="5818"/>
                    </a:cubicBezTo>
                    <a:cubicBezTo>
                      <a:pt x="18577" y="5806"/>
                      <a:pt x="18581" y="5786"/>
                      <a:pt x="18587" y="5776"/>
                    </a:cubicBezTo>
                    <a:cubicBezTo>
                      <a:pt x="18592" y="5767"/>
                      <a:pt x="18600" y="5767"/>
                      <a:pt x="18605" y="5760"/>
                    </a:cubicBezTo>
                    <a:cubicBezTo>
                      <a:pt x="18614" y="5749"/>
                      <a:pt x="18619" y="5724"/>
                      <a:pt x="18624" y="5706"/>
                    </a:cubicBezTo>
                    <a:cubicBezTo>
                      <a:pt x="18633" y="5677"/>
                      <a:pt x="18634" y="5676"/>
                      <a:pt x="18651" y="5673"/>
                    </a:cubicBezTo>
                    <a:cubicBezTo>
                      <a:pt x="18668" y="5669"/>
                      <a:pt x="18686" y="5666"/>
                      <a:pt x="18703" y="5668"/>
                    </a:cubicBezTo>
                    <a:cubicBezTo>
                      <a:pt x="18730" y="5671"/>
                      <a:pt x="18762" y="5682"/>
                      <a:pt x="18789" y="5666"/>
                    </a:cubicBezTo>
                    <a:cubicBezTo>
                      <a:pt x="18802" y="5659"/>
                      <a:pt x="18812" y="5642"/>
                      <a:pt x="18824" y="5656"/>
                    </a:cubicBezTo>
                    <a:cubicBezTo>
                      <a:pt x="18838" y="5671"/>
                      <a:pt x="18843" y="5707"/>
                      <a:pt x="18860" y="5706"/>
                    </a:cubicBezTo>
                    <a:cubicBezTo>
                      <a:pt x="18880" y="5705"/>
                      <a:pt x="18887" y="5688"/>
                      <a:pt x="18887" y="5652"/>
                    </a:cubicBezTo>
                    <a:cubicBezTo>
                      <a:pt x="18888" y="5651"/>
                      <a:pt x="18889" y="5649"/>
                      <a:pt x="18890" y="5647"/>
                    </a:cubicBezTo>
                    <a:cubicBezTo>
                      <a:pt x="18904" y="5635"/>
                      <a:pt x="18924" y="5651"/>
                      <a:pt x="18938" y="5658"/>
                    </a:cubicBezTo>
                    <a:cubicBezTo>
                      <a:pt x="18961" y="5669"/>
                      <a:pt x="18979" y="5687"/>
                      <a:pt x="19002" y="5675"/>
                    </a:cubicBezTo>
                    <a:cubicBezTo>
                      <a:pt x="19016" y="5668"/>
                      <a:pt x="19026" y="5663"/>
                      <a:pt x="19034" y="5641"/>
                    </a:cubicBezTo>
                    <a:cubicBezTo>
                      <a:pt x="19041" y="5624"/>
                      <a:pt x="19043" y="5605"/>
                      <a:pt x="19053" y="5597"/>
                    </a:cubicBezTo>
                    <a:cubicBezTo>
                      <a:pt x="19063" y="5589"/>
                      <a:pt x="19076" y="5590"/>
                      <a:pt x="19087" y="5588"/>
                    </a:cubicBezTo>
                    <a:cubicBezTo>
                      <a:pt x="19096" y="5586"/>
                      <a:pt x="19113" y="5574"/>
                      <a:pt x="19121" y="5581"/>
                    </a:cubicBezTo>
                    <a:cubicBezTo>
                      <a:pt x="19130" y="5587"/>
                      <a:pt x="19133" y="5612"/>
                      <a:pt x="19140" y="5624"/>
                    </a:cubicBezTo>
                    <a:cubicBezTo>
                      <a:pt x="19148" y="5638"/>
                      <a:pt x="19158" y="5645"/>
                      <a:pt x="19168" y="5649"/>
                    </a:cubicBezTo>
                    <a:cubicBezTo>
                      <a:pt x="19178" y="5654"/>
                      <a:pt x="19197" y="5645"/>
                      <a:pt x="19196" y="5677"/>
                    </a:cubicBezTo>
                    <a:cubicBezTo>
                      <a:pt x="19195" y="5696"/>
                      <a:pt x="19183" y="5714"/>
                      <a:pt x="19180" y="5732"/>
                    </a:cubicBezTo>
                    <a:cubicBezTo>
                      <a:pt x="19191" y="5741"/>
                      <a:pt x="19196" y="5744"/>
                      <a:pt x="19208" y="5742"/>
                    </a:cubicBezTo>
                    <a:cubicBezTo>
                      <a:pt x="19220" y="5741"/>
                      <a:pt x="19231" y="5743"/>
                      <a:pt x="19244" y="5739"/>
                    </a:cubicBezTo>
                    <a:cubicBezTo>
                      <a:pt x="19255" y="5735"/>
                      <a:pt x="19263" y="5725"/>
                      <a:pt x="19274" y="5720"/>
                    </a:cubicBezTo>
                    <a:cubicBezTo>
                      <a:pt x="19289" y="5711"/>
                      <a:pt x="19305" y="5718"/>
                      <a:pt x="19321" y="5716"/>
                    </a:cubicBezTo>
                    <a:cubicBezTo>
                      <a:pt x="19335" y="5715"/>
                      <a:pt x="19343" y="5690"/>
                      <a:pt x="19357" y="5685"/>
                    </a:cubicBezTo>
                    <a:cubicBezTo>
                      <a:pt x="19375" y="5678"/>
                      <a:pt x="19397" y="5704"/>
                      <a:pt x="19415" y="5685"/>
                    </a:cubicBezTo>
                    <a:cubicBezTo>
                      <a:pt x="19430" y="5670"/>
                      <a:pt x="19426" y="5651"/>
                      <a:pt x="19413" y="5643"/>
                    </a:cubicBezTo>
                    <a:cubicBezTo>
                      <a:pt x="19410" y="5641"/>
                      <a:pt x="19405" y="5640"/>
                      <a:pt x="19402" y="5637"/>
                    </a:cubicBezTo>
                    <a:cubicBezTo>
                      <a:pt x="19395" y="5629"/>
                      <a:pt x="19400" y="5636"/>
                      <a:pt x="19396" y="5623"/>
                    </a:cubicBezTo>
                    <a:cubicBezTo>
                      <a:pt x="19393" y="5611"/>
                      <a:pt x="19397" y="5607"/>
                      <a:pt x="19389" y="5600"/>
                    </a:cubicBezTo>
                    <a:cubicBezTo>
                      <a:pt x="19385" y="5597"/>
                      <a:pt x="19379" y="5603"/>
                      <a:pt x="19375" y="5599"/>
                    </a:cubicBezTo>
                    <a:cubicBezTo>
                      <a:pt x="19368" y="5591"/>
                      <a:pt x="19368" y="5582"/>
                      <a:pt x="19372" y="5568"/>
                    </a:cubicBezTo>
                    <a:cubicBezTo>
                      <a:pt x="19375" y="5556"/>
                      <a:pt x="19381" y="5552"/>
                      <a:pt x="19387" y="5544"/>
                    </a:cubicBezTo>
                    <a:cubicBezTo>
                      <a:pt x="19397" y="5527"/>
                      <a:pt x="19404" y="5501"/>
                      <a:pt x="19415" y="5487"/>
                    </a:cubicBezTo>
                    <a:cubicBezTo>
                      <a:pt x="19421" y="5480"/>
                      <a:pt x="19425" y="5480"/>
                      <a:pt x="19430" y="5470"/>
                    </a:cubicBezTo>
                    <a:cubicBezTo>
                      <a:pt x="19437" y="5455"/>
                      <a:pt x="19442" y="5445"/>
                      <a:pt x="19452" y="5437"/>
                    </a:cubicBezTo>
                    <a:cubicBezTo>
                      <a:pt x="19458" y="5431"/>
                      <a:pt x="19467" y="5432"/>
                      <a:pt x="19473" y="5426"/>
                    </a:cubicBezTo>
                    <a:cubicBezTo>
                      <a:pt x="19483" y="5417"/>
                      <a:pt x="19488" y="5390"/>
                      <a:pt x="19493" y="5373"/>
                    </a:cubicBezTo>
                    <a:cubicBezTo>
                      <a:pt x="19500" y="5353"/>
                      <a:pt x="19509" y="5331"/>
                      <a:pt x="19512" y="5307"/>
                    </a:cubicBezTo>
                    <a:cubicBezTo>
                      <a:pt x="19514" y="5295"/>
                      <a:pt x="19513" y="5285"/>
                      <a:pt x="19516" y="5272"/>
                    </a:cubicBezTo>
                    <a:cubicBezTo>
                      <a:pt x="19528" y="5223"/>
                      <a:pt x="19547" y="5232"/>
                      <a:pt x="19567" y="5215"/>
                    </a:cubicBezTo>
                    <a:cubicBezTo>
                      <a:pt x="19585" y="5199"/>
                      <a:pt x="19611" y="5193"/>
                      <a:pt x="19630" y="5205"/>
                    </a:cubicBezTo>
                    <a:cubicBezTo>
                      <a:pt x="19639" y="5211"/>
                      <a:pt x="19645" y="5223"/>
                      <a:pt x="19654" y="5223"/>
                    </a:cubicBezTo>
                    <a:cubicBezTo>
                      <a:pt x="19664" y="5224"/>
                      <a:pt x="19676" y="5222"/>
                      <a:pt x="19685" y="5221"/>
                    </a:cubicBezTo>
                    <a:cubicBezTo>
                      <a:pt x="19699" y="5218"/>
                      <a:pt x="19714" y="5192"/>
                      <a:pt x="19728" y="5197"/>
                    </a:cubicBezTo>
                    <a:cubicBezTo>
                      <a:pt x="19730" y="5229"/>
                      <a:pt x="19715" y="5263"/>
                      <a:pt x="19711" y="5293"/>
                    </a:cubicBezTo>
                    <a:cubicBezTo>
                      <a:pt x="19706" y="5336"/>
                      <a:pt x="19707" y="5387"/>
                      <a:pt x="19712" y="5431"/>
                    </a:cubicBezTo>
                    <a:cubicBezTo>
                      <a:pt x="19721" y="5428"/>
                      <a:pt x="19731" y="5411"/>
                      <a:pt x="19741" y="5404"/>
                    </a:cubicBezTo>
                    <a:cubicBezTo>
                      <a:pt x="19748" y="5399"/>
                      <a:pt x="19755" y="5394"/>
                      <a:pt x="19761" y="5388"/>
                    </a:cubicBezTo>
                    <a:cubicBezTo>
                      <a:pt x="19767" y="5383"/>
                      <a:pt x="19772" y="5379"/>
                      <a:pt x="19778" y="5371"/>
                    </a:cubicBezTo>
                    <a:cubicBezTo>
                      <a:pt x="19788" y="5356"/>
                      <a:pt x="19794" y="5336"/>
                      <a:pt x="19805" y="5325"/>
                    </a:cubicBezTo>
                    <a:cubicBezTo>
                      <a:pt x="19812" y="5319"/>
                      <a:pt x="19819" y="5317"/>
                      <a:pt x="19825" y="5311"/>
                    </a:cubicBezTo>
                    <a:cubicBezTo>
                      <a:pt x="19837" y="5300"/>
                      <a:pt x="19843" y="5275"/>
                      <a:pt x="19853" y="5262"/>
                    </a:cubicBezTo>
                    <a:cubicBezTo>
                      <a:pt x="19856" y="5258"/>
                      <a:pt x="19868" y="5256"/>
                      <a:pt x="19873" y="5257"/>
                    </a:cubicBezTo>
                    <a:cubicBezTo>
                      <a:pt x="19884" y="5257"/>
                      <a:pt x="19885" y="5264"/>
                      <a:pt x="19893" y="5281"/>
                    </a:cubicBezTo>
                    <a:cubicBezTo>
                      <a:pt x="19897" y="5251"/>
                      <a:pt x="19905" y="5222"/>
                      <a:pt x="19908" y="5192"/>
                    </a:cubicBezTo>
                    <a:cubicBezTo>
                      <a:pt x="19911" y="5159"/>
                      <a:pt x="19913" y="5127"/>
                      <a:pt x="19918" y="5094"/>
                    </a:cubicBezTo>
                    <a:cubicBezTo>
                      <a:pt x="19927" y="5085"/>
                      <a:pt x="19996" y="5014"/>
                      <a:pt x="19984" y="5078"/>
                    </a:cubicBezTo>
                    <a:cubicBezTo>
                      <a:pt x="19980" y="5100"/>
                      <a:pt x="19967" y="5100"/>
                      <a:pt x="19961" y="5120"/>
                    </a:cubicBezTo>
                    <a:cubicBezTo>
                      <a:pt x="19953" y="5148"/>
                      <a:pt x="19960" y="5174"/>
                      <a:pt x="19961" y="5201"/>
                    </a:cubicBezTo>
                    <a:cubicBezTo>
                      <a:pt x="19962" y="5231"/>
                      <a:pt x="19952" y="5264"/>
                      <a:pt x="19947" y="5292"/>
                    </a:cubicBezTo>
                    <a:cubicBezTo>
                      <a:pt x="19940" y="5334"/>
                      <a:pt x="19925" y="5338"/>
                      <a:pt x="19911" y="5369"/>
                    </a:cubicBezTo>
                    <a:cubicBezTo>
                      <a:pt x="19907" y="5377"/>
                      <a:pt x="19902" y="5394"/>
                      <a:pt x="19897" y="5399"/>
                    </a:cubicBezTo>
                    <a:cubicBezTo>
                      <a:pt x="19889" y="5409"/>
                      <a:pt x="19879" y="5396"/>
                      <a:pt x="19869" y="5400"/>
                    </a:cubicBezTo>
                    <a:cubicBezTo>
                      <a:pt x="19847" y="5410"/>
                      <a:pt x="19829" y="5449"/>
                      <a:pt x="19814" y="5483"/>
                    </a:cubicBezTo>
                    <a:cubicBezTo>
                      <a:pt x="19790" y="5541"/>
                      <a:pt x="19749" y="5546"/>
                      <a:pt x="19731" y="5616"/>
                    </a:cubicBezTo>
                    <a:cubicBezTo>
                      <a:pt x="19717" y="5668"/>
                      <a:pt x="19709" y="5698"/>
                      <a:pt x="19682" y="5730"/>
                    </a:cubicBezTo>
                    <a:cubicBezTo>
                      <a:pt x="19660" y="5758"/>
                      <a:pt x="19643" y="5787"/>
                      <a:pt x="19624" y="5822"/>
                    </a:cubicBezTo>
                    <a:cubicBezTo>
                      <a:pt x="19609" y="5847"/>
                      <a:pt x="19590" y="5872"/>
                      <a:pt x="19574" y="5890"/>
                    </a:cubicBezTo>
                    <a:cubicBezTo>
                      <a:pt x="19559" y="5906"/>
                      <a:pt x="19543" y="5923"/>
                      <a:pt x="19527" y="5935"/>
                    </a:cubicBezTo>
                    <a:cubicBezTo>
                      <a:pt x="19528" y="5978"/>
                      <a:pt x="19513" y="6018"/>
                      <a:pt x="19505" y="6057"/>
                    </a:cubicBezTo>
                    <a:cubicBezTo>
                      <a:pt x="19499" y="6081"/>
                      <a:pt x="19491" y="6102"/>
                      <a:pt x="19483" y="6123"/>
                    </a:cubicBezTo>
                    <a:cubicBezTo>
                      <a:pt x="19474" y="6149"/>
                      <a:pt x="19453" y="6169"/>
                      <a:pt x="19447" y="6198"/>
                    </a:cubicBezTo>
                    <a:cubicBezTo>
                      <a:pt x="19444" y="6218"/>
                      <a:pt x="19450" y="6243"/>
                      <a:pt x="19451" y="6263"/>
                    </a:cubicBezTo>
                    <a:cubicBezTo>
                      <a:pt x="19453" y="6289"/>
                      <a:pt x="19450" y="6315"/>
                      <a:pt x="19448" y="6341"/>
                    </a:cubicBezTo>
                    <a:cubicBezTo>
                      <a:pt x="19443" y="6395"/>
                      <a:pt x="19444" y="6431"/>
                      <a:pt x="19450" y="6483"/>
                    </a:cubicBezTo>
                    <a:cubicBezTo>
                      <a:pt x="19456" y="6539"/>
                      <a:pt x="19448" y="6604"/>
                      <a:pt x="19458" y="6658"/>
                    </a:cubicBezTo>
                    <a:cubicBezTo>
                      <a:pt x="19467" y="6702"/>
                      <a:pt x="19493" y="6730"/>
                      <a:pt x="19488" y="6784"/>
                    </a:cubicBezTo>
                    <a:cubicBezTo>
                      <a:pt x="19481" y="6843"/>
                      <a:pt x="19481" y="6891"/>
                      <a:pt x="19500" y="6942"/>
                    </a:cubicBezTo>
                    <a:cubicBezTo>
                      <a:pt x="19510" y="6968"/>
                      <a:pt x="19510" y="6984"/>
                      <a:pt x="19504" y="7017"/>
                    </a:cubicBezTo>
                    <a:cubicBezTo>
                      <a:pt x="19501" y="7031"/>
                      <a:pt x="19498" y="7043"/>
                      <a:pt x="19496" y="7059"/>
                    </a:cubicBezTo>
                    <a:cubicBezTo>
                      <a:pt x="19491" y="7094"/>
                      <a:pt x="19473" y="7100"/>
                      <a:pt x="19460" y="7122"/>
                    </a:cubicBezTo>
                    <a:cubicBezTo>
                      <a:pt x="19450" y="7139"/>
                      <a:pt x="19439" y="7152"/>
                      <a:pt x="19428" y="7165"/>
                    </a:cubicBezTo>
                    <a:cubicBezTo>
                      <a:pt x="19422" y="7173"/>
                      <a:pt x="19424" y="7160"/>
                      <a:pt x="19421" y="7180"/>
                    </a:cubicBezTo>
                    <a:cubicBezTo>
                      <a:pt x="19417" y="7206"/>
                      <a:pt x="19425" y="7245"/>
                      <a:pt x="19428" y="7269"/>
                    </a:cubicBezTo>
                    <a:cubicBezTo>
                      <a:pt x="19438" y="7256"/>
                      <a:pt x="19447" y="7241"/>
                      <a:pt x="19455" y="7222"/>
                    </a:cubicBezTo>
                    <a:cubicBezTo>
                      <a:pt x="19472" y="7182"/>
                      <a:pt x="19487" y="7138"/>
                      <a:pt x="19506" y="7102"/>
                    </a:cubicBezTo>
                    <a:cubicBezTo>
                      <a:pt x="19522" y="7071"/>
                      <a:pt x="19544" y="7046"/>
                      <a:pt x="19559" y="7013"/>
                    </a:cubicBezTo>
                    <a:cubicBezTo>
                      <a:pt x="19565" y="6999"/>
                      <a:pt x="19568" y="6979"/>
                      <a:pt x="19575" y="6965"/>
                    </a:cubicBezTo>
                    <a:cubicBezTo>
                      <a:pt x="19582" y="6948"/>
                      <a:pt x="19589" y="6935"/>
                      <a:pt x="19596" y="6917"/>
                    </a:cubicBezTo>
                    <a:cubicBezTo>
                      <a:pt x="19608" y="6880"/>
                      <a:pt x="19605" y="6798"/>
                      <a:pt x="19625" y="6779"/>
                    </a:cubicBezTo>
                    <a:cubicBezTo>
                      <a:pt x="19635" y="6770"/>
                      <a:pt x="19653" y="6773"/>
                      <a:pt x="19664" y="6769"/>
                    </a:cubicBezTo>
                    <a:cubicBezTo>
                      <a:pt x="19673" y="6765"/>
                      <a:pt x="19684" y="6768"/>
                      <a:pt x="19693" y="6761"/>
                    </a:cubicBezTo>
                    <a:cubicBezTo>
                      <a:pt x="19721" y="6740"/>
                      <a:pt x="19709" y="6669"/>
                      <a:pt x="19709" y="6623"/>
                    </a:cubicBezTo>
                    <a:cubicBezTo>
                      <a:pt x="19709" y="6605"/>
                      <a:pt x="19706" y="6587"/>
                      <a:pt x="19706" y="6570"/>
                    </a:cubicBezTo>
                    <a:cubicBezTo>
                      <a:pt x="19706" y="6539"/>
                      <a:pt x="19719" y="6542"/>
                      <a:pt x="19732" y="6540"/>
                    </a:cubicBezTo>
                    <a:cubicBezTo>
                      <a:pt x="19748" y="6537"/>
                      <a:pt x="19762" y="6527"/>
                      <a:pt x="19778" y="6523"/>
                    </a:cubicBezTo>
                    <a:cubicBezTo>
                      <a:pt x="19789" y="6521"/>
                      <a:pt x="19805" y="6531"/>
                      <a:pt x="19814" y="6517"/>
                    </a:cubicBezTo>
                    <a:cubicBezTo>
                      <a:pt x="19819" y="6509"/>
                      <a:pt x="19825" y="6489"/>
                      <a:pt x="19829" y="6478"/>
                    </a:cubicBezTo>
                    <a:cubicBezTo>
                      <a:pt x="19836" y="6462"/>
                      <a:pt x="19839" y="6451"/>
                      <a:pt x="19836" y="6429"/>
                    </a:cubicBezTo>
                    <a:cubicBezTo>
                      <a:pt x="19833" y="6398"/>
                      <a:pt x="19830" y="6358"/>
                      <a:pt x="19824" y="6328"/>
                    </a:cubicBezTo>
                    <a:cubicBezTo>
                      <a:pt x="19820" y="6310"/>
                      <a:pt x="19815" y="6299"/>
                      <a:pt x="19817" y="6279"/>
                    </a:cubicBezTo>
                    <a:cubicBezTo>
                      <a:pt x="19819" y="6268"/>
                      <a:pt x="19827" y="6237"/>
                      <a:pt x="19831" y="6229"/>
                    </a:cubicBezTo>
                    <a:cubicBezTo>
                      <a:pt x="19838" y="6218"/>
                      <a:pt x="19850" y="6222"/>
                      <a:pt x="19858" y="6219"/>
                    </a:cubicBezTo>
                    <a:cubicBezTo>
                      <a:pt x="19871" y="6215"/>
                      <a:pt x="19875" y="6214"/>
                      <a:pt x="19885" y="6234"/>
                    </a:cubicBezTo>
                    <a:cubicBezTo>
                      <a:pt x="19893" y="6249"/>
                      <a:pt x="19898" y="6267"/>
                      <a:pt x="19907" y="6247"/>
                    </a:cubicBezTo>
                    <a:cubicBezTo>
                      <a:pt x="19912" y="6236"/>
                      <a:pt x="19914" y="6218"/>
                      <a:pt x="19915" y="6204"/>
                    </a:cubicBezTo>
                    <a:cubicBezTo>
                      <a:pt x="19916" y="6187"/>
                      <a:pt x="19916" y="6157"/>
                      <a:pt x="19912" y="6141"/>
                    </a:cubicBezTo>
                    <a:cubicBezTo>
                      <a:pt x="19909" y="6128"/>
                      <a:pt x="19903" y="6117"/>
                      <a:pt x="19900" y="6103"/>
                    </a:cubicBezTo>
                    <a:cubicBezTo>
                      <a:pt x="19887" y="6046"/>
                      <a:pt x="19907" y="5987"/>
                      <a:pt x="19898" y="5931"/>
                    </a:cubicBezTo>
                    <a:cubicBezTo>
                      <a:pt x="19895" y="5911"/>
                      <a:pt x="19884" y="5897"/>
                      <a:pt x="19873" y="5894"/>
                    </a:cubicBezTo>
                    <a:cubicBezTo>
                      <a:pt x="19863" y="5891"/>
                      <a:pt x="19858" y="5912"/>
                      <a:pt x="19850" y="5912"/>
                    </a:cubicBezTo>
                    <a:cubicBezTo>
                      <a:pt x="19842" y="5911"/>
                      <a:pt x="19835" y="5874"/>
                      <a:pt x="19833" y="5861"/>
                    </a:cubicBezTo>
                    <a:cubicBezTo>
                      <a:pt x="19830" y="5837"/>
                      <a:pt x="19836" y="5826"/>
                      <a:pt x="19845" y="5813"/>
                    </a:cubicBezTo>
                    <a:cubicBezTo>
                      <a:pt x="19856" y="5798"/>
                      <a:pt x="19861" y="5793"/>
                      <a:pt x="19863" y="5765"/>
                    </a:cubicBezTo>
                    <a:cubicBezTo>
                      <a:pt x="19865" y="5732"/>
                      <a:pt x="19867" y="5713"/>
                      <a:pt x="19880" y="5690"/>
                    </a:cubicBezTo>
                    <a:cubicBezTo>
                      <a:pt x="19898" y="5658"/>
                      <a:pt x="19910" y="5619"/>
                      <a:pt x="19930" y="5592"/>
                    </a:cubicBezTo>
                    <a:cubicBezTo>
                      <a:pt x="19944" y="5573"/>
                      <a:pt x="19962" y="5540"/>
                      <a:pt x="19979" y="5537"/>
                    </a:cubicBezTo>
                    <a:cubicBezTo>
                      <a:pt x="19984" y="5535"/>
                      <a:pt x="19990" y="5538"/>
                      <a:pt x="19994" y="5544"/>
                    </a:cubicBezTo>
                    <a:cubicBezTo>
                      <a:pt x="19997" y="5547"/>
                      <a:pt x="20002" y="5569"/>
                      <a:pt x="20004" y="5569"/>
                    </a:cubicBezTo>
                    <a:cubicBezTo>
                      <a:pt x="20015" y="5567"/>
                      <a:pt x="20040" y="5544"/>
                      <a:pt x="20046" y="5525"/>
                    </a:cubicBezTo>
                    <a:cubicBezTo>
                      <a:pt x="20055" y="5496"/>
                      <a:pt x="20051" y="5453"/>
                      <a:pt x="20076" y="5460"/>
                    </a:cubicBezTo>
                    <a:cubicBezTo>
                      <a:pt x="20093" y="5465"/>
                      <a:pt x="20089" y="5494"/>
                      <a:pt x="20086" y="5520"/>
                    </a:cubicBezTo>
                    <a:cubicBezTo>
                      <a:pt x="20085" y="5535"/>
                      <a:pt x="20082" y="5557"/>
                      <a:pt x="20087" y="5570"/>
                    </a:cubicBezTo>
                    <a:cubicBezTo>
                      <a:pt x="20094" y="5585"/>
                      <a:pt x="20093" y="5577"/>
                      <a:pt x="20099" y="5566"/>
                    </a:cubicBezTo>
                    <a:cubicBezTo>
                      <a:pt x="20119" y="5531"/>
                      <a:pt x="20142" y="5489"/>
                      <a:pt x="20167" y="5471"/>
                    </a:cubicBezTo>
                    <a:cubicBezTo>
                      <a:pt x="20183" y="5460"/>
                      <a:pt x="20200" y="5461"/>
                      <a:pt x="20215" y="5447"/>
                    </a:cubicBezTo>
                    <a:cubicBezTo>
                      <a:pt x="20219" y="5443"/>
                      <a:pt x="20224" y="5434"/>
                      <a:pt x="20228" y="5432"/>
                    </a:cubicBezTo>
                    <a:cubicBezTo>
                      <a:pt x="20235" y="5429"/>
                      <a:pt x="20236" y="5434"/>
                      <a:pt x="20242" y="5437"/>
                    </a:cubicBezTo>
                    <a:cubicBezTo>
                      <a:pt x="20252" y="5441"/>
                      <a:pt x="20261" y="5443"/>
                      <a:pt x="20271" y="5449"/>
                    </a:cubicBezTo>
                    <a:cubicBezTo>
                      <a:pt x="20276" y="5452"/>
                      <a:pt x="20283" y="5451"/>
                      <a:pt x="20288" y="5456"/>
                    </a:cubicBezTo>
                    <a:cubicBezTo>
                      <a:pt x="20302" y="5471"/>
                      <a:pt x="20313" y="5525"/>
                      <a:pt x="20320" y="5551"/>
                    </a:cubicBezTo>
                    <a:cubicBezTo>
                      <a:pt x="20331" y="5539"/>
                      <a:pt x="20337" y="5539"/>
                      <a:pt x="20340" y="5514"/>
                    </a:cubicBezTo>
                    <a:cubicBezTo>
                      <a:pt x="20344" y="5487"/>
                      <a:pt x="20346" y="5488"/>
                      <a:pt x="20360" y="5474"/>
                    </a:cubicBezTo>
                    <a:cubicBezTo>
                      <a:pt x="20382" y="5452"/>
                      <a:pt x="20400" y="5419"/>
                      <a:pt x="20421" y="5395"/>
                    </a:cubicBezTo>
                    <a:cubicBezTo>
                      <a:pt x="20432" y="5383"/>
                      <a:pt x="20443" y="5368"/>
                      <a:pt x="20453" y="5352"/>
                    </a:cubicBezTo>
                    <a:cubicBezTo>
                      <a:pt x="20472" y="5320"/>
                      <a:pt x="20491" y="5292"/>
                      <a:pt x="20510" y="5261"/>
                    </a:cubicBezTo>
                    <a:cubicBezTo>
                      <a:pt x="20525" y="5236"/>
                      <a:pt x="20532" y="5205"/>
                      <a:pt x="20552" y="5197"/>
                    </a:cubicBezTo>
                    <a:cubicBezTo>
                      <a:pt x="20561" y="5193"/>
                      <a:pt x="20571" y="5192"/>
                      <a:pt x="20580" y="5191"/>
                    </a:cubicBezTo>
                    <a:cubicBezTo>
                      <a:pt x="20587" y="5191"/>
                      <a:pt x="20598" y="5198"/>
                      <a:pt x="20605" y="5195"/>
                    </a:cubicBezTo>
                    <a:cubicBezTo>
                      <a:pt x="20619" y="5189"/>
                      <a:pt x="20628" y="5152"/>
                      <a:pt x="20639" y="5136"/>
                    </a:cubicBezTo>
                    <a:cubicBezTo>
                      <a:pt x="20652" y="5117"/>
                      <a:pt x="20668" y="5127"/>
                      <a:pt x="20681" y="5112"/>
                    </a:cubicBezTo>
                    <a:cubicBezTo>
                      <a:pt x="20697" y="5094"/>
                      <a:pt x="20701" y="5053"/>
                      <a:pt x="20717" y="5037"/>
                    </a:cubicBezTo>
                    <a:cubicBezTo>
                      <a:pt x="20733" y="5020"/>
                      <a:pt x="20751" y="5033"/>
                      <a:pt x="20768" y="5042"/>
                    </a:cubicBezTo>
                    <a:cubicBezTo>
                      <a:pt x="20784" y="5051"/>
                      <a:pt x="20799" y="5060"/>
                      <a:pt x="20815" y="5075"/>
                    </a:cubicBezTo>
                    <a:cubicBezTo>
                      <a:pt x="20824" y="5084"/>
                      <a:pt x="20839" y="5108"/>
                      <a:pt x="20850" y="5096"/>
                    </a:cubicBezTo>
                    <a:cubicBezTo>
                      <a:pt x="20863" y="5083"/>
                      <a:pt x="20876" y="5028"/>
                      <a:pt x="20877" y="5001"/>
                    </a:cubicBezTo>
                    <a:cubicBezTo>
                      <a:pt x="20880" y="4954"/>
                      <a:pt x="20860" y="4926"/>
                      <a:pt x="20854" y="4883"/>
                    </a:cubicBezTo>
                    <a:cubicBezTo>
                      <a:pt x="20850" y="4856"/>
                      <a:pt x="20844" y="4833"/>
                      <a:pt x="20838" y="4807"/>
                    </a:cubicBezTo>
                    <a:cubicBezTo>
                      <a:pt x="20834" y="4787"/>
                      <a:pt x="20835" y="4768"/>
                      <a:pt x="20832" y="4748"/>
                    </a:cubicBezTo>
                    <a:cubicBezTo>
                      <a:pt x="20826" y="4704"/>
                      <a:pt x="20799" y="4700"/>
                      <a:pt x="20781" y="4702"/>
                    </a:cubicBezTo>
                    <a:cubicBezTo>
                      <a:pt x="20767" y="4703"/>
                      <a:pt x="20754" y="4702"/>
                      <a:pt x="20745" y="4679"/>
                    </a:cubicBezTo>
                    <a:cubicBezTo>
                      <a:pt x="20736" y="4659"/>
                      <a:pt x="20736" y="4646"/>
                      <a:pt x="20721" y="4642"/>
                    </a:cubicBezTo>
                    <a:cubicBezTo>
                      <a:pt x="20714" y="4640"/>
                      <a:pt x="20691" y="4649"/>
                      <a:pt x="20690" y="4628"/>
                    </a:cubicBezTo>
                    <a:cubicBezTo>
                      <a:pt x="20690" y="4613"/>
                      <a:pt x="20709" y="4592"/>
                      <a:pt x="20714" y="4588"/>
                    </a:cubicBezTo>
                    <a:cubicBezTo>
                      <a:pt x="20732" y="4576"/>
                      <a:pt x="20766" y="4586"/>
                      <a:pt x="20764" y="4633"/>
                    </a:cubicBezTo>
                    <a:cubicBezTo>
                      <a:pt x="20775" y="4636"/>
                      <a:pt x="20786" y="4646"/>
                      <a:pt x="20795" y="4657"/>
                    </a:cubicBezTo>
                    <a:cubicBezTo>
                      <a:pt x="20802" y="4665"/>
                      <a:pt x="20804" y="4672"/>
                      <a:pt x="20812" y="4672"/>
                    </a:cubicBezTo>
                    <a:cubicBezTo>
                      <a:pt x="20820" y="4672"/>
                      <a:pt x="20829" y="4664"/>
                      <a:pt x="20836" y="4659"/>
                    </a:cubicBezTo>
                    <a:cubicBezTo>
                      <a:pt x="20851" y="4647"/>
                      <a:pt x="20865" y="4630"/>
                      <a:pt x="20881" y="4622"/>
                    </a:cubicBezTo>
                    <a:cubicBezTo>
                      <a:pt x="20902" y="4612"/>
                      <a:pt x="20921" y="4588"/>
                      <a:pt x="20937" y="4558"/>
                    </a:cubicBezTo>
                    <a:cubicBezTo>
                      <a:pt x="20947" y="4539"/>
                      <a:pt x="20968" y="4504"/>
                      <a:pt x="20965" y="4474"/>
                    </a:cubicBezTo>
                    <a:cubicBezTo>
                      <a:pt x="20962" y="4432"/>
                      <a:pt x="20925" y="4444"/>
                      <a:pt x="20938" y="4400"/>
                    </a:cubicBezTo>
                    <a:cubicBezTo>
                      <a:pt x="20946" y="4373"/>
                      <a:pt x="20964" y="4335"/>
                      <a:pt x="20980" y="4340"/>
                    </a:cubicBezTo>
                    <a:cubicBezTo>
                      <a:pt x="20983" y="4360"/>
                      <a:pt x="20985" y="4380"/>
                      <a:pt x="20989" y="4400"/>
                    </a:cubicBezTo>
                    <a:cubicBezTo>
                      <a:pt x="20992" y="4419"/>
                      <a:pt x="20990" y="4448"/>
                      <a:pt x="20995" y="4465"/>
                    </a:cubicBezTo>
                    <a:cubicBezTo>
                      <a:pt x="21003" y="4495"/>
                      <a:pt x="21036" y="4516"/>
                      <a:pt x="21052" y="4513"/>
                    </a:cubicBezTo>
                    <a:cubicBezTo>
                      <a:pt x="21069" y="4510"/>
                      <a:pt x="21082" y="4454"/>
                      <a:pt x="21098" y="4456"/>
                    </a:cubicBezTo>
                    <a:cubicBezTo>
                      <a:pt x="21108" y="4457"/>
                      <a:pt x="21111" y="4485"/>
                      <a:pt x="21121" y="4489"/>
                    </a:cubicBezTo>
                    <a:cubicBezTo>
                      <a:pt x="21127" y="4491"/>
                      <a:pt x="21134" y="4480"/>
                      <a:pt x="21142" y="4487"/>
                    </a:cubicBezTo>
                    <a:cubicBezTo>
                      <a:pt x="21147" y="4492"/>
                      <a:pt x="21154" y="4510"/>
                      <a:pt x="21158" y="4520"/>
                    </a:cubicBezTo>
                    <a:cubicBezTo>
                      <a:pt x="21167" y="4545"/>
                      <a:pt x="21161" y="4571"/>
                      <a:pt x="21163" y="4600"/>
                    </a:cubicBezTo>
                    <a:cubicBezTo>
                      <a:pt x="21173" y="4612"/>
                      <a:pt x="21183" y="4636"/>
                      <a:pt x="21194" y="4641"/>
                    </a:cubicBezTo>
                    <a:cubicBezTo>
                      <a:pt x="21213" y="4651"/>
                      <a:pt x="21242" y="4631"/>
                      <a:pt x="21259" y="4660"/>
                    </a:cubicBezTo>
                    <a:cubicBezTo>
                      <a:pt x="21261" y="4664"/>
                      <a:pt x="21259" y="4671"/>
                      <a:pt x="21261" y="4676"/>
                    </a:cubicBezTo>
                    <a:cubicBezTo>
                      <a:pt x="21268" y="4692"/>
                      <a:pt x="21282" y="4700"/>
                      <a:pt x="21291" y="4708"/>
                    </a:cubicBezTo>
                    <a:cubicBezTo>
                      <a:pt x="21304" y="4721"/>
                      <a:pt x="21312" y="4732"/>
                      <a:pt x="21324" y="4730"/>
                    </a:cubicBezTo>
                    <a:cubicBezTo>
                      <a:pt x="21333" y="4729"/>
                      <a:pt x="21358" y="4735"/>
                      <a:pt x="21359" y="4714"/>
                    </a:cubicBezTo>
                    <a:cubicBezTo>
                      <a:pt x="21360" y="4697"/>
                      <a:pt x="21351" y="4691"/>
                      <a:pt x="21356" y="4671"/>
                    </a:cubicBezTo>
                    <a:cubicBezTo>
                      <a:pt x="21359" y="4656"/>
                      <a:pt x="21365" y="4655"/>
                      <a:pt x="21370" y="4644"/>
                    </a:cubicBezTo>
                    <a:cubicBezTo>
                      <a:pt x="21376" y="4630"/>
                      <a:pt x="21374" y="4614"/>
                      <a:pt x="21375" y="4596"/>
                    </a:cubicBezTo>
                    <a:cubicBezTo>
                      <a:pt x="21376" y="4564"/>
                      <a:pt x="21377" y="4524"/>
                      <a:pt x="21375" y="4491"/>
                    </a:cubicBezTo>
                    <a:cubicBezTo>
                      <a:pt x="21385" y="4494"/>
                      <a:pt x="21393" y="4513"/>
                      <a:pt x="21403" y="4510"/>
                    </a:cubicBezTo>
                    <a:cubicBezTo>
                      <a:pt x="21411" y="4508"/>
                      <a:pt x="21414" y="4496"/>
                      <a:pt x="21420" y="4487"/>
                    </a:cubicBezTo>
                    <a:cubicBezTo>
                      <a:pt x="21430" y="4468"/>
                      <a:pt x="21438" y="4482"/>
                      <a:pt x="21450" y="4474"/>
                    </a:cubicBezTo>
                    <a:cubicBezTo>
                      <a:pt x="21464" y="4465"/>
                      <a:pt x="21461" y="4438"/>
                      <a:pt x="21469" y="4421"/>
                    </a:cubicBezTo>
                    <a:cubicBezTo>
                      <a:pt x="21482" y="4391"/>
                      <a:pt x="21509" y="4430"/>
                      <a:pt x="21520" y="4399"/>
                    </a:cubicBezTo>
                    <a:cubicBezTo>
                      <a:pt x="21535" y="4358"/>
                      <a:pt x="21469" y="4320"/>
                      <a:pt x="21456" y="4317"/>
                    </a:cubicBezTo>
                    <a:cubicBezTo>
                      <a:pt x="21455" y="4278"/>
                      <a:pt x="21437" y="4262"/>
                      <a:pt x="21423" y="4245"/>
                    </a:cubicBezTo>
                    <a:cubicBezTo>
                      <a:pt x="21410" y="4230"/>
                      <a:pt x="21398" y="4221"/>
                      <a:pt x="21388" y="4200"/>
                    </a:cubicBezTo>
                    <a:cubicBezTo>
                      <a:pt x="21381" y="4186"/>
                      <a:pt x="21378" y="4176"/>
                      <a:pt x="21370" y="4168"/>
                    </a:cubicBezTo>
                    <a:cubicBezTo>
                      <a:pt x="21354" y="4151"/>
                      <a:pt x="21330" y="4146"/>
                      <a:pt x="21312" y="4144"/>
                    </a:cubicBezTo>
                    <a:cubicBezTo>
                      <a:pt x="21296" y="4143"/>
                      <a:pt x="21270" y="4140"/>
                      <a:pt x="21256" y="4151"/>
                    </a:cubicBezTo>
                    <a:cubicBezTo>
                      <a:pt x="21254" y="4172"/>
                      <a:pt x="21262" y="4195"/>
                      <a:pt x="21262" y="4218"/>
                    </a:cubicBezTo>
                    <a:cubicBezTo>
                      <a:pt x="21262" y="4238"/>
                      <a:pt x="21258" y="4255"/>
                      <a:pt x="21255" y="4273"/>
                    </a:cubicBezTo>
                    <a:cubicBezTo>
                      <a:pt x="21239" y="4256"/>
                      <a:pt x="21220" y="4192"/>
                      <a:pt x="21217" y="4154"/>
                    </a:cubicBezTo>
                    <a:cubicBezTo>
                      <a:pt x="21216" y="4139"/>
                      <a:pt x="21219" y="4118"/>
                      <a:pt x="21216" y="4103"/>
                    </a:cubicBezTo>
                    <a:cubicBezTo>
                      <a:pt x="21212" y="4085"/>
                      <a:pt x="21199" y="4068"/>
                      <a:pt x="21191" y="4058"/>
                    </a:cubicBezTo>
                    <a:cubicBezTo>
                      <a:pt x="21172" y="4037"/>
                      <a:pt x="21155" y="4027"/>
                      <a:pt x="21136" y="4012"/>
                    </a:cubicBezTo>
                    <a:cubicBezTo>
                      <a:pt x="21116" y="3997"/>
                      <a:pt x="21100" y="3965"/>
                      <a:pt x="21080" y="3948"/>
                    </a:cubicBezTo>
                    <a:cubicBezTo>
                      <a:pt x="21061" y="3932"/>
                      <a:pt x="21046" y="3932"/>
                      <a:pt x="21033" y="3901"/>
                    </a:cubicBezTo>
                    <a:cubicBezTo>
                      <a:pt x="21020" y="3873"/>
                      <a:pt x="21004" y="3855"/>
                      <a:pt x="20990" y="3831"/>
                    </a:cubicBezTo>
                    <a:cubicBezTo>
                      <a:pt x="20974" y="3805"/>
                      <a:pt x="20958" y="3778"/>
                      <a:pt x="20937" y="3767"/>
                    </a:cubicBezTo>
                    <a:cubicBezTo>
                      <a:pt x="20914" y="3754"/>
                      <a:pt x="20897" y="3740"/>
                      <a:pt x="20877" y="3714"/>
                    </a:cubicBezTo>
                    <a:cubicBezTo>
                      <a:pt x="20856" y="3688"/>
                      <a:pt x="20835" y="3661"/>
                      <a:pt x="20814" y="3638"/>
                    </a:cubicBezTo>
                    <a:cubicBezTo>
                      <a:pt x="20793" y="3613"/>
                      <a:pt x="20768" y="3610"/>
                      <a:pt x="20744" y="3605"/>
                    </a:cubicBezTo>
                    <a:cubicBezTo>
                      <a:pt x="20705" y="3597"/>
                      <a:pt x="20671" y="3555"/>
                      <a:pt x="20631" y="3554"/>
                    </a:cubicBezTo>
                    <a:cubicBezTo>
                      <a:pt x="20592" y="3553"/>
                      <a:pt x="20552" y="3554"/>
                      <a:pt x="20512" y="3554"/>
                    </a:cubicBezTo>
                    <a:cubicBezTo>
                      <a:pt x="20489" y="3554"/>
                      <a:pt x="20461" y="3566"/>
                      <a:pt x="20439" y="3552"/>
                    </a:cubicBezTo>
                    <a:cubicBezTo>
                      <a:pt x="20419" y="3540"/>
                      <a:pt x="20406" y="3525"/>
                      <a:pt x="20386" y="3525"/>
                    </a:cubicBezTo>
                    <a:cubicBezTo>
                      <a:pt x="20368" y="3524"/>
                      <a:pt x="20329" y="3519"/>
                      <a:pt x="20329" y="3575"/>
                    </a:cubicBezTo>
                    <a:cubicBezTo>
                      <a:pt x="20329" y="3594"/>
                      <a:pt x="20335" y="3596"/>
                      <a:pt x="20342" y="3606"/>
                    </a:cubicBezTo>
                    <a:cubicBezTo>
                      <a:pt x="20351" y="3621"/>
                      <a:pt x="20356" y="3637"/>
                      <a:pt x="20360" y="3659"/>
                    </a:cubicBezTo>
                    <a:cubicBezTo>
                      <a:pt x="20366" y="3691"/>
                      <a:pt x="20371" y="3721"/>
                      <a:pt x="20366" y="3755"/>
                    </a:cubicBezTo>
                    <a:cubicBezTo>
                      <a:pt x="20358" y="3808"/>
                      <a:pt x="20305" y="3802"/>
                      <a:pt x="20283" y="3797"/>
                    </a:cubicBezTo>
                    <a:cubicBezTo>
                      <a:pt x="20257" y="3792"/>
                      <a:pt x="20267" y="3729"/>
                      <a:pt x="20241" y="3725"/>
                    </a:cubicBezTo>
                    <a:cubicBezTo>
                      <a:pt x="20230" y="3722"/>
                      <a:pt x="20194" y="3734"/>
                      <a:pt x="20210" y="3687"/>
                    </a:cubicBezTo>
                    <a:cubicBezTo>
                      <a:pt x="20221" y="3656"/>
                      <a:pt x="20252" y="3633"/>
                      <a:pt x="20268" y="3613"/>
                    </a:cubicBezTo>
                    <a:cubicBezTo>
                      <a:pt x="20278" y="3601"/>
                      <a:pt x="20289" y="3591"/>
                      <a:pt x="20276" y="3574"/>
                    </a:cubicBezTo>
                    <a:cubicBezTo>
                      <a:pt x="20261" y="3555"/>
                      <a:pt x="20240" y="3556"/>
                      <a:pt x="20224" y="3541"/>
                    </a:cubicBezTo>
                    <a:cubicBezTo>
                      <a:pt x="20215" y="3532"/>
                      <a:pt x="20213" y="3526"/>
                      <a:pt x="20202" y="3531"/>
                    </a:cubicBezTo>
                    <a:cubicBezTo>
                      <a:pt x="20186" y="3538"/>
                      <a:pt x="20166" y="3552"/>
                      <a:pt x="20152" y="3570"/>
                    </a:cubicBezTo>
                    <a:cubicBezTo>
                      <a:pt x="20140" y="3586"/>
                      <a:pt x="20135" y="3614"/>
                      <a:pt x="20121" y="3630"/>
                    </a:cubicBezTo>
                    <a:cubicBezTo>
                      <a:pt x="20111" y="3642"/>
                      <a:pt x="20099" y="3648"/>
                      <a:pt x="20088" y="3654"/>
                    </a:cubicBezTo>
                    <a:cubicBezTo>
                      <a:pt x="20077" y="3661"/>
                      <a:pt x="20059" y="3678"/>
                      <a:pt x="20047" y="3673"/>
                    </a:cubicBezTo>
                    <a:cubicBezTo>
                      <a:pt x="20039" y="3670"/>
                      <a:pt x="20035" y="3655"/>
                      <a:pt x="20029" y="3647"/>
                    </a:cubicBezTo>
                    <a:cubicBezTo>
                      <a:pt x="20021" y="3637"/>
                      <a:pt x="20012" y="3633"/>
                      <a:pt x="20003" y="3630"/>
                    </a:cubicBezTo>
                    <a:cubicBezTo>
                      <a:pt x="19974" y="3621"/>
                      <a:pt x="19944" y="3618"/>
                      <a:pt x="19914" y="3617"/>
                    </a:cubicBezTo>
                    <a:cubicBezTo>
                      <a:pt x="19906" y="3616"/>
                      <a:pt x="19897" y="3609"/>
                      <a:pt x="19889" y="3612"/>
                    </a:cubicBezTo>
                    <a:cubicBezTo>
                      <a:pt x="19879" y="3615"/>
                      <a:pt x="19873" y="3628"/>
                      <a:pt x="19861" y="3629"/>
                    </a:cubicBezTo>
                    <a:cubicBezTo>
                      <a:pt x="19847" y="3630"/>
                      <a:pt x="19817" y="3616"/>
                      <a:pt x="19810" y="3648"/>
                    </a:cubicBezTo>
                    <a:cubicBezTo>
                      <a:pt x="19806" y="3662"/>
                      <a:pt x="19812" y="3684"/>
                      <a:pt x="19811" y="3698"/>
                    </a:cubicBezTo>
                    <a:cubicBezTo>
                      <a:pt x="19811" y="3721"/>
                      <a:pt x="19804" y="3740"/>
                      <a:pt x="19805" y="3762"/>
                    </a:cubicBezTo>
                    <a:cubicBezTo>
                      <a:pt x="19778" y="3768"/>
                      <a:pt x="19779" y="3653"/>
                      <a:pt x="19779" y="3619"/>
                    </a:cubicBezTo>
                    <a:cubicBezTo>
                      <a:pt x="19755" y="3616"/>
                      <a:pt x="19733" y="3596"/>
                      <a:pt x="19710" y="3597"/>
                    </a:cubicBezTo>
                    <a:cubicBezTo>
                      <a:pt x="19706" y="3583"/>
                      <a:pt x="19693" y="3556"/>
                      <a:pt x="19694" y="3538"/>
                    </a:cubicBezTo>
                    <a:cubicBezTo>
                      <a:pt x="19697" y="3506"/>
                      <a:pt x="19718" y="3525"/>
                      <a:pt x="19720" y="3500"/>
                    </a:cubicBezTo>
                    <a:cubicBezTo>
                      <a:pt x="19721" y="3484"/>
                      <a:pt x="19702" y="3421"/>
                      <a:pt x="19698" y="3404"/>
                    </a:cubicBezTo>
                    <a:cubicBezTo>
                      <a:pt x="19692" y="3381"/>
                      <a:pt x="19687" y="3370"/>
                      <a:pt x="19675" y="3362"/>
                    </a:cubicBezTo>
                    <a:cubicBezTo>
                      <a:pt x="19663" y="3353"/>
                      <a:pt x="19649" y="3347"/>
                      <a:pt x="19637" y="3339"/>
                    </a:cubicBezTo>
                    <a:cubicBezTo>
                      <a:pt x="19621" y="3330"/>
                      <a:pt x="19614" y="3311"/>
                      <a:pt x="19601" y="3299"/>
                    </a:cubicBezTo>
                    <a:cubicBezTo>
                      <a:pt x="19587" y="3287"/>
                      <a:pt x="19570" y="3302"/>
                      <a:pt x="19556" y="3303"/>
                    </a:cubicBezTo>
                    <a:cubicBezTo>
                      <a:pt x="19541" y="3303"/>
                      <a:pt x="19525" y="3297"/>
                      <a:pt x="19509" y="3297"/>
                    </a:cubicBezTo>
                    <a:cubicBezTo>
                      <a:pt x="19497" y="3297"/>
                      <a:pt x="19485" y="3294"/>
                      <a:pt x="19473" y="3295"/>
                    </a:cubicBezTo>
                    <a:cubicBezTo>
                      <a:pt x="19454" y="3297"/>
                      <a:pt x="19436" y="3335"/>
                      <a:pt x="19419" y="3323"/>
                    </a:cubicBezTo>
                    <a:cubicBezTo>
                      <a:pt x="19412" y="3318"/>
                      <a:pt x="19409" y="3303"/>
                      <a:pt x="19400" y="3301"/>
                    </a:cubicBezTo>
                    <a:cubicBezTo>
                      <a:pt x="19393" y="3299"/>
                      <a:pt x="19389" y="3307"/>
                      <a:pt x="19382" y="3310"/>
                    </a:cubicBezTo>
                    <a:cubicBezTo>
                      <a:pt x="19371" y="3315"/>
                      <a:pt x="19359" y="3317"/>
                      <a:pt x="19347" y="3322"/>
                    </a:cubicBezTo>
                    <a:cubicBezTo>
                      <a:pt x="19321" y="3333"/>
                      <a:pt x="19292" y="3375"/>
                      <a:pt x="19264" y="3366"/>
                    </a:cubicBezTo>
                    <a:cubicBezTo>
                      <a:pt x="19246" y="3360"/>
                      <a:pt x="19216" y="3293"/>
                      <a:pt x="19206" y="3263"/>
                    </a:cubicBezTo>
                    <a:cubicBezTo>
                      <a:pt x="19200" y="3245"/>
                      <a:pt x="19196" y="3208"/>
                      <a:pt x="19186" y="3197"/>
                    </a:cubicBezTo>
                    <a:cubicBezTo>
                      <a:pt x="19171" y="3182"/>
                      <a:pt x="19161" y="3218"/>
                      <a:pt x="19149" y="3228"/>
                    </a:cubicBezTo>
                    <a:cubicBezTo>
                      <a:pt x="19140" y="3236"/>
                      <a:pt x="19126" y="3238"/>
                      <a:pt x="19116" y="3235"/>
                    </a:cubicBezTo>
                    <a:cubicBezTo>
                      <a:pt x="19103" y="3229"/>
                      <a:pt x="19105" y="3222"/>
                      <a:pt x="19099" y="3204"/>
                    </a:cubicBezTo>
                    <a:cubicBezTo>
                      <a:pt x="19095" y="3188"/>
                      <a:pt x="19099" y="3190"/>
                      <a:pt x="19090" y="3179"/>
                    </a:cubicBezTo>
                    <a:cubicBezTo>
                      <a:pt x="19083" y="3172"/>
                      <a:pt x="19075" y="3174"/>
                      <a:pt x="19068" y="3166"/>
                    </a:cubicBezTo>
                    <a:cubicBezTo>
                      <a:pt x="19071" y="3141"/>
                      <a:pt x="19082" y="3096"/>
                      <a:pt x="19074" y="3069"/>
                    </a:cubicBezTo>
                    <a:cubicBezTo>
                      <a:pt x="19068" y="3048"/>
                      <a:pt x="19057" y="3050"/>
                      <a:pt x="19046" y="3045"/>
                    </a:cubicBezTo>
                    <a:cubicBezTo>
                      <a:pt x="19012" y="3027"/>
                      <a:pt x="18983" y="3032"/>
                      <a:pt x="18947" y="3034"/>
                    </a:cubicBezTo>
                    <a:cubicBezTo>
                      <a:pt x="18935" y="3035"/>
                      <a:pt x="18923" y="3034"/>
                      <a:pt x="18911" y="3048"/>
                    </a:cubicBezTo>
                    <a:cubicBezTo>
                      <a:pt x="18905" y="3056"/>
                      <a:pt x="18900" y="3071"/>
                      <a:pt x="18893" y="3080"/>
                    </a:cubicBezTo>
                    <a:cubicBezTo>
                      <a:pt x="18885" y="3089"/>
                      <a:pt x="18876" y="3093"/>
                      <a:pt x="18869" y="3104"/>
                    </a:cubicBezTo>
                    <a:cubicBezTo>
                      <a:pt x="18859" y="3118"/>
                      <a:pt x="18855" y="3140"/>
                      <a:pt x="18845" y="3154"/>
                    </a:cubicBezTo>
                    <a:cubicBezTo>
                      <a:pt x="18840" y="3131"/>
                      <a:pt x="18828" y="3108"/>
                      <a:pt x="18825" y="3084"/>
                    </a:cubicBezTo>
                    <a:cubicBezTo>
                      <a:pt x="18822" y="3062"/>
                      <a:pt x="18829" y="3032"/>
                      <a:pt x="18822" y="3015"/>
                    </a:cubicBezTo>
                    <a:cubicBezTo>
                      <a:pt x="18807" y="2979"/>
                      <a:pt x="18761" y="3002"/>
                      <a:pt x="18757" y="2936"/>
                    </a:cubicBezTo>
                    <a:cubicBezTo>
                      <a:pt x="18740" y="2931"/>
                      <a:pt x="18722" y="2931"/>
                      <a:pt x="18704" y="2931"/>
                    </a:cubicBezTo>
                    <a:cubicBezTo>
                      <a:pt x="18686" y="2931"/>
                      <a:pt x="18671" y="2917"/>
                      <a:pt x="18653" y="2919"/>
                    </a:cubicBezTo>
                    <a:cubicBezTo>
                      <a:pt x="18645" y="2920"/>
                      <a:pt x="18633" y="2931"/>
                      <a:pt x="18624" y="2926"/>
                    </a:cubicBezTo>
                    <a:cubicBezTo>
                      <a:pt x="18618" y="2924"/>
                      <a:pt x="18612" y="2910"/>
                      <a:pt x="18606" y="2906"/>
                    </a:cubicBezTo>
                    <a:cubicBezTo>
                      <a:pt x="18599" y="2899"/>
                      <a:pt x="18580" y="2887"/>
                      <a:pt x="18571" y="2887"/>
                    </a:cubicBezTo>
                    <a:cubicBezTo>
                      <a:pt x="18554" y="2886"/>
                      <a:pt x="18550" y="2905"/>
                      <a:pt x="18551" y="2928"/>
                    </a:cubicBezTo>
                    <a:cubicBezTo>
                      <a:pt x="18551" y="2933"/>
                      <a:pt x="18557" y="2938"/>
                      <a:pt x="18558" y="2947"/>
                    </a:cubicBezTo>
                    <a:cubicBezTo>
                      <a:pt x="18558" y="2965"/>
                      <a:pt x="18552" y="2973"/>
                      <a:pt x="18545" y="2981"/>
                    </a:cubicBezTo>
                    <a:cubicBezTo>
                      <a:pt x="18530" y="2999"/>
                      <a:pt x="18514" y="2988"/>
                      <a:pt x="18498" y="2993"/>
                    </a:cubicBezTo>
                    <a:cubicBezTo>
                      <a:pt x="18482" y="2999"/>
                      <a:pt x="18476" y="3019"/>
                      <a:pt x="18464" y="3045"/>
                    </a:cubicBezTo>
                    <a:cubicBezTo>
                      <a:pt x="18491" y="3072"/>
                      <a:pt x="18477" y="3193"/>
                      <a:pt x="18500" y="3211"/>
                    </a:cubicBezTo>
                    <a:cubicBezTo>
                      <a:pt x="18469" y="3241"/>
                      <a:pt x="18437" y="3149"/>
                      <a:pt x="18412" y="3179"/>
                    </a:cubicBezTo>
                    <a:cubicBezTo>
                      <a:pt x="18404" y="3189"/>
                      <a:pt x="18404" y="3219"/>
                      <a:pt x="18399" y="3235"/>
                    </a:cubicBezTo>
                    <a:cubicBezTo>
                      <a:pt x="18391" y="3262"/>
                      <a:pt x="18389" y="3257"/>
                      <a:pt x="18372" y="3255"/>
                    </a:cubicBezTo>
                    <a:cubicBezTo>
                      <a:pt x="18355" y="3253"/>
                      <a:pt x="18345" y="3252"/>
                      <a:pt x="18332" y="3233"/>
                    </a:cubicBezTo>
                    <a:cubicBezTo>
                      <a:pt x="18321" y="3217"/>
                      <a:pt x="18311" y="3193"/>
                      <a:pt x="18297" y="3186"/>
                    </a:cubicBezTo>
                    <a:cubicBezTo>
                      <a:pt x="18289" y="3183"/>
                      <a:pt x="18280" y="3187"/>
                      <a:pt x="18272" y="3186"/>
                    </a:cubicBezTo>
                    <a:cubicBezTo>
                      <a:pt x="18267" y="3161"/>
                      <a:pt x="18250" y="3157"/>
                      <a:pt x="18238" y="3161"/>
                    </a:cubicBezTo>
                    <a:cubicBezTo>
                      <a:pt x="18222" y="3166"/>
                      <a:pt x="18228" y="3174"/>
                      <a:pt x="18218" y="3203"/>
                    </a:cubicBezTo>
                    <a:cubicBezTo>
                      <a:pt x="18205" y="3243"/>
                      <a:pt x="18188" y="3243"/>
                      <a:pt x="18167" y="3244"/>
                    </a:cubicBezTo>
                    <a:cubicBezTo>
                      <a:pt x="18146" y="3246"/>
                      <a:pt x="18115" y="3250"/>
                      <a:pt x="18101" y="3219"/>
                    </a:cubicBezTo>
                    <a:cubicBezTo>
                      <a:pt x="18088" y="3190"/>
                      <a:pt x="18084" y="3115"/>
                      <a:pt x="18061" y="3124"/>
                    </a:cubicBezTo>
                    <a:cubicBezTo>
                      <a:pt x="18056" y="3161"/>
                      <a:pt x="18056" y="3184"/>
                      <a:pt x="18045" y="3215"/>
                    </a:cubicBezTo>
                    <a:cubicBezTo>
                      <a:pt x="18039" y="3233"/>
                      <a:pt x="18031" y="3246"/>
                      <a:pt x="18024" y="3263"/>
                    </a:cubicBezTo>
                    <a:cubicBezTo>
                      <a:pt x="18022" y="3268"/>
                      <a:pt x="18018" y="3267"/>
                      <a:pt x="18016" y="3271"/>
                    </a:cubicBezTo>
                    <a:cubicBezTo>
                      <a:pt x="18015" y="3274"/>
                      <a:pt x="18017" y="3283"/>
                      <a:pt x="18016" y="3285"/>
                    </a:cubicBezTo>
                    <a:cubicBezTo>
                      <a:pt x="18013" y="3295"/>
                      <a:pt x="18008" y="3305"/>
                      <a:pt x="18004" y="3315"/>
                    </a:cubicBezTo>
                    <a:cubicBezTo>
                      <a:pt x="17996" y="3335"/>
                      <a:pt x="17997" y="3334"/>
                      <a:pt x="17996" y="3367"/>
                    </a:cubicBezTo>
                    <a:cubicBezTo>
                      <a:pt x="17975" y="3394"/>
                      <a:pt x="17936" y="3381"/>
                      <a:pt x="17920" y="3350"/>
                    </a:cubicBezTo>
                    <a:cubicBezTo>
                      <a:pt x="17911" y="3331"/>
                      <a:pt x="17901" y="3314"/>
                      <a:pt x="17891" y="3296"/>
                    </a:cubicBezTo>
                    <a:cubicBezTo>
                      <a:pt x="17882" y="3281"/>
                      <a:pt x="17869" y="3269"/>
                      <a:pt x="17862" y="3253"/>
                    </a:cubicBezTo>
                    <a:cubicBezTo>
                      <a:pt x="17847" y="3221"/>
                      <a:pt x="17859" y="3183"/>
                      <a:pt x="17847" y="3154"/>
                    </a:cubicBezTo>
                    <a:cubicBezTo>
                      <a:pt x="17835" y="3126"/>
                      <a:pt x="17811" y="3122"/>
                      <a:pt x="17803" y="3088"/>
                    </a:cubicBezTo>
                    <a:cubicBezTo>
                      <a:pt x="17817" y="3060"/>
                      <a:pt x="17838" y="3088"/>
                      <a:pt x="17853" y="3083"/>
                    </a:cubicBezTo>
                    <a:cubicBezTo>
                      <a:pt x="17870" y="3078"/>
                      <a:pt x="17871" y="3041"/>
                      <a:pt x="17878" y="3014"/>
                    </a:cubicBezTo>
                    <a:cubicBezTo>
                      <a:pt x="17870" y="3013"/>
                      <a:pt x="17840" y="3003"/>
                      <a:pt x="17836" y="2982"/>
                    </a:cubicBezTo>
                    <a:cubicBezTo>
                      <a:pt x="17829" y="2941"/>
                      <a:pt x="17862" y="2947"/>
                      <a:pt x="17872" y="2948"/>
                    </a:cubicBezTo>
                    <a:cubicBezTo>
                      <a:pt x="17851" y="2903"/>
                      <a:pt x="17846" y="2852"/>
                      <a:pt x="17831" y="2799"/>
                    </a:cubicBezTo>
                    <a:cubicBezTo>
                      <a:pt x="17817" y="2747"/>
                      <a:pt x="17795" y="2736"/>
                      <a:pt x="17767" y="2728"/>
                    </a:cubicBezTo>
                    <a:cubicBezTo>
                      <a:pt x="17739" y="2721"/>
                      <a:pt x="17709" y="2726"/>
                      <a:pt x="17681" y="2728"/>
                    </a:cubicBezTo>
                    <a:cubicBezTo>
                      <a:pt x="17668" y="2729"/>
                      <a:pt x="17657" y="2733"/>
                      <a:pt x="17644" y="2733"/>
                    </a:cubicBezTo>
                    <a:cubicBezTo>
                      <a:pt x="17622" y="2733"/>
                      <a:pt x="17618" y="2718"/>
                      <a:pt x="17601" y="2690"/>
                    </a:cubicBezTo>
                    <a:cubicBezTo>
                      <a:pt x="17593" y="2678"/>
                      <a:pt x="17580" y="2659"/>
                      <a:pt x="17570" y="2655"/>
                    </a:cubicBezTo>
                    <a:cubicBezTo>
                      <a:pt x="17550" y="2648"/>
                      <a:pt x="17528" y="2699"/>
                      <a:pt x="17504" y="2704"/>
                    </a:cubicBezTo>
                    <a:cubicBezTo>
                      <a:pt x="17503" y="2723"/>
                      <a:pt x="17503" y="2744"/>
                      <a:pt x="17506" y="2760"/>
                    </a:cubicBezTo>
                    <a:cubicBezTo>
                      <a:pt x="17508" y="2776"/>
                      <a:pt x="17513" y="2773"/>
                      <a:pt x="17513" y="2794"/>
                    </a:cubicBezTo>
                    <a:cubicBezTo>
                      <a:pt x="17513" y="2799"/>
                      <a:pt x="17508" y="2816"/>
                      <a:pt x="17508" y="2824"/>
                    </a:cubicBezTo>
                    <a:cubicBezTo>
                      <a:pt x="17506" y="2840"/>
                      <a:pt x="17509" y="2854"/>
                      <a:pt x="17505" y="2869"/>
                    </a:cubicBezTo>
                    <a:cubicBezTo>
                      <a:pt x="17455" y="2858"/>
                      <a:pt x="17405" y="2887"/>
                      <a:pt x="17357" y="2874"/>
                    </a:cubicBezTo>
                    <a:cubicBezTo>
                      <a:pt x="17341" y="2869"/>
                      <a:pt x="17331" y="2851"/>
                      <a:pt x="17319" y="2830"/>
                    </a:cubicBezTo>
                    <a:cubicBezTo>
                      <a:pt x="17306" y="2807"/>
                      <a:pt x="17307" y="2808"/>
                      <a:pt x="17293" y="2828"/>
                    </a:cubicBezTo>
                    <a:cubicBezTo>
                      <a:pt x="17283" y="2842"/>
                      <a:pt x="17276" y="2860"/>
                      <a:pt x="17264" y="2862"/>
                    </a:cubicBezTo>
                    <a:cubicBezTo>
                      <a:pt x="17250" y="2864"/>
                      <a:pt x="17210" y="2848"/>
                      <a:pt x="17215" y="2816"/>
                    </a:cubicBezTo>
                    <a:cubicBezTo>
                      <a:pt x="17217" y="2805"/>
                      <a:pt x="17226" y="2803"/>
                      <a:pt x="17228" y="2791"/>
                    </a:cubicBezTo>
                    <a:cubicBezTo>
                      <a:pt x="17230" y="2782"/>
                      <a:pt x="17229" y="2755"/>
                      <a:pt x="17227" y="2745"/>
                    </a:cubicBezTo>
                    <a:cubicBezTo>
                      <a:pt x="17224" y="2728"/>
                      <a:pt x="17215" y="2719"/>
                      <a:pt x="17207" y="2714"/>
                    </a:cubicBezTo>
                    <a:cubicBezTo>
                      <a:pt x="17183" y="2697"/>
                      <a:pt x="17153" y="2705"/>
                      <a:pt x="17128" y="2695"/>
                    </a:cubicBezTo>
                    <a:cubicBezTo>
                      <a:pt x="17109" y="2687"/>
                      <a:pt x="17089" y="2692"/>
                      <a:pt x="17070" y="2688"/>
                    </a:cubicBezTo>
                    <a:cubicBezTo>
                      <a:pt x="17051" y="2683"/>
                      <a:pt x="17026" y="2674"/>
                      <a:pt x="17008" y="2690"/>
                    </a:cubicBezTo>
                    <a:cubicBezTo>
                      <a:pt x="16998" y="2699"/>
                      <a:pt x="16996" y="2715"/>
                      <a:pt x="16983" y="2721"/>
                    </a:cubicBezTo>
                    <a:cubicBezTo>
                      <a:pt x="16964" y="2730"/>
                      <a:pt x="16938" y="2733"/>
                      <a:pt x="16918" y="2733"/>
                    </a:cubicBezTo>
                    <a:cubicBezTo>
                      <a:pt x="16922" y="2699"/>
                      <a:pt x="16896" y="2680"/>
                      <a:pt x="16884" y="2683"/>
                    </a:cubicBezTo>
                    <a:cubicBezTo>
                      <a:pt x="16870" y="2686"/>
                      <a:pt x="16860" y="2711"/>
                      <a:pt x="16848" y="2720"/>
                    </a:cubicBezTo>
                    <a:cubicBezTo>
                      <a:pt x="16827" y="2733"/>
                      <a:pt x="16810" y="2720"/>
                      <a:pt x="16804" y="2679"/>
                    </a:cubicBezTo>
                    <a:cubicBezTo>
                      <a:pt x="16801" y="2656"/>
                      <a:pt x="16794" y="2613"/>
                      <a:pt x="16813" y="2609"/>
                    </a:cubicBezTo>
                    <a:cubicBezTo>
                      <a:pt x="16789" y="2585"/>
                      <a:pt x="16783" y="2599"/>
                      <a:pt x="16763" y="2628"/>
                    </a:cubicBezTo>
                    <a:cubicBezTo>
                      <a:pt x="16748" y="2652"/>
                      <a:pt x="16736" y="2641"/>
                      <a:pt x="16718" y="2656"/>
                    </a:cubicBezTo>
                    <a:cubicBezTo>
                      <a:pt x="16715" y="2678"/>
                      <a:pt x="16724" y="2692"/>
                      <a:pt x="16721" y="2712"/>
                    </a:cubicBezTo>
                    <a:cubicBezTo>
                      <a:pt x="16720" y="2724"/>
                      <a:pt x="16708" y="2748"/>
                      <a:pt x="16703" y="2755"/>
                    </a:cubicBezTo>
                    <a:cubicBezTo>
                      <a:pt x="16691" y="2771"/>
                      <a:pt x="16679" y="2768"/>
                      <a:pt x="16666" y="2771"/>
                    </a:cubicBezTo>
                    <a:cubicBezTo>
                      <a:pt x="16649" y="2775"/>
                      <a:pt x="16632" y="2786"/>
                      <a:pt x="16614" y="2791"/>
                    </a:cubicBezTo>
                    <a:cubicBezTo>
                      <a:pt x="16586" y="2799"/>
                      <a:pt x="16555" y="2818"/>
                      <a:pt x="16527" y="2820"/>
                    </a:cubicBezTo>
                    <a:cubicBezTo>
                      <a:pt x="16509" y="2822"/>
                      <a:pt x="16492" y="2815"/>
                      <a:pt x="16476" y="2833"/>
                    </a:cubicBezTo>
                    <a:cubicBezTo>
                      <a:pt x="16465" y="2845"/>
                      <a:pt x="16457" y="2852"/>
                      <a:pt x="16444" y="2862"/>
                    </a:cubicBezTo>
                    <a:cubicBezTo>
                      <a:pt x="16425" y="2768"/>
                      <a:pt x="16533" y="2756"/>
                      <a:pt x="16560" y="2734"/>
                    </a:cubicBezTo>
                    <a:cubicBezTo>
                      <a:pt x="16588" y="2710"/>
                      <a:pt x="16612" y="2680"/>
                      <a:pt x="16636" y="2641"/>
                    </a:cubicBezTo>
                    <a:cubicBezTo>
                      <a:pt x="16646" y="2625"/>
                      <a:pt x="16648" y="2617"/>
                      <a:pt x="16660" y="2607"/>
                    </a:cubicBezTo>
                    <a:cubicBezTo>
                      <a:pt x="16684" y="2588"/>
                      <a:pt x="16707" y="2585"/>
                      <a:pt x="16731" y="2572"/>
                    </a:cubicBezTo>
                    <a:cubicBezTo>
                      <a:pt x="16733" y="2542"/>
                      <a:pt x="16730" y="2543"/>
                      <a:pt x="16742" y="2526"/>
                    </a:cubicBezTo>
                    <a:cubicBezTo>
                      <a:pt x="16751" y="2514"/>
                      <a:pt x="16763" y="2504"/>
                      <a:pt x="16772" y="2494"/>
                    </a:cubicBezTo>
                    <a:cubicBezTo>
                      <a:pt x="16789" y="2476"/>
                      <a:pt x="16808" y="2449"/>
                      <a:pt x="16825" y="2438"/>
                    </a:cubicBezTo>
                    <a:cubicBezTo>
                      <a:pt x="16836" y="2431"/>
                      <a:pt x="16847" y="2432"/>
                      <a:pt x="16857" y="2423"/>
                    </a:cubicBezTo>
                    <a:cubicBezTo>
                      <a:pt x="16886" y="2400"/>
                      <a:pt x="16921" y="2372"/>
                      <a:pt x="16912" y="2298"/>
                    </a:cubicBezTo>
                    <a:cubicBezTo>
                      <a:pt x="16909" y="2276"/>
                      <a:pt x="16902" y="2252"/>
                      <a:pt x="16894" y="2238"/>
                    </a:cubicBezTo>
                    <a:cubicBezTo>
                      <a:pt x="16886" y="2226"/>
                      <a:pt x="16875" y="2226"/>
                      <a:pt x="16869" y="2210"/>
                    </a:cubicBezTo>
                    <a:cubicBezTo>
                      <a:pt x="16891" y="2164"/>
                      <a:pt x="16904" y="2205"/>
                      <a:pt x="16926" y="2202"/>
                    </a:cubicBezTo>
                    <a:cubicBezTo>
                      <a:pt x="16929" y="2066"/>
                      <a:pt x="16877" y="2045"/>
                      <a:pt x="16821" y="2033"/>
                    </a:cubicBezTo>
                    <a:cubicBezTo>
                      <a:pt x="16795" y="1840"/>
                      <a:pt x="16687" y="1940"/>
                      <a:pt x="16620" y="1962"/>
                    </a:cubicBezTo>
                    <a:cubicBezTo>
                      <a:pt x="16589" y="1972"/>
                      <a:pt x="16565" y="1960"/>
                      <a:pt x="16537" y="1999"/>
                    </a:cubicBezTo>
                    <a:cubicBezTo>
                      <a:pt x="16526" y="2015"/>
                      <a:pt x="16517" y="2028"/>
                      <a:pt x="16505" y="1996"/>
                    </a:cubicBezTo>
                    <a:cubicBezTo>
                      <a:pt x="16497" y="1974"/>
                      <a:pt x="16502" y="1962"/>
                      <a:pt x="16509" y="1943"/>
                    </a:cubicBezTo>
                    <a:cubicBezTo>
                      <a:pt x="16517" y="1924"/>
                      <a:pt x="16529" y="1911"/>
                      <a:pt x="16515" y="1886"/>
                    </a:cubicBezTo>
                    <a:cubicBezTo>
                      <a:pt x="16503" y="1864"/>
                      <a:pt x="16481" y="1865"/>
                      <a:pt x="16467" y="1865"/>
                    </a:cubicBezTo>
                    <a:cubicBezTo>
                      <a:pt x="16459" y="1865"/>
                      <a:pt x="16448" y="1871"/>
                      <a:pt x="16440" y="1867"/>
                    </a:cubicBezTo>
                    <a:cubicBezTo>
                      <a:pt x="16431" y="1863"/>
                      <a:pt x="16426" y="1845"/>
                      <a:pt x="16416" y="1839"/>
                    </a:cubicBezTo>
                    <a:cubicBezTo>
                      <a:pt x="16416" y="1827"/>
                      <a:pt x="16430" y="1798"/>
                      <a:pt x="16434" y="1786"/>
                    </a:cubicBezTo>
                    <a:cubicBezTo>
                      <a:pt x="16439" y="1772"/>
                      <a:pt x="16448" y="1748"/>
                      <a:pt x="16450" y="1729"/>
                    </a:cubicBezTo>
                    <a:cubicBezTo>
                      <a:pt x="16441" y="1729"/>
                      <a:pt x="16433" y="1740"/>
                      <a:pt x="16424" y="1741"/>
                    </a:cubicBezTo>
                    <a:cubicBezTo>
                      <a:pt x="16409" y="1742"/>
                      <a:pt x="16408" y="1730"/>
                      <a:pt x="16396" y="1718"/>
                    </a:cubicBezTo>
                    <a:cubicBezTo>
                      <a:pt x="16359" y="1679"/>
                      <a:pt x="16310" y="1757"/>
                      <a:pt x="16270" y="1761"/>
                    </a:cubicBezTo>
                    <a:cubicBezTo>
                      <a:pt x="16270" y="1757"/>
                      <a:pt x="16269" y="1753"/>
                      <a:pt x="16268" y="1749"/>
                    </a:cubicBezTo>
                    <a:cubicBezTo>
                      <a:pt x="16236" y="1784"/>
                      <a:pt x="16204" y="1823"/>
                      <a:pt x="16181" y="1883"/>
                    </a:cubicBezTo>
                    <a:cubicBezTo>
                      <a:pt x="16166" y="1920"/>
                      <a:pt x="16178" y="1969"/>
                      <a:pt x="16158" y="1994"/>
                    </a:cubicBezTo>
                    <a:cubicBezTo>
                      <a:pt x="16135" y="2024"/>
                      <a:pt x="16105" y="2018"/>
                      <a:pt x="16079" y="2014"/>
                    </a:cubicBezTo>
                    <a:cubicBezTo>
                      <a:pt x="16067" y="2011"/>
                      <a:pt x="16053" y="1999"/>
                      <a:pt x="16046" y="2024"/>
                    </a:cubicBezTo>
                    <a:cubicBezTo>
                      <a:pt x="16038" y="2053"/>
                      <a:pt x="16052" y="2052"/>
                      <a:pt x="16056" y="2070"/>
                    </a:cubicBezTo>
                    <a:cubicBezTo>
                      <a:pt x="16072" y="2136"/>
                      <a:pt x="16016" y="2147"/>
                      <a:pt x="16002" y="2100"/>
                    </a:cubicBezTo>
                    <a:cubicBezTo>
                      <a:pt x="15985" y="2099"/>
                      <a:pt x="15978" y="2102"/>
                      <a:pt x="15964" y="2124"/>
                    </a:cubicBezTo>
                    <a:cubicBezTo>
                      <a:pt x="15956" y="2137"/>
                      <a:pt x="15949" y="2153"/>
                      <a:pt x="15938" y="2157"/>
                    </a:cubicBezTo>
                    <a:cubicBezTo>
                      <a:pt x="15927" y="2162"/>
                      <a:pt x="15912" y="2155"/>
                      <a:pt x="15903" y="2146"/>
                    </a:cubicBezTo>
                    <a:cubicBezTo>
                      <a:pt x="15888" y="2131"/>
                      <a:pt x="15877" y="2107"/>
                      <a:pt x="15859" y="2101"/>
                    </a:cubicBezTo>
                    <a:cubicBezTo>
                      <a:pt x="15851" y="2099"/>
                      <a:pt x="15844" y="2101"/>
                      <a:pt x="15836" y="2097"/>
                    </a:cubicBezTo>
                    <a:cubicBezTo>
                      <a:pt x="15825" y="2091"/>
                      <a:pt x="15816" y="2071"/>
                      <a:pt x="15803" y="2070"/>
                    </a:cubicBezTo>
                    <a:cubicBezTo>
                      <a:pt x="15788" y="2069"/>
                      <a:pt x="15780" y="2089"/>
                      <a:pt x="15766" y="2098"/>
                    </a:cubicBezTo>
                    <a:cubicBezTo>
                      <a:pt x="15723" y="2125"/>
                      <a:pt x="15685" y="2191"/>
                      <a:pt x="15641" y="2205"/>
                    </a:cubicBezTo>
                    <a:cubicBezTo>
                      <a:pt x="15627" y="2210"/>
                      <a:pt x="15609" y="2200"/>
                      <a:pt x="15596" y="2211"/>
                    </a:cubicBezTo>
                    <a:cubicBezTo>
                      <a:pt x="15581" y="2223"/>
                      <a:pt x="15579" y="2258"/>
                      <a:pt x="15565" y="2275"/>
                    </a:cubicBezTo>
                    <a:cubicBezTo>
                      <a:pt x="15545" y="2300"/>
                      <a:pt x="15515" y="2292"/>
                      <a:pt x="15492" y="2295"/>
                    </a:cubicBezTo>
                    <a:cubicBezTo>
                      <a:pt x="15460" y="2299"/>
                      <a:pt x="15426" y="2280"/>
                      <a:pt x="15401" y="2323"/>
                    </a:cubicBezTo>
                    <a:cubicBezTo>
                      <a:pt x="15388" y="2344"/>
                      <a:pt x="15377" y="2371"/>
                      <a:pt x="15363" y="2387"/>
                    </a:cubicBezTo>
                    <a:cubicBezTo>
                      <a:pt x="15345" y="2408"/>
                      <a:pt x="15318" y="2414"/>
                      <a:pt x="15298" y="2420"/>
                    </a:cubicBezTo>
                    <a:cubicBezTo>
                      <a:pt x="15286" y="2424"/>
                      <a:pt x="15282" y="2415"/>
                      <a:pt x="15275" y="2441"/>
                    </a:cubicBezTo>
                    <a:cubicBezTo>
                      <a:pt x="15270" y="2456"/>
                      <a:pt x="15267" y="2492"/>
                      <a:pt x="15273" y="2508"/>
                    </a:cubicBezTo>
                    <a:cubicBezTo>
                      <a:pt x="15277" y="2519"/>
                      <a:pt x="15286" y="2519"/>
                      <a:pt x="15291" y="2529"/>
                    </a:cubicBezTo>
                    <a:cubicBezTo>
                      <a:pt x="15303" y="2554"/>
                      <a:pt x="15310" y="2604"/>
                      <a:pt x="15319" y="2634"/>
                    </a:cubicBezTo>
                    <a:cubicBezTo>
                      <a:pt x="15293" y="2773"/>
                      <a:pt x="15199" y="2714"/>
                      <a:pt x="15141" y="2720"/>
                    </a:cubicBezTo>
                    <a:cubicBezTo>
                      <a:pt x="15114" y="2723"/>
                      <a:pt x="15088" y="2716"/>
                      <a:pt x="15061" y="2717"/>
                    </a:cubicBezTo>
                    <a:cubicBezTo>
                      <a:pt x="15036" y="2718"/>
                      <a:pt x="15014" y="2738"/>
                      <a:pt x="14988" y="2738"/>
                    </a:cubicBezTo>
                    <a:cubicBezTo>
                      <a:pt x="14980" y="2738"/>
                      <a:pt x="14970" y="2735"/>
                      <a:pt x="14962" y="2738"/>
                    </a:cubicBezTo>
                    <a:cubicBezTo>
                      <a:pt x="14947" y="2743"/>
                      <a:pt x="14936" y="2766"/>
                      <a:pt x="14921" y="2771"/>
                    </a:cubicBezTo>
                    <a:cubicBezTo>
                      <a:pt x="14921" y="2819"/>
                      <a:pt x="14925" y="2828"/>
                      <a:pt x="14940" y="2858"/>
                    </a:cubicBezTo>
                    <a:cubicBezTo>
                      <a:pt x="14957" y="2891"/>
                      <a:pt x="14949" y="2904"/>
                      <a:pt x="14944" y="2943"/>
                    </a:cubicBezTo>
                    <a:cubicBezTo>
                      <a:pt x="14936" y="3022"/>
                      <a:pt x="15010" y="3034"/>
                      <a:pt x="15037" y="3059"/>
                    </a:cubicBezTo>
                    <a:cubicBezTo>
                      <a:pt x="15065" y="3086"/>
                      <a:pt x="15068" y="3188"/>
                      <a:pt x="15030" y="3188"/>
                    </a:cubicBezTo>
                    <a:cubicBezTo>
                      <a:pt x="15004" y="3188"/>
                      <a:pt x="14985" y="3145"/>
                      <a:pt x="14965" y="3118"/>
                    </a:cubicBezTo>
                    <a:cubicBezTo>
                      <a:pt x="14941" y="3088"/>
                      <a:pt x="14912" y="3064"/>
                      <a:pt x="14885" y="3048"/>
                    </a:cubicBezTo>
                    <a:cubicBezTo>
                      <a:pt x="14862" y="3034"/>
                      <a:pt x="14845" y="3032"/>
                      <a:pt x="14825" y="3006"/>
                    </a:cubicBezTo>
                    <a:cubicBezTo>
                      <a:pt x="14798" y="2969"/>
                      <a:pt x="14760" y="2967"/>
                      <a:pt x="14729" y="2952"/>
                    </a:cubicBezTo>
                    <a:cubicBezTo>
                      <a:pt x="14727" y="2981"/>
                      <a:pt x="14731" y="3022"/>
                      <a:pt x="14735" y="3050"/>
                    </a:cubicBezTo>
                    <a:cubicBezTo>
                      <a:pt x="14748" y="3066"/>
                      <a:pt x="14762" y="3095"/>
                      <a:pt x="14775" y="3109"/>
                    </a:cubicBezTo>
                    <a:cubicBezTo>
                      <a:pt x="14768" y="3136"/>
                      <a:pt x="14745" y="3142"/>
                      <a:pt x="14732" y="3131"/>
                    </a:cubicBezTo>
                    <a:cubicBezTo>
                      <a:pt x="14723" y="3123"/>
                      <a:pt x="14720" y="3104"/>
                      <a:pt x="14711" y="3093"/>
                    </a:cubicBezTo>
                    <a:cubicBezTo>
                      <a:pt x="14692" y="3070"/>
                      <a:pt x="14670" y="3090"/>
                      <a:pt x="14677" y="3138"/>
                    </a:cubicBezTo>
                    <a:cubicBezTo>
                      <a:pt x="14687" y="3211"/>
                      <a:pt x="14717" y="3207"/>
                      <a:pt x="14747" y="3222"/>
                    </a:cubicBezTo>
                    <a:cubicBezTo>
                      <a:pt x="14782" y="3239"/>
                      <a:pt x="14806" y="3266"/>
                      <a:pt x="14817" y="3334"/>
                    </a:cubicBezTo>
                    <a:cubicBezTo>
                      <a:pt x="14783" y="3341"/>
                      <a:pt x="14780" y="3287"/>
                      <a:pt x="14751" y="3271"/>
                    </a:cubicBezTo>
                    <a:cubicBezTo>
                      <a:pt x="14730" y="3259"/>
                      <a:pt x="14693" y="3271"/>
                      <a:pt x="14670" y="3273"/>
                    </a:cubicBezTo>
                    <a:cubicBezTo>
                      <a:pt x="14651" y="3275"/>
                      <a:pt x="14643" y="3282"/>
                      <a:pt x="14628" y="3258"/>
                    </a:cubicBezTo>
                    <a:cubicBezTo>
                      <a:pt x="14614" y="3236"/>
                      <a:pt x="14606" y="3218"/>
                      <a:pt x="14612" y="3184"/>
                    </a:cubicBezTo>
                    <a:cubicBezTo>
                      <a:pt x="14617" y="3151"/>
                      <a:pt x="14637" y="3128"/>
                      <a:pt x="14638" y="3091"/>
                    </a:cubicBezTo>
                    <a:cubicBezTo>
                      <a:pt x="14640" y="3050"/>
                      <a:pt x="14622" y="2997"/>
                      <a:pt x="14618" y="2955"/>
                    </a:cubicBezTo>
                    <a:cubicBezTo>
                      <a:pt x="14616" y="2930"/>
                      <a:pt x="14616" y="2882"/>
                      <a:pt x="14607" y="2861"/>
                    </a:cubicBezTo>
                    <a:cubicBezTo>
                      <a:pt x="14601" y="2844"/>
                      <a:pt x="14587" y="2841"/>
                      <a:pt x="14579" y="2827"/>
                    </a:cubicBezTo>
                    <a:cubicBezTo>
                      <a:pt x="14573" y="2846"/>
                      <a:pt x="14566" y="2888"/>
                      <a:pt x="14570" y="2910"/>
                    </a:cubicBezTo>
                    <a:cubicBezTo>
                      <a:pt x="14572" y="2920"/>
                      <a:pt x="14581" y="2929"/>
                      <a:pt x="14584" y="2940"/>
                    </a:cubicBezTo>
                    <a:cubicBezTo>
                      <a:pt x="14588" y="2954"/>
                      <a:pt x="14594" y="2987"/>
                      <a:pt x="14595" y="3001"/>
                    </a:cubicBezTo>
                    <a:cubicBezTo>
                      <a:pt x="14599" y="3056"/>
                      <a:pt x="14592" y="3104"/>
                      <a:pt x="14568" y="3125"/>
                    </a:cubicBezTo>
                    <a:cubicBezTo>
                      <a:pt x="14549" y="3141"/>
                      <a:pt x="14511" y="3177"/>
                      <a:pt x="14501" y="3219"/>
                    </a:cubicBezTo>
                    <a:cubicBezTo>
                      <a:pt x="14493" y="3253"/>
                      <a:pt x="14505" y="3256"/>
                      <a:pt x="14512" y="3276"/>
                    </a:cubicBezTo>
                    <a:cubicBezTo>
                      <a:pt x="14517" y="3294"/>
                      <a:pt x="14519" y="3321"/>
                      <a:pt x="14520" y="3342"/>
                    </a:cubicBezTo>
                    <a:cubicBezTo>
                      <a:pt x="14538" y="3352"/>
                      <a:pt x="14557" y="3434"/>
                      <a:pt x="14561" y="3462"/>
                    </a:cubicBezTo>
                    <a:cubicBezTo>
                      <a:pt x="14546" y="3484"/>
                      <a:pt x="14520" y="3516"/>
                      <a:pt x="14516" y="3557"/>
                    </a:cubicBezTo>
                    <a:cubicBezTo>
                      <a:pt x="14515" y="3579"/>
                      <a:pt x="14521" y="3606"/>
                      <a:pt x="14522" y="3628"/>
                    </a:cubicBezTo>
                    <a:cubicBezTo>
                      <a:pt x="14525" y="3663"/>
                      <a:pt x="14518" y="3722"/>
                      <a:pt x="14538" y="3741"/>
                    </a:cubicBezTo>
                    <a:cubicBezTo>
                      <a:pt x="14553" y="3755"/>
                      <a:pt x="14581" y="3741"/>
                      <a:pt x="14597" y="3739"/>
                    </a:cubicBezTo>
                    <a:cubicBezTo>
                      <a:pt x="14613" y="3737"/>
                      <a:pt x="14681" y="3764"/>
                      <a:pt x="14682" y="3714"/>
                    </a:cubicBezTo>
                    <a:cubicBezTo>
                      <a:pt x="14709" y="3728"/>
                      <a:pt x="14735" y="3736"/>
                      <a:pt x="14753" y="3782"/>
                    </a:cubicBezTo>
                    <a:cubicBezTo>
                      <a:pt x="14774" y="3839"/>
                      <a:pt x="14788" y="3860"/>
                      <a:pt x="14778" y="3935"/>
                    </a:cubicBezTo>
                    <a:cubicBezTo>
                      <a:pt x="14769" y="4005"/>
                      <a:pt x="14793" y="4040"/>
                      <a:pt x="14822" y="4066"/>
                    </a:cubicBezTo>
                    <a:cubicBezTo>
                      <a:pt x="14848" y="4089"/>
                      <a:pt x="14852" y="4122"/>
                      <a:pt x="14818" y="4120"/>
                    </a:cubicBezTo>
                    <a:cubicBezTo>
                      <a:pt x="14796" y="4119"/>
                      <a:pt x="14767" y="4111"/>
                      <a:pt x="14750" y="4079"/>
                    </a:cubicBezTo>
                    <a:cubicBezTo>
                      <a:pt x="14723" y="4029"/>
                      <a:pt x="14740" y="3955"/>
                      <a:pt x="14726" y="3896"/>
                    </a:cubicBezTo>
                    <a:cubicBezTo>
                      <a:pt x="14698" y="3777"/>
                      <a:pt x="14614" y="3798"/>
                      <a:pt x="14572" y="3874"/>
                    </a:cubicBezTo>
                    <a:cubicBezTo>
                      <a:pt x="14555" y="3904"/>
                      <a:pt x="14572" y="3916"/>
                      <a:pt x="14577" y="3952"/>
                    </a:cubicBezTo>
                    <a:cubicBezTo>
                      <a:pt x="14585" y="4001"/>
                      <a:pt x="14572" y="4041"/>
                      <a:pt x="14558" y="4078"/>
                    </a:cubicBezTo>
                    <a:cubicBezTo>
                      <a:pt x="14542" y="4121"/>
                      <a:pt x="14527" y="4166"/>
                      <a:pt x="14519" y="4217"/>
                    </a:cubicBezTo>
                    <a:cubicBezTo>
                      <a:pt x="14514" y="4246"/>
                      <a:pt x="14517" y="4253"/>
                      <a:pt x="14501" y="4261"/>
                    </a:cubicBezTo>
                    <a:cubicBezTo>
                      <a:pt x="14487" y="4268"/>
                      <a:pt x="14472" y="4256"/>
                      <a:pt x="14458" y="4269"/>
                    </a:cubicBezTo>
                    <a:cubicBezTo>
                      <a:pt x="14441" y="4285"/>
                      <a:pt x="14431" y="4315"/>
                      <a:pt x="14415" y="4334"/>
                    </a:cubicBezTo>
                    <a:cubicBezTo>
                      <a:pt x="14394" y="4360"/>
                      <a:pt x="14361" y="4331"/>
                      <a:pt x="14340" y="4317"/>
                    </a:cubicBezTo>
                    <a:cubicBezTo>
                      <a:pt x="14320" y="4304"/>
                      <a:pt x="14299" y="4302"/>
                      <a:pt x="14278" y="4299"/>
                    </a:cubicBezTo>
                    <a:cubicBezTo>
                      <a:pt x="14255" y="4296"/>
                      <a:pt x="14237" y="4290"/>
                      <a:pt x="14232" y="4237"/>
                    </a:cubicBezTo>
                    <a:cubicBezTo>
                      <a:pt x="14246" y="4235"/>
                      <a:pt x="14259" y="4236"/>
                      <a:pt x="14272" y="4233"/>
                    </a:cubicBezTo>
                    <a:cubicBezTo>
                      <a:pt x="14288" y="4229"/>
                      <a:pt x="14305" y="4217"/>
                      <a:pt x="14321" y="4215"/>
                    </a:cubicBezTo>
                    <a:cubicBezTo>
                      <a:pt x="14329" y="4214"/>
                      <a:pt x="14333" y="4219"/>
                      <a:pt x="14338" y="4220"/>
                    </a:cubicBezTo>
                    <a:cubicBezTo>
                      <a:pt x="14360" y="4227"/>
                      <a:pt x="14392" y="4212"/>
                      <a:pt x="14412" y="4237"/>
                    </a:cubicBezTo>
                    <a:cubicBezTo>
                      <a:pt x="14442" y="4160"/>
                      <a:pt x="14471" y="4080"/>
                      <a:pt x="14495" y="3994"/>
                    </a:cubicBezTo>
                    <a:cubicBezTo>
                      <a:pt x="14515" y="3923"/>
                      <a:pt x="14521" y="3876"/>
                      <a:pt x="14495" y="3811"/>
                    </a:cubicBezTo>
                    <a:cubicBezTo>
                      <a:pt x="14468" y="3745"/>
                      <a:pt x="14444" y="3680"/>
                      <a:pt x="14455" y="3589"/>
                    </a:cubicBezTo>
                    <a:cubicBezTo>
                      <a:pt x="14464" y="3509"/>
                      <a:pt x="14482" y="3455"/>
                      <a:pt x="14464" y="3373"/>
                    </a:cubicBezTo>
                    <a:cubicBezTo>
                      <a:pt x="14451" y="3309"/>
                      <a:pt x="14426" y="3257"/>
                      <a:pt x="14443" y="3187"/>
                    </a:cubicBezTo>
                    <a:cubicBezTo>
                      <a:pt x="14460" y="3118"/>
                      <a:pt x="14485" y="3053"/>
                      <a:pt x="14468" y="2971"/>
                    </a:cubicBezTo>
                    <a:cubicBezTo>
                      <a:pt x="14451" y="2886"/>
                      <a:pt x="14404" y="2897"/>
                      <a:pt x="14367" y="2900"/>
                    </a:cubicBezTo>
                    <a:cubicBezTo>
                      <a:pt x="14331" y="2904"/>
                      <a:pt x="14266" y="2880"/>
                      <a:pt x="14239" y="2939"/>
                    </a:cubicBezTo>
                    <a:cubicBezTo>
                      <a:pt x="14206" y="3009"/>
                      <a:pt x="14227" y="3129"/>
                      <a:pt x="14189" y="3197"/>
                    </a:cubicBezTo>
                    <a:cubicBezTo>
                      <a:pt x="14173" y="3227"/>
                      <a:pt x="14151" y="3239"/>
                      <a:pt x="14132" y="3259"/>
                    </a:cubicBezTo>
                    <a:cubicBezTo>
                      <a:pt x="14113" y="3278"/>
                      <a:pt x="14098" y="3304"/>
                      <a:pt x="14084" y="3335"/>
                    </a:cubicBezTo>
                    <a:cubicBezTo>
                      <a:pt x="14094" y="3361"/>
                      <a:pt x="14103" y="3363"/>
                      <a:pt x="14118" y="3364"/>
                    </a:cubicBezTo>
                    <a:cubicBezTo>
                      <a:pt x="14126" y="3446"/>
                      <a:pt x="14116" y="3496"/>
                      <a:pt x="14107" y="3574"/>
                    </a:cubicBezTo>
                    <a:cubicBezTo>
                      <a:pt x="14099" y="3641"/>
                      <a:pt x="14123" y="3650"/>
                      <a:pt x="14149" y="3669"/>
                    </a:cubicBezTo>
                    <a:cubicBezTo>
                      <a:pt x="14177" y="3689"/>
                      <a:pt x="14290" y="3868"/>
                      <a:pt x="14216" y="3903"/>
                    </a:cubicBezTo>
                    <a:cubicBezTo>
                      <a:pt x="14172" y="3925"/>
                      <a:pt x="14125" y="3853"/>
                      <a:pt x="14090" y="3809"/>
                    </a:cubicBezTo>
                    <a:cubicBezTo>
                      <a:pt x="14057" y="3767"/>
                      <a:pt x="14023" y="3735"/>
                      <a:pt x="13992" y="3687"/>
                    </a:cubicBezTo>
                    <a:cubicBezTo>
                      <a:pt x="13965" y="3644"/>
                      <a:pt x="13947" y="3604"/>
                      <a:pt x="13913" y="3597"/>
                    </a:cubicBezTo>
                    <a:cubicBezTo>
                      <a:pt x="13877" y="3589"/>
                      <a:pt x="13841" y="3571"/>
                      <a:pt x="13805" y="3567"/>
                    </a:cubicBezTo>
                    <a:cubicBezTo>
                      <a:pt x="13763" y="3562"/>
                      <a:pt x="13726" y="3550"/>
                      <a:pt x="13687" y="3512"/>
                    </a:cubicBezTo>
                    <a:cubicBezTo>
                      <a:pt x="13662" y="3487"/>
                      <a:pt x="13642" y="3461"/>
                      <a:pt x="13615" y="3446"/>
                    </a:cubicBezTo>
                    <a:cubicBezTo>
                      <a:pt x="13607" y="3503"/>
                      <a:pt x="13612" y="3574"/>
                      <a:pt x="13645" y="3587"/>
                    </a:cubicBezTo>
                    <a:cubicBezTo>
                      <a:pt x="13656" y="3592"/>
                      <a:pt x="13675" y="3582"/>
                      <a:pt x="13685" y="3592"/>
                    </a:cubicBezTo>
                    <a:cubicBezTo>
                      <a:pt x="13696" y="3602"/>
                      <a:pt x="13702" y="3635"/>
                      <a:pt x="13711" y="3651"/>
                    </a:cubicBezTo>
                    <a:cubicBezTo>
                      <a:pt x="13726" y="3678"/>
                      <a:pt x="13763" y="3718"/>
                      <a:pt x="13759" y="3762"/>
                    </a:cubicBezTo>
                    <a:cubicBezTo>
                      <a:pt x="13753" y="3821"/>
                      <a:pt x="13707" y="3864"/>
                      <a:pt x="13683" y="3882"/>
                    </a:cubicBezTo>
                    <a:cubicBezTo>
                      <a:pt x="13673" y="3889"/>
                      <a:pt x="13672" y="3898"/>
                      <a:pt x="13661" y="3889"/>
                    </a:cubicBezTo>
                    <a:cubicBezTo>
                      <a:pt x="13650" y="3880"/>
                      <a:pt x="13640" y="3840"/>
                      <a:pt x="13636" y="3819"/>
                    </a:cubicBezTo>
                    <a:cubicBezTo>
                      <a:pt x="13627" y="3773"/>
                      <a:pt x="13643" y="3762"/>
                      <a:pt x="13650" y="3722"/>
                    </a:cubicBezTo>
                    <a:cubicBezTo>
                      <a:pt x="13637" y="3692"/>
                      <a:pt x="13610" y="3700"/>
                      <a:pt x="13599" y="3730"/>
                    </a:cubicBezTo>
                    <a:cubicBezTo>
                      <a:pt x="13583" y="3773"/>
                      <a:pt x="13582" y="3814"/>
                      <a:pt x="13556" y="3839"/>
                    </a:cubicBezTo>
                    <a:cubicBezTo>
                      <a:pt x="13534" y="3859"/>
                      <a:pt x="13513" y="3863"/>
                      <a:pt x="13490" y="3875"/>
                    </a:cubicBezTo>
                    <a:cubicBezTo>
                      <a:pt x="13478" y="3882"/>
                      <a:pt x="13469" y="3890"/>
                      <a:pt x="13457" y="3886"/>
                    </a:cubicBezTo>
                    <a:cubicBezTo>
                      <a:pt x="13442" y="3880"/>
                      <a:pt x="13433" y="3860"/>
                      <a:pt x="13419" y="3870"/>
                    </a:cubicBezTo>
                    <a:cubicBezTo>
                      <a:pt x="13391" y="3888"/>
                      <a:pt x="13392" y="3936"/>
                      <a:pt x="13359" y="3928"/>
                    </a:cubicBezTo>
                    <a:cubicBezTo>
                      <a:pt x="13344" y="3924"/>
                      <a:pt x="13331" y="3901"/>
                      <a:pt x="13317" y="3902"/>
                    </a:cubicBezTo>
                    <a:cubicBezTo>
                      <a:pt x="13320" y="3857"/>
                      <a:pt x="13350" y="3832"/>
                      <a:pt x="13359" y="3788"/>
                    </a:cubicBezTo>
                    <a:cubicBezTo>
                      <a:pt x="13345" y="3754"/>
                      <a:pt x="13316" y="3758"/>
                      <a:pt x="13298" y="3771"/>
                    </a:cubicBezTo>
                    <a:cubicBezTo>
                      <a:pt x="13274" y="3788"/>
                      <a:pt x="13256" y="3848"/>
                      <a:pt x="13232" y="3858"/>
                    </a:cubicBezTo>
                    <a:cubicBezTo>
                      <a:pt x="13215" y="3865"/>
                      <a:pt x="13195" y="3855"/>
                      <a:pt x="13176" y="3862"/>
                    </a:cubicBezTo>
                    <a:cubicBezTo>
                      <a:pt x="13155" y="3870"/>
                      <a:pt x="13134" y="3877"/>
                      <a:pt x="13114" y="3894"/>
                    </a:cubicBezTo>
                    <a:cubicBezTo>
                      <a:pt x="13106" y="3901"/>
                      <a:pt x="13091" y="3913"/>
                      <a:pt x="13087" y="3931"/>
                    </a:cubicBezTo>
                    <a:cubicBezTo>
                      <a:pt x="13082" y="3959"/>
                      <a:pt x="13098" y="3983"/>
                      <a:pt x="13099" y="4010"/>
                    </a:cubicBezTo>
                    <a:cubicBezTo>
                      <a:pt x="13083" y="4015"/>
                      <a:pt x="13065" y="4016"/>
                      <a:pt x="13048" y="4014"/>
                    </a:cubicBezTo>
                    <a:cubicBezTo>
                      <a:pt x="13034" y="4012"/>
                      <a:pt x="13032" y="4005"/>
                      <a:pt x="13022" y="4027"/>
                    </a:cubicBezTo>
                    <a:cubicBezTo>
                      <a:pt x="13016" y="4044"/>
                      <a:pt x="13022" y="4053"/>
                      <a:pt x="13011" y="4060"/>
                    </a:cubicBezTo>
                    <a:cubicBezTo>
                      <a:pt x="13005" y="4064"/>
                      <a:pt x="12993" y="4049"/>
                      <a:pt x="12987" y="4048"/>
                    </a:cubicBezTo>
                    <a:cubicBezTo>
                      <a:pt x="12968" y="4044"/>
                      <a:pt x="12969" y="4049"/>
                      <a:pt x="12967" y="4084"/>
                    </a:cubicBezTo>
                    <a:cubicBezTo>
                      <a:pt x="12965" y="4119"/>
                      <a:pt x="12962" y="4122"/>
                      <a:pt x="12949" y="4147"/>
                    </a:cubicBezTo>
                    <a:cubicBezTo>
                      <a:pt x="12937" y="4174"/>
                      <a:pt x="12936" y="4188"/>
                      <a:pt x="12919" y="4196"/>
                    </a:cubicBezTo>
                    <a:cubicBezTo>
                      <a:pt x="12897" y="4205"/>
                      <a:pt x="12875" y="4209"/>
                      <a:pt x="12853" y="4220"/>
                    </a:cubicBezTo>
                    <a:cubicBezTo>
                      <a:pt x="12845" y="4175"/>
                      <a:pt x="12806" y="4124"/>
                      <a:pt x="12816" y="4070"/>
                    </a:cubicBezTo>
                    <a:cubicBezTo>
                      <a:pt x="12823" y="4030"/>
                      <a:pt x="12867" y="4044"/>
                      <a:pt x="12887" y="4034"/>
                    </a:cubicBezTo>
                    <a:cubicBezTo>
                      <a:pt x="12889" y="3998"/>
                      <a:pt x="12905" y="3952"/>
                      <a:pt x="12886" y="3931"/>
                    </a:cubicBezTo>
                    <a:cubicBezTo>
                      <a:pt x="12875" y="3919"/>
                      <a:pt x="12858" y="3919"/>
                      <a:pt x="12845" y="3907"/>
                    </a:cubicBezTo>
                    <a:cubicBezTo>
                      <a:pt x="12830" y="3892"/>
                      <a:pt x="12825" y="3882"/>
                      <a:pt x="12816" y="3857"/>
                    </a:cubicBezTo>
                    <a:cubicBezTo>
                      <a:pt x="12806" y="3831"/>
                      <a:pt x="12797" y="3824"/>
                      <a:pt x="12779" y="3829"/>
                    </a:cubicBezTo>
                    <a:cubicBezTo>
                      <a:pt x="12767" y="3832"/>
                      <a:pt x="12753" y="3861"/>
                      <a:pt x="12743" y="3856"/>
                    </a:cubicBezTo>
                    <a:cubicBezTo>
                      <a:pt x="12734" y="3852"/>
                      <a:pt x="12724" y="3818"/>
                      <a:pt x="12715" y="3809"/>
                    </a:cubicBezTo>
                    <a:cubicBezTo>
                      <a:pt x="12714" y="3835"/>
                      <a:pt x="12717" y="3847"/>
                      <a:pt x="12720" y="3871"/>
                    </a:cubicBezTo>
                    <a:cubicBezTo>
                      <a:pt x="12723" y="3896"/>
                      <a:pt x="12718" y="3942"/>
                      <a:pt x="12725" y="3962"/>
                    </a:cubicBezTo>
                    <a:cubicBezTo>
                      <a:pt x="12731" y="3980"/>
                      <a:pt x="12752" y="3983"/>
                      <a:pt x="12751" y="4017"/>
                    </a:cubicBezTo>
                    <a:cubicBezTo>
                      <a:pt x="12751" y="4040"/>
                      <a:pt x="12744" y="4043"/>
                      <a:pt x="12736" y="4057"/>
                    </a:cubicBezTo>
                    <a:cubicBezTo>
                      <a:pt x="12726" y="4074"/>
                      <a:pt x="12721" y="4087"/>
                      <a:pt x="12724" y="4113"/>
                    </a:cubicBezTo>
                    <a:cubicBezTo>
                      <a:pt x="12728" y="4142"/>
                      <a:pt x="12738" y="4152"/>
                      <a:pt x="12748" y="4162"/>
                    </a:cubicBezTo>
                    <a:cubicBezTo>
                      <a:pt x="12771" y="4186"/>
                      <a:pt x="12771" y="4207"/>
                      <a:pt x="12767" y="4253"/>
                    </a:cubicBezTo>
                    <a:cubicBezTo>
                      <a:pt x="12764" y="4282"/>
                      <a:pt x="12761" y="4286"/>
                      <a:pt x="12754" y="4310"/>
                    </a:cubicBezTo>
                    <a:cubicBezTo>
                      <a:pt x="12744" y="4339"/>
                      <a:pt x="12750" y="4348"/>
                      <a:pt x="12759" y="4380"/>
                    </a:cubicBezTo>
                    <a:cubicBezTo>
                      <a:pt x="12732" y="4392"/>
                      <a:pt x="12714" y="4323"/>
                      <a:pt x="12690" y="4313"/>
                    </a:cubicBezTo>
                    <a:cubicBezTo>
                      <a:pt x="12682" y="4309"/>
                      <a:pt x="12674" y="4315"/>
                      <a:pt x="12666" y="4315"/>
                    </a:cubicBezTo>
                    <a:cubicBezTo>
                      <a:pt x="12654" y="4315"/>
                      <a:pt x="12644" y="4306"/>
                      <a:pt x="12633" y="4303"/>
                    </a:cubicBezTo>
                    <a:cubicBezTo>
                      <a:pt x="12610" y="4298"/>
                      <a:pt x="12593" y="4366"/>
                      <a:pt x="12569" y="4387"/>
                    </a:cubicBezTo>
                    <a:cubicBezTo>
                      <a:pt x="12544" y="4408"/>
                      <a:pt x="12524" y="4431"/>
                      <a:pt x="12498" y="4447"/>
                    </a:cubicBezTo>
                    <a:cubicBezTo>
                      <a:pt x="12499" y="4494"/>
                      <a:pt x="12500" y="4516"/>
                      <a:pt x="12509" y="4557"/>
                    </a:cubicBezTo>
                    <a:cubicBezTo>
                      <a:pt x="12514" y="4577"/>
                      <a:pt x="12523" y="4597"/>
                      <a:pt x="12522" y="4619"/>
                    </a:cubicBezTo>
                    <a:cubicBezTo>
                      <a:pt x="12521" y="4626"/>
                      <a:pt x="12511" y="4665"/>
                      <a:pt x="12509" y="4671"/>
                    </a:cubicBezTo>
                    <a:cubicBezTo>
                      <a:pt x="12487" y="4725"/>
                      <a:pt x="12461" y="4668"/>
                      <a:pt x="12432" y="4661"/>
                    </a:cubicBezTo>
                    <a:cubicBezTo>
                      <a:pt x="12422" y="4658"/>
                      <a:pt x="12413" y="4660"/>
                      <a:pt x="12403" y="4652"/>
                    </a:cubicBezTo>
                    <a:cubicBezTo>
                      <a:pt x="12388" y="4640"/>
                      <a:pt x="12379" y="4611"/>
                      <a:pt x="12365" y="4602"/>
                    </a:cubicBezTo>
                    <a:cubicBezTo>
                      <a:pt x="12368" y="4557"/>
                      <a:pt x="12337" y="4542"/>
                      <a:pt x="12320" y="4546"/>
                    </a:cubicBezTo>
                    <a:cubicBezTo>
                      <a:pt x="12318" y="4576"/>
                      <a:pt x="12320" y="4622"/>
                      <a:pt x="12324" y="4651"/>
                    </a:cubicBezTo>
                    <a:cubicBezTo>
                      <a:pt x="12329" y="4686"/>
                      <a:pt x="12334" y="4680"/>
                      <a:pt x="12350" y="4686"/>
                    </a:cubicBezTo>
                    <a:cubicBezTo>
                      <a:pt x="12373" y="4695"/>
                      <a:pt x="12396" y="4736"/>
                      <a:pt x="12376" y="4783"/>
                    </a:cubicBezTo>
                    <a:cubicBezTo>
                      <a:pt x="12368" y="4800"/>
                      <a:pt x="12346" y="4824"/>
                      <a:pt x="12335" y="4825"/>
                    </a:cubicBezTo>
                    <a:cubicBezTo>
                      <a:pt x="12325" y="4827"/>
                      <a:pt x="12316" y="4807"/>
                      <a:pt x="12307" y="4796"/>
                    </a:cubicBezTo>
                    <a:cubicBezTo>
                      <a:pt x="12287" y="4771"/>
                      <a:pt x="12266" y="4750"/>
                      <a:pt x="12244" y="4736"/>
                    </a:cubicBezTo>
                    <a:cubicBezTo>
                      <a:pt x="12221" y="4721"/>
                      <a:pt x="12174" y="4684"/>
                      <a:pt x="12176" y="4620"/>
                    </a:cubicBezTo>
                    <a:cubicBezTo>
                      <a:pt x="12195" y="4626"/>
                      <a:pt x="12198" y="4597"/>
                      <a:pt x="12187" y="4574"/>
                    </a:cubicBezTo>
                    <a:cubicBezTo>
                      <a:pt x="12179" y="4556"/>
                      <a:pt x="12170" y="4546"/>
                      <a:pt x="12164" y="4525"/>
                    </a:cubicBezTo>
                    <a:cubicBezTo>
                      <a:pt x="12175" y="4480"/>
                      <a:pt x="12193" y="4470"/>
                      <a:pt x="12183" y="4412"/>
                    </a:cubicBezTo>
                    <a:cubicBezTo>
                      <a:pt x="12175" y="4368"/>
                      <a:pt x="12167" y="4336"/>
                      <a:pt x="12144" y="4331"/>
                    </a:cubicBezTo>
                    <a:cubicBezTo>
                      <a:pt x="12110" y="4324"/>
                      <a:pt x="12035" y="4260"/>
                      <a:pt x="12043" y="4167"/>
                    </a:cubicBezTo>
                    <a:cubicBezTo>
                      <a:pt x="12123" y="4254"/>
                      <a:pt x="12209" y="4300"/>
                      <a:pt x="12298" y="4335"/>
                    </a:cubicBezTo>
                    <a:cubicBezTo>
                      <a:pt x="12380" y="4368"/>
                      <a:pt x="12478" y="4422"/>
                      <a:pt x="12544" y="4277"/>
                    </a:cubicBezTo>
                    <a:cubicBezTo>
                      <a:pt x="12572" y="4215"/>
                      <a:pt x="12580" y="4103"/>
                      <a:pt x="12554" y="4033"/>
                    </a:cubicBezTo>
                    <a:cubicBezTo>
                      <a:pt x="12526" y="3959"/>
                      <a:pt x="12464" y="3941"/>
                      <a:pt x="12425" y="3903"/>
                    </a:cubicBezTo>
                    <a:cubicBezTo>
                      <a:pt x="12385" y="3863"/>
                      <a:pt x="12344" y="3824"/>
                      <a:pt x="12303" y="3784"/>
                    </a:cubicBezTo>
                    <a:cubicBezTo>
                      <a:pt x="12250" y="3731"/>
                      <a:pt x="12196" y="3674"/>
                      <a:pt x="12136" y="3715"/>
                    </a:cubicBezTo>
                    <a:cubicBezTo>
                      <a:pt x="12117" y="3728"/>
                      <a:pt x="12102" y="3746"/>
                      <a:pt x="12083" y="3724"/>
                    </a:cubicBezTo>
                    <a:cubicBezTo>
                      <a:pt x="12062" y="3699"/>
                      <a:pt x="12048" y="3653"/>
                      <a:pt x="12027" y="3628"/>
                    </a:cubicBezTo>
                    <a:cubicBezTo>
                      <a:pt x="12005" y="3604"/>
                      <a:pt x="11985" y="3608"/>
                      <a:pt x="11961" y="3604"/>
                    </a:cubicBezTo>
                    <a:cubicBezTo>
                      <a:pt x="11938" y="3600"/>
                      <a:pt x="11921" y="3580"/>
                      <a:pt x="11903" y="3552"/>
                    </a:cubicBezTo>
                    <a:cubicBezTo>
                      <a:pt x="11911" y="3546"/>
                      <a:pt x="11917" y="3537"/>
                      <a:pt x="11926" y="3536"/>
                    </a:cubicBezTo>
                    <a:cubicBezTo>
                      <a:pt x="11928" y="3521"/>
                      <a:pt x="11927" y="3501"/>
                      <a:pt x="11930" y="3487"/>
                    </a:cubicBezTo>
                    <a:cubicBezTo>
                      <a:pt x="11935" y="3468"/>
                      <a:pt x="11948" y="3454"/>
                      <a:pt x="11955" y="3439"/>
                    </a:cubicBezTo>
                    <a:cubicBezTo>
                      <a:pt x="11929" y="3403"/>
                      <a:pt x="11894" y="3368"/>
                      <a:pt x="11864" y="3344"/>
                    </a:cubicBezTo>
                    <a:cubicBezTo>
                      <a:pt x="11840" y="3324"/>
                      <a:pt x="11831" y="3356"/>
                      <a:pt x="11819" y="3392"/>
                    </a:cubicBezTo>
                    <a:cubicBezTo>
                      <a:pt x="11808" y="3426"/>
                      <a:pt x="11790" y="3444"/>
                      <a:pt x="11785" y="3396"/>
                    </a:cubicBezTo>
                    <a:cubicBezTo>
                      <a:pt x="11781" y="3361"/>
                      <a:pt x="11789" y="3325"/>
                      <a:pt x="11787" y="3290"/>
                    </a:cubicBezTo>
                    <a:cubicBezTo>
                      <a:pt x="11778" y="3288"/>
                      <a:pt x="11759" y="3277"/>
                      <a:pt x="11751" y="3285"/>
                    </a:cubicBezTo>
                    <a:cubicBezTo>
                      <a:pt x="11736" y="3300"/>
                      <a:pt x="11746" y="3334"/>
                      <a:pt x="11740" y="3363"/>
                    </a:cubicBezTo>
                    <a:cubicBezTo>
                      <a:pt x="11733" y="3402"/>
                      <a:pt x="11712" y="3417"/>
                      <a:pt x="11704" y="3456"/>
                    </a:cubicBezTo>
                    <a:cubicBezTo>
                      <a:pt x="11697" y="3436"/>
                      <a:pt x="11690" y="3425"/>
                      <a:pt x="11686" y="3405"/>
                    </a:cubicBezTo>
                    <a:cubicBezTo>
                      <a:pt x="11684" y="3389"/>
                      <a:pt x="11692" y="3385"/>
                      <a:pt x="11682" y="3376"/>
                    </a:cubicBezTo>
                    <a:cubicBezTo>
                      <a:pt x="11668" y="3362"/>
                      <a:pt x="11645" y="3409"/>
                      <a:pt x="11645" y="3433"/>
                    </a:cubicBezTo>
                    <a:cubicBezTo>
                      <a:pt x="11641" y="3433"/>
                      <a:pt x="11626" y="3426"/>
                      <a:pt x="11623" y="3421"/>
                    </a:cubicBezTo>
                    <a:cubicBezTo>
                      <a:pt x="11614" y="3408"/>
                      <a:pt x="11615" y="3416"/>
                      <a:pt x="11619" y="3386"/>
                    </a:cubicBezTo>
                    <a:cubicBezTo>
                      <a:pt x="11623" y="3361"/>
                      <a:pt x="11636" y="3325"/>
                      <a:pt x="11635" y="3299"/>
                    </a:cubicBezTo>
                    <a:cubicBezTo>
                      <a:pt x="11621" y="3314"/>
                      <a:pt x="11607" y="3331"/>
                      <a:pt x="11593" y="3347"/>
                    </a:cubicBezTo>
                    <a:cubicBezTo>
                      <a:pt x="11585" y="3356"/>
                      <a:pt x="11578" y="3371"/>
                      <a:pt x="11570" y="3377"/>
                    </a:cubicBezTo>
                    <a:cubicBezTo>
                      <a:pt x="11562" y="3384"/>
                      <a:pt x="11553" y="3379"/>
                      <a:pt x="11545" y="3385"/>
                    </a:cubicBezTo>
                    <a:cubicBezTo>
                      <a:pt x="11527" y="3398"/>
                      <a:pt x="11527" y="3433"/>
                      <a:pt x="11523" y="3465"/>
                    </a:cubicBezTo>
                    <a:cubicBezTo>
                      <a:pt x="11520" y="3494"/>
                      <a:pt x="11503" y="3520"/>
                      <a:pt x="11500" y="3550"/>
                    </a:cubicBezTo>
                    <a:cubicBezTo>
                      <a:pt x="11499" y="3489"/>
                      <a:pt x="11483" y="3442"/>
                      <a:pt x="11481" y="3385"/>
                    </a:cubicBezTo>
                    <a:cubicBezTo>
                      <a:pt x="11473" y="3419"/>
                      <a:pt x="11466" y="3444"/>
                      <a:pt x="11461" y="3477"/>
                    </a:cubicBezTo>
                    <a:cubicBezTo>
                      <a:pt x="11459" y="3494"/>
                      <a:pt x="11454" y="3531"/>
                      <a:pt x="11445" y="3539"/>
                    </a:cubicBezTo>
                    <a:cubicBezTo>
                      <a:pt x="11430" y="3552"/>
                      <a:pt x="11417" y="3488"/>
                      <a:pt x="11400" y="3477"/>
                    </a:cubicBezTo>
                    <a:cubicBezTo>
                      <a:pt x="11382" y="3467"/>
                      <a:pt x="11387" y="3480"/>
                      <a:pt x="11381" y="3507"/>
                    </a:cubicBezTo>
                    <a:cubicBezTo>
                      <a:pt x="11374" y="3538"/>
                      <a:pt x="11370" y="3526"/>
                      <a:pt x="11357" y="3536"/>
                    </a:cubicBezTo>
                    <a:cubicBezTo>
                      <a:pt x="11341" y="3549"/>
                      <a:pt x="11341" y="3599"/>
                      <a:pt x="11323" y="3623"/>
                    </a:cubicBezTo>
                    <a:cubicBezTo>
                      <a:pt x="11321" y="3567"/>
                      <a:pt x="11331" y="3529"/>
                      <a:pt x="11304" y="3501"/>
                    </a:cubicBezTo>
                    <a:cubicBezTo>
                      <a:pt x="11294" y="3492"/>
                      <a:pt x="11284" y="3479"/>
                      <a:pt x="11274" y="3490"/>
                    </a:cubicBezTo>
                    <a:cubicBezTo>
                      <a:pt x="11264" y="3500"/>
                      <a:pt x="11265" y="3525"/>
                      <a:pt x="11256" y="3535"/>
                    </a:cubicBezTo>
                    <a:cubicBezTo>
                      <a:pt x="11231" y="3564"/>
                      <a:pt x="11210" y="3493"/>
                      <a:pt x="11200" y="3587"/>
                    </a:cubicBezTo>
                    <a:cubicBezTo>
                      <a:pt x="11198" y="3614"/>
                      <a:pt x="11204" y="3614"/>
                      <a:pt x="11204" y="3638"/>
                    </a:cubicBezTo>
                    <a:cubicBezTo>
                      <a:pt x="11204" y="3658"/>
                      <a:pt x="11197" y="3679"/>
                      <a:pt x="11197" y="3701"/>
                    </a:cubicBezTo>
                    <a:cubicBezTo>
                      <a:pt x="11176" y="3695"/>
                      <a:pt x="11165" y="3605"/>
                      <a:pt x="11151" y="3619"/>
                    </a:cubicBezTo>
                    <a:cubicBezTo>
                      <a:pt x="11141" y="3630"/>
                      <a:pt x="11141" y="3670"/>
                      <a:pt x="11130" y="3685"/>
                    </a:cubicBezTo>
                    <a:cubicBezTo>
                      <a:pt x="11124" y="3693"/>
                      <a:pt x="11112" y="3698"/>
                      <a:pt x="11105" y="3706"/>
                    </a:cubicBezTo>
                    <a:cubicBezTo>
                      <a:pt x="11104" y="3741"/>
                      <a:pt x="11121" y="3836"/>
                      <a:pt x="11092" y="3811"/>
                    </a:cubicBezTo>
                    <a:cubicBezTo>
                      <a:pt x="11070" y="3790"/>
                      <a:pt x="11078" y="3688"/>
                      <a:pt x="11054" y="3690"/>
                    </a:cubicBezTo>
                    <a:cubicBezTo>
                      <a:pt x="11038" y="3691"/>
                      <a:pt x="11021" y="3755"/>
                      <a:pt x="11011" y="3774"/>
                    </a:cubicBezTo>
                    <a:cubicBezTo>
                      <a:pt x="11001" y="3793"/>
                      <a:pt x="10991" y="3812"/>
                      <a:pt x="10981" y="3829"/>
                    </a:cubicBezTo>
                    <a:cubicBezTo>
                      <a:pt x="10966" y="3855"/>
                      <a:pt x="10947" y="3880"/>
                      <a:pt x="10950" y="3927"/>
                    </a:cubicBezTo>
                    <a:cubicBezTo>
                      <a:pt x="10934" y="3929"/>
                      <a:pt x="10908" y="3926"/>
                      <a:pt x="10894" y="3947"/>
                    </a:cubicBezTo>
                    <a:cubicBezTo>
                      <a:pt x="10880" y="3967"/>
                      <a:pt x="10880" y="3993"/>
                      <a:pt x="10860" y="4002"/>
                    </a:cubicBezTo>
                    <a:cubicBezTo>
                      <a:pt x="10878" y="4002"/>
                      <a:pt x="10898" y="4010"/>
                      <a:pt x="10916" y="4005"/>
                    </a:cubicBezTo>
                    <a:cubicBezTo>
                      <a:pt x="10918" y="3958"/>
                      <a:pt x="10937" y="3979"/>
                      <a:pt x="10950" y="3964"/>
                    </a:cubicBezTo>
                    <a:cubicBezTo>
                      <a:pt x="10956" y="3956"/>
                      <a:pt x="10961" y="3940"/>
                      <a:pt x="10966" y="3932"/>
                    </a:cubicBezTo>
                    <a:cubicBezTo>
                      <a:pt x="10972" y="3923"/>
                      <a:pt x="10979" y="3917"/>
                      <a:pt x="10985" y="3908"/>
                    </a:cubicBezTo>
                    <a:cubicBezTo>
                      <a:pt x="10993" y="3897"/>
                      <a:pt x="11002" y="3869"/>
                      <a:pt x="11011" y="3864"/>
                    </a:cubicBezTo>
                    <a:cubicBezTo>
                      <a:pt x="11021" y="3858"/>
                      <a:pt x="11026" y="3873"/>
                      <a:pt x="11035" y="3876"/>
                    </a:cubicBezTo>
                    <a:cubicBezTo>
                      <a:pt x="11044" y="3879"/>
                      <a:pt x="11048" y="3871"/>
                      <a:pt x="11056" y="3883"/>
                    </a:cubicBezTo>
                    <a:cubicBezTo>
                      <a:pt x="11063" y="3892"/>
                      <a:pt x="11065" y="3905"/>
                      <a:pt x="11072" y="3912"/>
                    </a:cubicBezTo>
                    <a:cubicBezTo>
                      <a:pt x="11078" y="3960"/>
                      <a:pt x="11027" y="3974"/>
                      <a:pt x="11011" y="3962"/>
                    </a:cubicBezTo>
                    <a:cubicBezTo>
                      <a:pt x="11008" y="4010"/>
                      <a:pt x="10976" y="3984"/>
                      <a:pt x="10972" y="4026"/>
                    </a:cubicBezTo>
                    <a:cubicBezTo>
                      <a:pt x="10971" y="4036"/>
                      <a:pt x="10976" y="4053"/>
                      <a:pt x="10975" y="4068"/>
                    </a:cubicBezTo>
                    <a:cubicBezTo>
                      <a:pt x="10974" y="4082"/>
                      <a:pt x="10969" y="4109"/>
                      <a:pt x="10965" y="4119"/>
                    </a:cubicBezTo>
                    <a:cubicBezTo>
                      <a:pt x="10954" y="4147"/>
                      <a:pt x="10937" y="4138"/>
                      <a:pt x="10926" y="4156"/>
                    </a:cubicBezTo>
                    <a:cubicBezTo>
                      <a:pt x="10916" y="4172"/>
                      <a:pt x="10915" y="4209"/>
                      <a:pt x="10904" y="4230"/>
                    </a:cubicBezTo>
                    <a:cubicBezTo>
                      <a:pt x="10888" y="4261"/>
                      <a:pt x="10861" y="4326"/>
                      <a:pt x="10873" y="4376"/>
                    </a:cubicBezTo>
                    <a:cubicBezTo>
                      <a:pt x="10860" y="4378"/>
                      <a:pt x="10847" y="4381"/>
                      <a:pt x="10839" y="4357"/>
                    </a:cubicBezTo>
                    <a:cubicBezTo>
                      <a:pt x="10842" y="4388"/>
                      <a:pt x="10846" y="4409"/>
                      <a:pt x="10841" y="4442"/>
                    </a:cubicBezTo>
                    <a:cubicBezTo>
                      <a:pt x="10837" y="4470"/>
                      <a:pt x="10825" y="4489"/>
                      <a:pt x="10824" y="4520"/>
                    </a:cubicBezTo>
                    <a:cubicBezTo>
                      <a:pt x="10806" y="4524"/>
                      <a:pt x="10801" y="4562"/>
                      <a:pt x="10796" y="4591"/>
                    </a:cubicBezTo>
                    <a:cubicBezTo>
                      <a:pt x="10794" y="4603"/>
                      <a:pt x="10804" y="4597"/>
                      <a:pt x="10796" y="4612"/>
                    </a:cubicBezTo>
                    <a:cubicBezTo>
                      <a:pt x="10794" y="4615"/>
                      <a:pt x="10783" y="4615"/>
                      <a:pt x="10780" y="4616"/>
                    </a:cubicBezTo>
                    <a:cubicBezTo>
                      <a:pt x="10780" y="4618"/>
                      <a:pt x="10780" y="4621"/>
                      <a:pt x="10780" y="4623"/>
                    </a:cubicBezTo>
                    <a:cubicBezTo>
                      <a:pt x="10768" y="4622"/>
                      <a:pt x="10750" y="4612"/>
                      <a:pt x="10739" y="4624"/>
                    </a:cubicBezTo>
                    <a:cubicBezTo>
                      <a:pt x="10749" y="4640"/>
                      <a:pt x="10763" y="4633"/>
                      <a:pt x="10773" y="4652"/>
                    </a:cubicBezTo>
                    <a:cubicBezTo>
                      <a:pt x="10783" y="4673"/>
                      <a:pt x="10781" y="4667"/>
                      <a:pt x="10771" y="4687"/>
                    </a:cubicBezTo>
                    <a:cubicBezTo>
                      <a:pt x="10766" y="4696"/>
                      <a:pt x="10760" y="4705"/>
                      <a:pt x="10754" y="4710"/>
                    </a:cubicBezTo>
                    <a:cubicBezTo>
                      <a:pt x="10736" y="4723"/>
                      <a:pt x="10722" y="4709"/>
                      <a:pt x="10705" y="4731"/>
                    </a:cubicBezTo>
                    <a:cubicBezTo>
                      <a:pt x="10675" y="4769"/>
                      <a:pt x="10685" y="4787"/>
                      <a:pt x="10678" y="4850"/>
                    </a:cubicBezTo>
                    <a:cubicBezTo>
                      <a:pt x="10668" y="4848"/>
                      <a:pt x="10657" y="4876"/>
                      <a:pt x="10654" y="4895"/>
                    </a:cubicBezTo>
                    <a:cubicBezTo>
                      <a:pt x="10653" y="4902"/>
                      <a:pt x="10632" y="4840"/>
                      <a:pt x="10632" y="4838"/>
                    </a:cubicBezTo>
                    <a:cubicBezTo>
                      <a:pt x="10624" y="4823"/>
                      <a:pt x="10618" y="4818"/>
                      <a:pt x="10606" y="4823"/>
                    </a:cubicBezTo>
                    <a:cubicBezTo>
                      <a:pt x="10606" y="4838"/>
                      <a:pt x="10610" y="4860"/>
                      <a:pt x="10607" y="4875"/>
                    </a:cubicBezTo>
                    <a:cubicBezTo>
                      <a:pt x="10605" y="4889"/>
                      <a:pt x="10589" y="4908"/>
                      <a:pt x="10584" y="4918"/>
                    </a:cubicBezTo>
                    <a:cubicBezTo>
                      <a:pt x="10569" y="4946"/>
                      <a:pt x="10540" y="4988"/>
                      <a:pt x="10564" y="5039"/>
                    </a:cubicBezTo>
                    <a:cubicBezTo>
                      <a:pt x="10546" y="5014"/>
                      <a:pt x="10510" y="4941"/>
                      <a:pt x="10507" y="5023"/>
                    </a:cubicBezTo>
                    <a:cubicBezTo>
                      <a:pt x="10506" y="5052"/>
                      <a:pt x="10512" y="5061"/>
                      <a:pt x="10496" y="5069"/>
                    </a:cubicBezTo>
                    <a:cubicBezTo>
                      <a:pt x="10485" y="5075"/>
                      <a:pt x="10475" y="5058"/>
                      <a:pt x="10466" y="5067"/>
                    </a:cubicBezTo>
                    <a:cubicBezTo>
                      <a:pt x="10454" y="5078"/>
                      <a:pt x="10459" y="5109"/>
                      <a:pt x="10451" y="5126"/>
                    </a:cubicBezTo>
                    <a:cubicBezTo>
                      <a:pt x="10445" y="5138"/>
                      <a:pt x="10426" y="5143"/>
                      <a:pt x="10418" y="5147"/>
                    </a:cubicBezTo>
                    <a:cubicBezTo>
                      <a:pt x="10395" y="5159"/>
                      <a:pt x="10381" y="5184"/>
                      <a:pt x="10375" y="5237"/>
                    </a:cubicBezTo>
                    <a:cubicBezTo>
                      <a:pt x="10384" y="5248"/>
                      <a:pt x="10396" y="5255"/>
                      <a:pt x="10397" y="5278"/>
                    </a:cubicBezTo>
                    <a:cubicBezTo>
                      <a:pt x="10398" y="5294"/>
                      <a:pt x="10391" y="5328"/>
                      <a:pt x="10387" y="5343"/>
                    </a:cubicBezTo>
                    <a:cubicBezTo>
                      <a:pt x="10396" y="5354"/>
                      <a:pt x="10408" y="5357"/>
                      <a:pt x="10416" y="5369"/>
                    </a:cubicBezTo>
                    <a:cubicBezTo>
                      <a:pt x="10399" y="5397"/>
                      <a:pt x="10390" y="5405"/>
                      <a:pt x="10391" y="5455"/>
                    </a:cubicBezTo>
                    <a:cubicBezTo>
                      <a:pt x="10402" y="5456"/>
                      <a:pt x="10427" y="5442"/>
                      <a:pt x="10434" y="5448"/>
                    </a:cubicBezTo>
                    <a:cubicBezTo>
                      <a:pt x="10446" y="5457"/>
                      <a:pt x="10441" y="5508"/>
                      <a:pt x="10436" y="5527"/>
                    </a:cubicBezTo>
                    <a:cubicBezTo>
                      <a:pt x="10431" y="5544"/>
                      <a:pt x="10410" y="5544"/>
                      <a:pt x="10409" y="5559"/>
                    </a:cubicBezTo>
                    <a:cubicBezTo>
                      <a:pt x="10407" y="5583"/>
                      <a:pt x="10438" y="5579"/>
                      <a:pt x="10446" y="5580"/>
                    </a:cubicBezTo>
                    <a:cubicBezTo>
                      <a:pt x="10451" y="5626"/>
                      <a:pt x="10421" y="5638"/>
                      <a:pt x="10421" y="5683"/>
                    </a:cubicBezTo>
                    <a:cubicBezTo>
                      <a:pt x="10429" y="5691"/>
                      <a:pt x="10439" y="5679"/>
                      <a:pt x="10448" y="5674"/>
                    </a:cubicBezTo>
                    <a:cubicBezTo>
                      <a:pt x="10458" y="5733"/>
                      <a:pt x="10422" y="5738"/>
                      <a:pt x="10428" y="5790"/>
                    </a:cubicBezTo>
                    <a:cubicBezTo>
                      <a:pt x="10432" y="5826"/>
                      <a:pt x="10457" y="5827"/>
                      <a:pt x="10470" y="5854"/>
                    </a:cubicBezTo>
                    <a:cubicBezTo>
                      <a:pt x="10485" y="5886"/>
                      <a:pt x="10493" y="5915"/>
                      <a:pt x="10517" y="5917"/>
                    </a:cubicBezTo>
                    <a:cubicBezTo>
                      <a:pt x="10545" y="5920"/>
                      <a:pt x="10581" y="5903"/>
                      <a:pt x="10605" y="5871"/>
                    </a:cubicBezTo>
                    <a:cubicBezTo>
                      <a:pt x="10626" y="5842"/>
                      <a:pt x="10638" y="5786"/>
                      <a:pt x="10668" y="5780"/>
                    </a:cubicBezTo>
                    <a:cubicBezTo>
                      <a:pt x="10676" y="5753"/>
                      <a:pt x="10695" y="5729"/>
                      <a:pt x="10699" y="5699"/>
                    </a:cubicBezTo>
                    <a:cubicBezTo>
                      <a:pt x="10711" y="5697"/>
                      <a:pt x="10723" y="5688"/>
                      <a:pt x="10733" y="5679"/>
                    </a:cubicBezTo>
                    <a:cubicBezTo>
                      <a:pt x="10736" y="5690"/>
                      <a:pt x="10744" y="5687"/>
                      <a:pt x="10749" y="5683"/>
                    </a:cubicBezTo>
                    <a:cubicBezTo>
                      <a:pt x="10759" y="5709"/>
                      <a:pt x="10763" y="5749"/>
                      <a:pt x="10772" y="5778"/>
                    </a:cubicBezTo>
                    <a:cubicBezTo>
                      <a:pt x="10785" y="5813"/>
                      <a:pt x="10780" y="5854"/>
                      <a:pt x="10802" y="5877"/>
                    </a:cubicBezTo>
                    <a:cubicBezTo>
                      <a:pt x="10799" y="5892"/>
                      <a:pt x="10790" y="5912"/>
                      <a:pt x="10793" y="5930"/>
                    </a:cubicBezTo>
                    <a:cubicBezTo>
                      <a:pt x="10797" y="5951"/>
                      <a:pt x="10812" y="5953"/>
                      <a:pt x="10818" y="5966"/>
                    </a:cubicBezTo>
                    <a:cubicBezTo>
                      <a:pt x="10825" y="5979"/>
                      <a:pt x="10820" y="5970"/>
                      <a:pt x="10825" y="5989"/>
                    </a:cubicBezTo>
                    <a:cubicBezTo>
                      <a:pt x="10835" y="6036"/>
                      <a:pt x="10840" y="6081"/>
                      <a:pt x="10859" y="6120"/>
                    </a:cubicBezTo>
                    <a:cubicBezTo>
                      <a:pt x="10853" y="6147"/>
                      <a:pt x="10858" y="6186"/>
                      <a:pt x="10867" y="6210"/>
                    </a:cubicBezTo>
                    <a:cubicBezTo>
                      <a:pt x="10875" y="6234"/>
                      <a:pt x="10893" y="6237"/>
                      <a:pt x="10900" y="6263"/>
                    </a:cubicBezTo>
                    <a:cubicBezTo>
                      <a:pt x="10910" y="6297"/>
                      <a:pt x="10892" y="6316"/>
                      <a:pt x="10916" y="6341"/>
                    </a:cubicBezTo>
                    <a:cubicBezTo>
                      <a:pt x="10937" y="6364"/>
                      <a:pt x="10954" y="6357"/>
                      <a:pt x="10965" y="6314"/>
                    </a:cubicBezTo>
                    <a:cubicBezTo>
                      <a:pt x="10974" y="6281"/>
                      <a:pt x="10969" y="6240"/>
                      <a:pt x="10985" y="6215"/>
                    </a:cubicBezTo>
                    <a:cubicBezTo>
                      <a:pt x="11021" y="6159"/>
                      <a:pt x="11060" y="6247"/>
                      <a:pt x="11094" y="6202"/>
                    </a:cubicBezTo>
                    <a:cubicBezTo>
                      <a:pt x="11117" y="6170"/>
                      <a:pt x="11105" y="6140"/>
                      <a:pt x="11099" y="6093"/>
                    </a:cubicBezTo>
                    <a:cubicBezTo>
                      <a:pt x="11096" y="6060"/>
                      <a:pt x="11103" y="6029"/>
                      <a:pt x="11102" y="5995"/>
                    </a:cubicBezTo>
                    <a:cubicBezTo>
                      <a:pt x="11102" y="5950"/>
                      <a:pt x="11087" y="5887"/>
                      <a:pt x="11093" y="5845"/>
                    </a:cubicBezTo>
                    <a:cubicBezTo>
                      <a:pt x="11098" y="5808"/>
                      <a:pt x="11122" y="5787"/>
                      <a:pt x="11131" y="5753"/>
                    </a:cubicBezTo>
                    <a:cubicBezTo>
                      <a:pt x="11147" y="5754"/>
                      <a:pt x="11176" y="5737"/>
                      <a:pt x="11184" y="5707"/>
                    </a:cubicBezTo>
                    <a:cubicBezTo>
                      <a:pt x="11169" y="5676"/>
                      <a:pt x="11169" y="5678"/>
                      <a:pt x="11186" y="5651"/>
                    </a:cubicBezTo>
                    <a:cubicBezTo>
                      <a:pt x="11197" y="5633"/>
                      <a:pt x="11201" y="5619"/>
                      <a:pt x="11214" y="5644"/>
                    </a:cubicBezTo>
                    <a:cubicBezTo>
                      <a:pt x="11224" y="5630"/>
                      <a:pt x="11223" y="5608"/>
                      <a:pt x="11218" y="5588"/>
                    </a:cubicBezTo>
                    <a:cubicBezTo>
                      <a:pt x="11260" y="5578"/>
                      <a:pt x="11214" y="5522"/>
                      <a:pt x="11202" y="5498"/>
                    </a:cubicBezTo>
                    <a:cubicBezTo>
                      <a:pt x="11190" y="5474"/>
                      <a:pt x="11183" y="5421"/>
                      <a:pt x="11166" y="5418"/>
                    </a:cubicBezTo>
                    <a:cubicBezTo>
                      <a:pt x="11155" y="5416"/>
                      <a:pt x="11149" y="5441"/>
                      <a:pt x="11137" y="5417"/>
                    </a:cubicBezTo>
                    <a:cubicBezTo>
                      <a:pt x="11120" y="5384"/>
                      <a:pt x="11135" y="5293"/>
                      <a:pt x="11137" y="5250"/>
                    </a:cubicBezTo>
                    <a:cubicBezTo>
                      <a:pt x="11139" y="5222"/>
                      <a:pt x="11144" y="5196"/>
                      <a:pt x="11145" y="5168"/>
                    </a:cubicBezTo>
                    <a:cubicBezTo>
                      <a:pt x="11146" y="5144"/>
                      <a:pt x="11144" y="5127"/>
                      <a:pt x="11151" y="5106"/>
                    </a:cubicBezTo>
                    <a:cubicBezTo>
                      <a:pt x="11163" y="5066"/>
                      <a:pt x="11188" y="5053"/>
                      <a:pt x="11200" y="5013"/>
                    </a:cubicBezTo>
                    <a:cubicBezTo>
                      <a:pt x="11228" y="4994"/>
                      <a:pt x="11259" y="4977"/>
                      <a:pt x="11282" y="4940"/>
                    </a:cubicBezTo>
                    <a:cubicBezTo>
                      <a:pt x="11285" y="4936"/>
                      <a:pt x="11295" y="4923"/>
                      <a:pt x="11296" y="4917"/>
                    </a:cubicBezTo>
                    <a:cubicBezTo>
                      <a:pt x="11299" y="4894"/>
                      <a:pt x="11289" y="4882"/>
                      <a:pt x="11285" y="4863"/>
                    </a:cubicBezTo>
                    <a:cubicBezTo>
                      <a:pt x="11299" y="4857"/>
                      <a:pt x="11310" y="4840"/>
                      <a:pt x="11322" y="4828"/>
                    </a:cubicBezTo>
                    <a:cubicBezTo>
                      <a:pt x="11335" y="4816"/>
                      <a:pt x="11349" y="4810"/>
                      <a:pt x="11362" y="4801"/>
                    </a:cubicBezTo>
                    <a:cubicBezTo>
                      <a:pt x="11374" y="4792"/>
                      <a:pt x="11382" y="4788"/>
                      <a:pt x="11387" y="4763"/>
                    </a:cubicBezTo>
                    <a:cubicBezTo>
                      <a:pt x="11389" y="4753"/>
                      <a:pt x="11390" y="4739"/>
                      <a:pt x="11390" y="4728"/>
                    </a:cubicBezTo>
                    <a:cubicBezTo>
                      <a:pt x="11390" y="4720"/>
                      <a:pt x="11383" y="4711"/>
                      <a:pt x="11383" y="4707"/>
                    </a:cubicBezTo>
                    <a:cubicBezTo>
                      <a:pt x="11386" y="4685"/>
                      <a:pt x="11402" y="4679"/>
                      <a:pt x="11404" y="4652"/>
                    </a:cubicBezTo>
                    <a:cubicBezTo>
                      <a:pt x="11407" y="4617"/>
                      <a:pt x="11384" y="4595"/>
                      <a:pt x="11387" y="4567"/>
                    </a:cubicBezTo>
                    <a:cubicBezTo>
                      <a:pt x="11389" y="4544"/>
                      <a:pt x="11406" y="4539"/>
                      <a:pt x="11413" y="4522"/>
                    </a:cubicBezTo>
                    <a:cubicBezTo>
                      <a:pt x="11418" y="4509"/>
                      <a:pt x="11422" y="4488"/>
                      <a:pt x="11425" y="4472"/>
                    </a:cubicBezTo>
                    <a:cubicBezTo>
                      <a:pt x="11453" y="4524"/>
                      <a:pt x="11460" y="4450"/>
                      <a:pt x="11475" y="4414"/>
                    </a:cubicBezTo>
                    <a:cubicBezTo>
                      <a:pt x="11491" y="4437"/>
                      <a:pt x="11493" y="4465"/>
                      <a:pt x="11514" y="4467"/>
                    </a:cubicBezTo>
                    <a:cubicBezTo>
                      <a:pt x="11533" y="4468"/>
                      <a:pt x="11531" y="4455"/>
                      <a:pt x="11539" y="4423"/>
                    </a:cubicBezTo>
                    <a:cubicBezTo>
                      <a:pt x="11545" y="4399"/>
                      <a:pt x="11543" y="4392"/>
                      <a:pt x="11559" y="4402"/>
                    </a:cubicBezTo>
                    <a:cubicBezTo>
                      <a:pt x="11567" y="4407"/>
                      <a:pt x="11572" y="4416"/>
                      <a:pt x="11579" y="4425"/>
                    </a:cubicBezTo>
                    <a:cubicBezTo>
                      <a:pt x="11588" y="4438"/>
                      <a:pt x="11596" y="4450"/>
                      <a:pt x="11604" y="4463"/>
                    </a:cubicBezTo>
                    <a:cubicBezTo>
                      <a:pt x="11619" y="4485"/>
                      <a:pt x="11619" y="4492"/>
                      <a:pt x="11619" y="4529"/>
                    </a:cubicBezTo>
                    <a:cubicBezTo>
                      <a:pt x="11619" y="4564"/>
                      <a:pt x="11622" y="4598"/>
                      <a:pt x="11623" y="4631"/>
                    </a:cubicBezTo>
                    <a:cubicBezTo>
                      <a:pt x="11604" y="4626"/>
                      <a:pt x="11605" y="4557"/>
                      <a:pt x="11581" y="4573"/>
                    </a:cubicBezTo>
                    <a:cubicBezTo>
                      <a:pt x="11558" y="4590"/>
                      <a:pt x="11585" y="4648"/>
                      <a:pt x="11574" y="4681"/>
                    </a:cubicBezTo>
                    <a:cubicBezTo>
                      <a:pt x="11565" y="4708"/>
                      <a:pt x="11544" y="4706"/>
                      <a:pt x="11532" y="4720"/>
                    </a:cubicBezTo>
                    <a:cubicBezTo>
                      <a:pt x="11528" y="4724"/>
                      <a:pt x="11509" y="4752"/>
                      <a:pt x="11509" y="4763"/>
                    </a:cubicBezTo>
                    <a:cubicBezTo>
                      <a:pt x="11509" y="4778"/>
                      <a:pt x="11524" y="4777"/>
                      <a:pt x="11525" y="4796"/>
                    </a:cubicBezTo>
                    <a:cubicBezTo>
                      <a:pt x="11506" y="4801"/>
                      <a:pt x="11484" y="4815"/>
                      <a:pt x="11468" y="4837"/>
                    </a:cubicBezTo>
                    <a:cubicBezTo>
                      <a:pt x="11458" y="4849"/>
                      <a:pt x="11428" y="4882"/>
                      <a:pt x="11432" y="4912"/>
                    </a:cubicBezTo>
                    <a:cubicBezTo>
                      <a:pt x="11434" y="4925"/>
                      <a:pt x="11447" y="4932"/>
                      <a:pt x="11454" y="4941"/>
                    </a:cubicBezTo>
                    <a:cubicBezTo>
                      <a:pt x="11431" y="4969"/>
                      <a:pt x="11405" y="4961"/>
                      <a:pt x="11380" y="4974"/>
                    </a:cubicBezTo>
                    <a:cubicBezTo>
                      <a:pt x="11379" y="5003"/>
                      <a:pt x="11376" y="5034"/>
                      <a:pt x="11376" y="5062"/>
                    </a:cubicBezTo>
                    <a:cubicBezTo>
                      <a:pt x="11375" y="5088"/>
                      <a:pt x="11384" y="5107"/>
                      <a:pt x="11383" y="5130"/>
                    </a:cubicBezTo>
                    <a:cubicBezTo>
                      <a:pt x="11372" y="5146"/>
                      <a:pt x="11370" y="5171"/>
                      <a:pt x="11372" y="5197"/>
                    </a:cubicBezTo>
                    <a:cubicBezTo>
                      <a:pt x="11374" y="5239"/>
                      <a:pt x="11387" y="5243"/>
                      <a:pt x="11401" y="5269"/>
                    </a:cubicBezTo>
                    <a:cubicBezTo>
                      <a:pt x="11413" y="5291"/>
                      <a:pt x="11410" y="5298"/>
                      <a:pt x="11406" y="5330"/>
                    </a:cubicBezTo>
                    <a:cubicBezTo>
                      <a:pt x="11405" y="5340"/>
                      <a:pt x="11408" y="5348"/>
                      <a:pt x="11405" y="5358"/>
                    </a:cubicBezTo>
                    <a:cubicBezTo>
                      <a:pt x="11400" y="5379"/>
                      <a:pt x="11386" y="5388"/>
                      <a:pt x="11380" y="5409"/>
                    </a:cubicBezTo>
                    <a:cubicBezTo>
                      <a:pt x="11369" y="5452"/>
                      <a:pt x="11388" y="5472"/>
                      <a:pt x="11406" y="5481"/>
                    </a:cubicBezTo>
                    <a:cubicBezTo>
                      <a:pt x="11424" y="5490"/>
                      <a:pt x="11445" y="5487"/>
                      <a:pt x="11462" y="5503"/>
                    </a:cubicBezTo>
                    <a:cubicBezTo>
                      <a:pt x="11474" y="5516"/>
                      <a:pt x="11469" y="5517"/>
                      <a:pt x="11474" y="5535"/>
                    </a:cubicBezTo>
                    <a:cubicBezTo>
                      <a:pt x="11481" y="5562"/>
                      <a:pt x="11489" y="5594"/>
                      <a:pt x="11504" y="5593"/>
                    </a:cubicBezTo>
                    <a:cubicBezTo>
                      <a:pt x="11514" y="5593"/>
                      <a:pt x="11533" y="5575"/>
                      <a:pt x="11542" y="5563"/>
                    </a:cubicBezTo>
                    <a:cubicBezTo>
                      <a:pt x="11561" y="5539"/>
                      <a:pt x="11569" y="5532"/>
                      <a:pt x="11593" y="5527"/>
                    </a:cubicBezTo>
                    <a:cubicBezTo>
                      <a:pt x="11617" y="5522"/>
                      <a:pt x="11627" y="5477"/>
                      <a:pt x="11635" y="5526"/>
                    </a:cubicBezTo>
                    <a:cubicBezTo>
                      <a:pt x="11661" y="5484"/>
                      <a:pt x="11660" y="5448"/>
                      <a:pt x="11697" y="5431"/>
                    </a:cubicBezTo>
                    <a:cubicBezTo>
                      <a:pt x="11709" y="5425"/>
                      <a:pt x="11726" y="5434"/>
                      <a:pt x="11738" y="5441"/>
                    </a:cubicBezTo>
                    <a:cubicBezTo>
                      <a:pt x="11748" y="5446"/>
                      <a:pt x="11756" y="5460"/>
                      <a:pt x="11765" y="5466"/>
                    </a:cubicBezTo>
                    <a:cubicBezTo>
                      <a:pt x="11779" y="5474"/>
                      <a:pt x="11778" y="5465"/>
                      <a:pt x="11790" y="5455"/>
                    </a:cubicBezTo>
                    <a:cubicBezTo>
                      <a:pt x="11803" y="5445"/>
                      <a:pt x="11822" y="5428"/>
                      <a:pt x="11828" y="5464"/>
                    </a:cubicBezTo>
                    <a:cubicBezTo>
                      <a:pt x="11830" y="5478"/>
                      <a:pt x="11828" y="5494"/>
                      <a:pt x="11831" y="5507"/>
                    </a:cubicBezTo>
                    <a:cubicBezTo>
                      <a:pt x="11839" y="5541"/>
                      <a:pt x="11852" y="5551"/>
                      <a:pt x="11865" y="5526"/>
                    </a:cubicBezTo>
                    <a:cubicBezTo>
                      <a:pt x="11851" y="5557"/>
                      <a:pt x="11829" y="5540"/>
                      <a:pt x="11813" y="5562"/>
                    </a:cubicBezTo>
                    <a:cubicBezTo>
                      <a:pt x="11801" y="5580"/>
                      <a:pt x="11806" y="5610"/>
                      <a:pt x="11803" y="5644"/>
                    </a:cubicBezTo>
                    <a:cubicBezTo>
                      <a:pt x="11789" y="5631"/>
                      <a:pt x="11779" y="5665"/>
                      <a:pt x="11764" y="5662"/>
                    </a:cubicBezTo>
                    <a:cubicBezTo>
                      <a:pt x="11747" y="5659"/>
                      <a:pt x="11730" y="5637"/>
                      <a:pt x="11716" y="5620"/>
                    </a:cubicBezTo>
                    <a:cubicBezTo>
                      <a:pt x="11710" y="5613"/>
                      <a:pt x="11702" y="5595"/>
                      <a:pt x="11695" y="5595"/>
                    </a:cubicBezTo>
                    <a:cubicBezTo>
                      <a:pt x="11691" y="5596"/>
                      <a:pt x="11681" y="5613"/>
                      <a:pt x="11677" y="5616"/>
                    </a:cubicBezTo>
                    <a:cubicBezTo>
                      <a:pt x="11667" y="5625"/>
                      <a:pt x="11654" y="5631"/>
                      <a:pt x="11643" y="5633"/>
                    </a:cubicBezTo>
                    <a:cubicBezTo>
                      <a:pt x="11632" y="5635"/>
                      <a:pt x="11623" y="5625"/>
                      <a:pt x="11612" y="5626"/>
                    </a:cubicBezTo>
                    <a:cubicBezTo>
                      <a:pt x="11599" y="5627"/>
                      <a:pt x="11588" y="5646"/>
                      <a:pt x="11575" y="5649"/>
                    </a:cubicBezTo>
                    <a:cubicBezTo>
                      <a:pt x="11562" y="5653"/>
                      <a:pt x="11548" y="5643"/>
                      <a:pt x="11534" y="5652"/>
                    </a:cubicBezTo>
                    <a:cubicBezTo>
                      <a:pt x="11519" y="5662"/>
                      <a:pt x="11524" y="5665"/>
                      <a:pt x="11520" y="5691"/>
                    </a:cubicBezTo>
                    <a:cubicBezTo>
                      <a:pt x="11517" y="5710"/>
                      <a:pt x="11506" y="5728"/>
                      <a:pt x="11504" y="5744"/>
                    </a:cubicBezTo>
                    <a:cubicBezTo>
                      <a:pt x="11501" y="5781"/>
                      <a:pt x="11525" y="5791"/>
                      <a:pt x="11535" y="5811"/>
                    </a:cubicBezTo>
                    <a:cubicBezTo>
                      <a:pt x="11544" y="5830"/>
                      <a:pt x="11545" y="5859"/>
                      <a:pt x="11558" y="5872"/>
                    </a:cubicBezTo>
                    <a:cubicBezTo>
                      <a:pt x="11556" y="5902"/>
                      <a:pt x="11546" y="5927"/>
                      <a:pt x="11547" y="5959"/>
                    </a:cubicBezTo>
                    <a:cubicBezTo>
                      <a:pt x="11549" y="5998"/>
                      <a:pt x="11574" y="6027"/>
                      <a:pt x="11551" y="6056"/>
                    </a:cubicBezTo>
                    <a:cubicBezTo>
                      <a:pt x="11543" y="6067"/>
                      <a:pt x="11513" y="6088"/>
                      <a:pt x="11505" y="6084"/>
                    </a:cubicBezTo>
                    <a:cubicBezTo>
                      <a:pt x="11488" y="6076"/>
                      <a:pt x="11486" y="6019"/>
                      <a:pt x="11485" y="5992"/>
                    </a:cubicBezTo>
                    <a:cubicBezTo>
                      <a:pt x="11465" y="5987"/>
                      <a:pt x="11438" y="5984"/>
                      <a:pt x="11418" y="5991"/>
                    </a:cubicBezTo>
                    <a:cubicBezTo>
                      <a:pt x="11400" y="5997"/>
                      <a:pt x="11388" y="6024"/>
                      <a:pt x="11380" y="6065"/>
                    </a:cubicBezTo>
                    <a:cubicBezTo>
                      <a:pt x="11376" y="6084"/>
                      <a:pt x="11372" y="6102"/>
                      <a:pt x="11373" y="6120"/>
                    </a:cubicBezTo>
                    <a:cubicBezTo>
                      <a:pt x="11374" y="6126"/>
                      <a:pt x="11378" y="6134"/>
                      <a:pt x="11379" y="6143"/>
                    </a:cubicBezTo>
                    <a:cubicBezTo>
                      <a:pt x="11380" y="6164"/>
                      <a:pt x="11373" y="6175"/>
                      <a:pt x="11367" y="6192"/>
                    </a:cubicBezTo>
                    <a:cubicBezTo>
                      <a:pt x="11349" y="6241"/>
                      <a:pt x="11345" y="6294"/>
                      <a:pt x="11345" y="6354"/>
                    </a:cubicBezTo>
                    <a:cubicBezTo>
                      <a:pt x="11345" y="6369"/>
                      <a:pt x="11349" y="6412"/>
                      <a:pt x="11345" y="6424"/>
                    </a:cubicBezTo>
                    <a:cubicBezTo>
                      <a:pt x="11339" y="6440"/>
                      <a:pt x="11323" y="6438"/>
                      <a:pt x="11313" y="6443"/>
                    </a:cubicBezTo>
                    <a:cubicBezTo>
                      <a:pt x="11306" y="6447"/>
                      <a:pt x="11295" y="6460"/>
                      <a:pt x="11288" y="6460"/>
                    </a:cubicBezTo>
                    <a:cubicBezTo>
                      <a:pt x="11282" y="6459"/>
                      <a:pt x="11276" y="6443"/>
                      <a:pt x="11271" y="6444"/>
                    </a:cubicBezTo>
                    <a:cubicBezTo>
                      <a:pt x="11253" y="6447"/>
                      <a:pt x="11257" y="6517"/>
                      <a:pt x="11260" y="6541"/>
                    </a:cubicBezTo>
                    <a:cubicBezTo>
                      <a:pt x="11246" y="6517"/>
                      <a:pt x="11226" y="6498"/>
                      <a:pt x="11212" y="6479"/>
                    </a:cubicBezTo>
                    <a:cubicBezTo>
                      <a:pt x="11190" y="6451"/>
                      <a:pt x="11174" y="6490"/>
                      <a:pt x="11153" y="6517"/>
                    </a:cubicBezTo>
                    <a:cubicBezTo>
                      <a:pt x="11140" y="6476"/>
                      <a:pt x="11111" y="6474"/>
                      <a:pt x="11092" y="6493"/>
                    </a:cubicBezTo>
                    <a:cubicBezTo>
                      <a:pt x="11073" y="6511"/>
                      <a:pt x="11054" y="6518"/>
                      <a:pt x="11038" y="6543"/>
                    </a:cubicBezTo>
                    <a:cubicBezTo>
                      <a:pt x="11027" y="6558"/>
                      <a:pt x="11018" y="6574"/>
                      <a:pt x="11006" y="6580"/>
                    </a:cubicBezTo>
                    <a:cubicBezTo>
                      <a:pt x="10996" y="6586"/>
                      <a:pt x="10984" y="6581"/>
                      <a:pt x="10973" y="6587"/>
                    </a:cubicBezTo>
                    <a:cubicBezTo>
                      <a:pt x="10967" y="6590"/>
                      <a:pt x="10958" y="6605"/>
                      <a:pt x="10952" y="6605"/>
                    </a:cubicBezTo>
                    <a:cubicBezTo>
                      <a:pt x="10940" y="6604"/>
                      <a:pt x="10937" y="6570"/>
                      <a:pt x="10922" y="6572"/>
                    </a:cubicBezTo>
                    <a:cubicBezTo>
                      <a:pt x="10918" y="6547"/>
                      <a:pt x="10910" y="6522"/>
                      <a:pt x="10907" y="6498"/>
                    </a:cubicBezTo>
                    <a:cubicBezTo>
                      <a:pt x="10907" y="6498"/>
                      <a:pt x="10868" y="6482"/>
                      <a:pt x="10876" y="6516"/>
                    </a:cubicBezTo>
                    <a:cubicBezTo>
                      <a:pt x="10875" y="6517"/>
                      <a:pt x="10874" y="6520"/>
                      <a:pt x="10872" y="6521"/>
                    </a:cubicBezTo>
                    <a:cubicBezTo>
                      <a:pt x="10868" y="6515"/>
                      <a:pt x="10864" y="6505"/>
                      <a:pt x="10859" y="6500"/>
                    </a:cubicBezTo>
                    <a:cubicBezTo>
                      <a:pt x="10852" y="6521"/>
                      <a:pt x="10834" y="6533"/>
                      <a:pt x="10824" y="6547"/>
                    </a:cubicBezTo>
                    <a:cubicBezTo>
                      <a:pt x="10816" y="6558"/>
                      <a:pt x="10808" y="6568"/>
                      <a:pt x="10800" y="6579"/>
                    </a:cubicBezTo>
                    <a:cubicBezTo>
                      <a:pt x="10799" y="6580"/>
                      <a:pt x="10797" y="6587"/>
                      <a:pt x="10798" y="6586"/>
                    </a:cubicBezTo>
                    <a:cubicBezTo>
                      <a:pt x="10789" y="6591"/>
                      <a:pt x="10771" y="6547"/>
                      <a:pt x="10762" y="6538"/>
                    </a:cubicBezTo>
                    <a:cubicBezTo>
                      <a:pt x="10756" y="6532"/>
                      <a:pt x="10750" y="6532"/>
                      <a:pt x="10744" y="6528"/>
                    </a:cubicBezTo>
                    <a:cubicBezTo>
                      <a:pt x="10739" y="6523"/>
                      <a:pt x="10727" y="6517"/>
                      <a:pt x="10723" y="6511"/>
                    </a:cubicBezTo>
                    <a:cubicBezTo>
                      <a:pt x="10716" y="6500"/>
                      <a:pt x="10715" y="6464"/>
                      <a:pt x="10706" y="6457"/>
                    </a:cubicBezTo>
                    <a:cubicBezTo>
                      <a:pt x="10703" y="6454"/>
                      <a:pt x="10697" y="6459"/>
                      <a:pt x="10693" y="6460"/>
                    </a:cubicBezTo>
                    <a:cubicBezTo>
                      <a:pt x="10697" y="6445"/>
                      <a:pt x="10695" y="6418"/>
                      <a:pt x="10705" y="6419"/>
                    </a:cubicBezTo>
                    <a:cubicBezTo>
                      <a:pt x="10712" y="6419"/>
                      <a:pt x="10721" y="6440"/>
                      <a:pt x="10727" y="6447"/>
                    </a:cubicBezTo>
                    <a:cubicBezTo>
                      <a:pt x="10737" y="6460"/>
                      <a:pt x="10746" y="6468"/>
                      <a:pt x="10758" y="6468"/>
                    </a:cubicBezTo>
                    <a:cubicBezTo>
                      <a:pt x="10777" y="6469"/>
                      <a:pt x="10787" y="6452"/>
                      <a:pt x="10803" y="6440"/>
                    </a:cubicBezTo>
                    <a:cubicBezTo>
                      <a:pt x="10816" y="6430"/>
                      <a:pt x="10850" y="6456"/>
                      <a:pt x="10858" y="6429"/>
                    </a:cubicBezTo>
                    <a:cubicBezTo>
                      <a:pt x="10864" y="6412"/>
                      <a:pt x="10854" y="6379"/>
                      <a:pt x="10852" y="6362"/>
                    </a:cubicBezTo>
                    <a:cubicBezTo>
                      <a:pt x="10848" y="6334"/>
                      <a:pt x="10856" y="6337"/>
                      <a:pt x="10862" y="6317"/>
                    </a:cubicBezTo>
                    <a:cubicBezTo>
                      <a:pt x="10867" y="6298"/>
                      <a:pt x="10862" y="6253"/>
                      <a:pt x="10857" y="6236"/>
                    </a:cubicBezTo>
                    <a:cubicBezTo>
                      <a:pt x="10850" y="6216"/>
                      <a:pt x="10839" y="6216"/>
                      <a:pt x="10829" y="6207"/>
                    </a:cubicBezTo>
                    <a:cubicBezTo>
                      <a:pt x="10820" y="6198"/>
                      <a:pt x="10807" y="6173"/>
                      <a:pt x="10797" y="6176"/>
                    </a:cubicBezTo>
                    <a:cubicBezTo>
                      <a:pt x="10780" y="6181"/>
                      <a:pt x="10763" y="6191"/>
                      <a:pt x="10761" y="6229"/>
                    </a:cubicBezTo>
                    <a:cubicBezTo>
                      <a:pt x="10757" y="6269"/>
                      <a:pt x="10768" y="6311"/>
                      <a:pt x="10779" y="6344"/>
                    </a:cubicBezTo>
                    <a:cubicBezTo>
                      <a:pt x="10787" y="6370"/>
                      <a:pt x="10800" y="6390"/>
                      <a:pt x="10782" y="6412"/>
                    </a:cubicBezTo>
                    <a:cubicBezTo>
                      <a:pt x="10779" y="6416"/>
                      <a:pt x="10782" y="6419"/>
                      <a:pt x="10777" y="6418"/>
                    </a:cubicBezTo>
                    <a:cubicBezTo>
                      <a:pt x="10772" y="6416"/>
                      <a:pt x="10765" y="6399"/>
                      <a:pt x="10762" y="6394"/>
                    </a:cubicBezTo>
                    <a:cubicBezTo>
                      <a:pt x="10754" y="6381"/>
                      <a:pt x="10750" y="6387"/>
                      <a:pt x="10741" y="6381"/>
                    </a:cubicBezTo>
                    <a:cubicBezTo>
                      <a:pt x="10727" y="6371"/>
                      <a:pt x="10732" y="6325"/>
                      <a:pt x="10721" y="6315"/>
                    </a:cubicBezTo>
                    <a:cubicBezTo>
                      <a:pt x="10718" y="6313"/>
                      <a:pt x="10714" y="6317"/>
                      <a:pt x="10711" y="6317"/>
                    </a:cubicBezTo>
                    <a:cubicBezTo>
                      <a:pt x="10707" y="6317"/>
                      <a:pt x="10702" y="6315"/>
                      <a:pt x="10697" y="6314"/>
                    </a:cubicBezTo>
                    <a:cubicBezTo>
                      <a:pt x="10698" y="6286"/>
                      <a:pt x="10695" y="6266"/>
                      <a:pt x="10709" y="6246"/>
                    </a:cubicBezTo>
                    <a:cubicBezTo>
                      <a:pt x="10714" y="6239"/>
                      <a:pt x="10720" y="6237"/>
                      <a:pt x="10725" y="6231"/>
                    </a:cubicBezTo>
                    <a:cubicBezTo>
                      <a:pt x="10732" y="6221"/>
                      <a:pt x="10754" y="6202"/>
                      <a:pt x="10751" y="6182"/>
                    </a:cubicBezTo>
                    <a:cubicBezTo>
                      <a:pt x="10748" y="6162"/>
                      <a:pt x="10738" y="6161"/>
                      <a:pt x="10731" y="6155"/>
                    </a:cubicBezTo>
                    <a:cubicBezTo>
                      <a:pt x="10723" y="6148"/>
                      <a:pt x="10718" y="6131"/>
                      <a:pt x="10718" y="6112"/>
                    </a:cubicBezTo>
                    <a:cubicBezTo>
                      <a:pt x="10718" y="6096"/>
                      <a:pt x="10723" y="6086"/>
                      <a:pt x="10729" y="6076"/>
                    </a:cubicBezTo>
                    <a:cubicBezTo>
                      <a:pt x="10736" y="6061"/>
                      <a:pt x="10739" y="6044"/>
                      <a:pt x="10740" y="6021"/>
                    </a:cubicBezTo>
                    <a:cubicBezTo>
                      <a:pt x="10741" y="5983"/>
                      <a:pt x="10728" y="5963"/>
                      <a:pt x="10723" y="5930"/>
                    </a:cubicBezTo>
                    <a:cubicBezTo>
                      <a:pt x="10711" y="5947"/>
                      <a:pt x="10697" y="5947"/>
                      <a:pt x="10686" y="5973"/>
                    </a:cubicBezTo>
                    <a:cubicBezTo>
                      <a:pt x="10678" y="5991"/>
                      <a:pt x="10673" y="6007"/>
                      <a:pt x="10663" y="6023"/>
                    </a:cubicBezTo>
                    <a:cubicBezTo>
                      <a:pt x="10654" y="6039"/>
                      <a:pt x="10644" y="6048"/>
                      <a:pt x="10635" y="6062"/>
                    </a:cubicBezTo>
                    <a:cubicBezTo>
                      <a:pt x="10625" y="6078"/>
                      <a:pt x="10618" y="6095"/>
                      <a:pt x="10607" y="6103"/>
                    </a:cubicBezTo>
                    <a:cubicBezTo>
                      <a:pt x="10581" y="6123"/>
                      <a:pt x="10574" y="6198"/>
                      <a:pt x="10579" y="6250"/>
                    </a:cubicBezTo>
                    <a:cubicBezTo>
                      <a:pt x="10580" y="6265"/>
                      <a:pt x="10584" y="6284"/>
                      <a:pt x="10587" y="6300"/>
                    </a:cubicBezTo>
                    <a:cubicBezTo>
                      <a:pt x="10590" y="6320"/>
                      <a:pt x="10594" y="6323"/>
                      <a:pt x="10601" y="6334"/>
                    </a:cubicBezTo>
                    <a:cubicBezTo>
                      <a:pt x="10609" y="6345"/>
                      <a:pt x="10615" y="6363"/>
                      <a:pt x="10615" y="6383"/>
                    </a:cubicBezTo>
                    <a:cubicBezTo>
                      <a:pt x="10615" y="6397"/>
                      <a:pt x="10611" y="6407"/>
                      <a:pt x="10610" y="6421"/>
                    </a:cubicBezTo>
                    <a:cubicBezTo>
                      <a:pt x="10623" y="6433"/>
                      <a:pt x="10633" y="6459"/>
                      <a:pt x="10632" y="6487"/>
                    </a:cubicBezTo>
                    <a:cubicBezTo>
                      <a:pt x="10632" y="6514"/>
                      <a:pt x="10630" y="6542"/>
                      <a:pt x="10632" y="6569"/>
                    </a:cubicBezTo>
                    <a:cubicBezTo>
                      <a:pt x="10634" y="6590"/>
                      <a:pt x="10630" y="6596"/>
                      <a:pt x="10624" y="6616"/>
                    </a:cubicBezTo>
                    <a:cubicBezTo>
                      <a:pt x="10612" y="6652"/>
                      <a:pt x="10590" y="6645"/>
                      <a:pt x="10571" y="6647"/>
                    </a:cubicBezTo>
                    <a:cubicBezTo>
                      <a:pt x="10554" y="6648"/>
                      <a:pt x="10529" y="6620"/>
                      <a:pt x="10515" y="6638"/>
                    </a:cubicBezTo>
                    <a:cubicBezTo>
                      <a:pt x="10512" y="6641"/>
                      <a:pt x="10508" y="6652"/>
                      <a:pt x="10507" y="6656"/>
                    </a:cubicBezTo>
                    <a:cubicBezTo>
                      <a:pt x="10504" y="6662"/>
                      <a:pt x="10503" y="6678"/>
                      <a:pt x="10500" y="6682"/>
                    </a:cubicBezTo>
                    <a:cubicBezTo>
                      <a:pt x="10497" y="6688"/>
                      <a:pt x="10484" y="6682"/>
                      <a:pt x="10480" y="6682"/>
                    </a:cubicBezTo>
                    <a:cubicBezTo>
                      <a:pt x="10475" y="6683"/>
                      <a:pt x="10467" y="6681"/>
                      <a:pt x="10462" y="6683"/>
                    </a:cubicBezTo>
                    <a:cubicBezTo>
                      <a:pt x="10453" y="6686"/>
                      <a:pt x="10450" y="6705"/>
                      <a:pt x="10442" y="6713"/>
                    </a:cubicBezTo>
                    <a:cubicBezTo>
                      <a:pt x="10431" y="6722"/>
                      <a:pt x="10419" y="6733"/>
                      <a:pt x="10407" y="6734"/>
                    </a:cubicBezTo>
                    <a:cubicBezTo>
                      <a:pt x="10399" y="6735"/>
                      <a:pt x="10393" y="6739"/>
                      <a:pt x="10385" y="6745"/>
                    </a:cubicBezTo>
                    <a:cubicBezTo>
                      <a:pt x="10381" y="6748"/>
                      <a:pt x="10375" y="6748"/>
                      <a:pt x="10371" y="6753"/>
                    </a:cubicBezTo>
                    <a:cubicBezTo>
                      <a:pt x="10368" y="6756"/>
                      <a:pt x="10367" y="6764"/>
                      <a:pt x="10363" y="6769"/>
                    </a:cubicBezTo>
                    <a:cubicBezTo>
                      <a:pt x="10356" y="6777"/>
                      <a:pt x="10343" y="6791"/>
                      <a:pt x="10337" y="6794"/>
                    </a:cubicBezTo>
                    <a:cubicBezTo>
                      <a:pt x="10336" y="6804"/>
                      <a:pt x="10335" y="6815"/>
                      <a:pt x="10336" y="6825"/>
                    </a:cubicBezTo>
                    <a:cubicBezTo>
                      <a:pt x="10336" y="6825"/>
                      <a:pt x="10337" y="6825"/>
                      <a:pt x="10337" y="6825"/>
                    </a:cubicBezTo>
                    <a:cubicBezTo>
                      <a:pt x="10337" y="6851"/>
                      <a:pt x="10337" y="6877"/>
                      <a:pt x="10335" y="6903"/>
                    </a:cubicBezTo>
                    <a:cubicBezTo>
                      <a:pt x="10331" y="6943"/>
                      <a:pt x="10315" y="6954"/>
                      <a:pt x="10303" y="6980"/>
                    </a:cubicBezTo>
                    <a:cubicBezTo>
                      <a:pt x="10294" y="7000"/>
                      <a:pt x="10279" y="7039"/>
                      <a:pt x="10266" y="7044"/>
                    </a:cubicBezTo>
                    <a:cubicBezTo>
                      <a:pt x="10259" y="7047"/>
                      <a:pt x="10255" y="7041"/>
                      <a:pt x="10248" y="7047"/>
                    </a:cubicBezTo>
                    <a:cubicBezTo>
                      <a:pt x="10239" y="7055"/>
                      <a:pt x="10235" y="7071"/>
                      <a:pt x="10228" y="7081"/>
                    </a:cubicBezTo>
                    <a:cubicBezTo>
                      <a:pt x="10219" y="7094"/>
                      <a:pt x="10193" y="7084"/>
                      <a:pt x="10189" y="7103"/>
                    </a:cubicBezTo>
                    <a:cubicBezTo>
                      <a:pt x="10188" y="7109"/>
                      <a:pt x="10190" y="7118"/>
                      <a:pt x="10189" y="7124"/>
                    </a:cubicBezTo>
                    <a:cubicBezTo>
                      <a:pt x="10188" y="7130"/>
                      <a:pt x="10186" y="7134"/>
                      <a:pt x="10185" y="7140"/>
                    </a:cubicBezTo>
                    <a:cubicBezTo>
                      <a:pt x="10182" y="7153"/>
                      <a:pt x="10179" y="7170"/>
                      <a:pt x="10178" y="7184"/>
                    </a:cubicBezTo>
                    <a:cubicBezTo>
                      <a:pt x="10176" y="7199"/>
                      <a:pt x="10175" y="7209"/>
                      <a:pt x="10171" y="7223"/>
                    </a:cubicBezTo>
                    <a:cubicBezTo>
                      <a:pt x="10166" y="7244"/>
                      <a:pt x="10161" y="7242"/>
                      <a:pt x="10150" y="7252"/>
                    </a:cubicBezTo>
                    <a:cubicBezTo>
                      <a:pt x="10137" y="7264"/>
                      <a:pt x="10124" y="7270"/>
                      <a:pt x="10114" y="7290"/>
                    </a:cubicBezTo>
                    <a:cubicBezTo>
                      <a:pt x="10105" y="7307"/>
                      <a:pt x="10094" y="7328"/>
                      <a:pt x="10082" y="7335"/>
                    </a:cubicBezTo>
                    <a:cubicBezTo>
                      <a:pt x="10065" y="7344"/>
                      <a:pt x="10041" y="7347"/>
                      <a:pt x="10025" y="7333"/>
                    </a:cubicBezTo>
                    <a:cubicBezTo>
                      <a:pt x="10025" y="7306"/>
                      <a:pt x="10024" y="7290"/>
                      <a:pt x="10010" y="7283"/>
                    </a:cubicBezTo>
                    <a:cubicBezTo>
                      <a:pt x="10004" y="7280"/>
                      <a:pt x="9985" y="7277"/>
                      <a:pt x="9980" y="7285"/>
                    </a:cubicBezTo>
                    <a:cubicBezTo>
                      <a:pt x="9977" y="7292"/>
                      <a:pt x="9977" y="7312"/>
                      <a:pt x="9980" y="7319"/>
                    </a:cubicBezTo>
                    <a:cubicBezTo>
                      <a:pt x="9984" y="7327"/>
                      <a:pt x="9988" y="7323"/>
                      <a:pt x="9992" y="7327"/>
                    </a:cubicBezTo>
                    <a:cubicBezTo>
                      <a:pt x="10002" y="7336"/>
                      <a:pt x="10002" y="7360"/>
                      <a:pt x="10006" y="7378"/>
                    </a:cubicBezTo>
                    <a:cubicBezTo>
                      <a:pt x="10008" y="7390"/>
                      <a:pt x="10013" y="7400"/>
                      <a:pt x="10015" y="7411"/>
                    </a:cubicBezTo>
                    <a:cubicBezTo>
                      <a:pt x="10019" y="7427"/>
                      <a:pt x="10020" y="7446"/>
                      <a:pt x="10021" y="7463"/>
                    </a:cubicBezTo>
                    <a:cubicBezTo>
                      <a:pt x="10006" y="7459"/>
                      <a:pt x="9989" y="7457"/>
                      <a:pt x="9973" y="7459"/>
                    </a:cubicBezTo>
                    <a:cubicBezTo>
                      <a:pt x="9962" y="7461"/>
                      <a:pt x="9948" y="7468"/>
                      <a:pt x="9938" y="7455"/>
                    </a:cubicBezTo>
                    <a:cubicBezTo>
                      <a:pt x="9934" y="7449"/>
                      <a:pt x="9932" y="7438"/>
                      <a:pt x="9927" y="7433"/>
                    </a:cubicBezTo>
                    <a:cubicBezTo>
                      <a:pt x="9922" y="7428"/>
                      <a:pt x="9918" y="7421"/>
                      <a:pt x="9913" y="7417"/>
                    </a:cubicBezTo>
                    <a:cubicBezTo>
                      <a:pt x="9906" y="7410"/>
                      <a:pt x="9903" y="7418"/>
                      <a:pt x="9896" y="7422"/>
                    </a:cubicBezTo>
                    <a:cubicBezTo>
                      <a:pt x="9885" y="7429"/>
                      <a:pt x="9872" y="7428"/>
                      <a:pt x="9861" y="7436"/>
                    </a:cubicBezTo>
                    <a:cubicBezTo>
                      <a:pt x="9849" y="7444"/>
                      <a:pt x="9837" y="7437"/>
                      <a:pt x="9825" y="7442"/>
                    </a:cubicBezTo>
                    <a:cubicBezTo>
                      <a:pt x="9819" y="7446"/>
                      <a:pt x="9800" y="7473"/>
                      <a:pt x="9803" y="7490"/>
                    </a:cubicBezTo>
                    <a:cubicBezTo>
                      <a:pt x="9811" y="7492"/>
                      <a:pt x="9832" y="7480"/>
                      <a:pt x="9831" y="7504"/>
                    </a:cubicBezTo>
                    <a:cubicBezTo>
                      <a:pt x="9823" y="7506"/>
                      <a:pt x="9815" y="7509"/>
                      <a:pt x="9809" y="7519"/>
                    </a:cubicBezTo>
                    <a:cubicBezTo>
                      <a:pt x="9812" y="7523"/>
                      <a:pt x="9817" y="7521"/>
                      <a:pt x="9821" y="7523"/>
                    </a:cubicBezTo>
                    <a:cubicBezTo>
                      <a:pt x="9826" y="7525"/>
                      <a:pt x="9828" y="7528"/>
                      <a:pt x="9832" y="7534"/>
                    </a:cubicBezTo>
                    <a:cubicBezTo>
                      <a:pt x="9831" y="7547"/>
                      <a:pt x="9812" y="7556"/>
                      <a:pt x="9806" y="7558"/>
                    </a:cubicBezTo>
                    <a:cubicBezTo>
                      <a:pt x="9805" y="7564"/>
                      <a:pt x="9804" y="7569"/>
                      <a:pt x="9804" y="7574"/>
                    </a:cubicBezTo>
                    <a:cubicBezTo>
                      <a:pt x="9818" y="7577"/>
                      <a:pt x="9830" y="7584"/>
                      <a:pt x="9844" y="7593"/>
                    </a:cubicBezTo>
                    <a:cubicBezTo>
                      <a:pt x="9863" y="7607"/>
                      <a:pt x="9883" y="7610"/>
                      <a:pt x="9903" y="7617"/>
                    </a:cubicBezTo>
                    <a:cubicBezTo>
                      <a:pt x="9921" y="7624"/>
                      <a:pt x="9934" y="7651"/>
                      <a:pt x="9948" y="7674"/>
                    </a:cubicBezTo>
                    <a:cubicBezTo>
                      <a:pt x="9963" y="7699"/>
                      <a:pt x="9977" y="7722"/>
                      <a:pt x="9989" y="7754"/>
                    </a:cubicBezTo>
                    <a:cubicBezTo>
                      <a:pt x="10003" y="7796"/>
                      <a:pt x="10020" y="7838"/>
                      <a:pt x="10032" y="7882"/>
                    </a:cubicBezTo>
                    <a:cubicBezTo>
                      <a:pt x="10043" y="7924"/>
                      <a:pt x="10038" y="7955"/>
                      <a:pt x="10029" y="7996"/>
                    </a:cubicBezTo>
                    <a:cubicBezTo>
                      <a:pt x="10020" y="8037"/>
                      <a:pt x="10017" y="8074"/>
                      <a:pt x="10016" y="8119"/>
                    </a:cubicBezTo>
                    <a:cubicBezTo>
                      <a:pt x="10016" y="8153"/>
                      <a:pt x="10014" y="8192"/>
                      <a:pt x="10005" y="8223"/>
                    </a:cubicBezTo>
                    <a:cubicBezTo>
                      <a:pt x="9995" y="8263"/>
                      <a:pt x="9969" y="8254"/>
                      <a:pt x="9949" y="8252"/>
                    </a:cubicBezTo>
                    <a:cubicBezTo>
                      <a:pt x="9928" y="8249"/>
                      <a:pt x="9906" y="8256"/>
                      <a:pt x="9885" y="8254"/>
                    </a:cubicBezTo>
                    <a:cubicBezTo>
                      <a:pt x="9877" y="8253"/>
                      <a:pt x="9849" y="8257"/>
                      <a:pt x="9847" y="8234"/>
                    </a:cubicBezTo>
                    <a:cubicBezTo>
                      <a:pt x="9836" y="8232"/>
                      <a:pt x="9825" y="8236"/>
                      <a:pt x="9814" y="8239"/>
                    </a:cubicBezTo>
                    <a:cubicBezTo>
                      <a:pt x="9803" y="8241"/>
                      <a:pt x="9795" y="8233"/>
                      <a:pt x="9785" y="8227"/>
                    </a:cubicBezTo>
                    <a:cubicBezTo>
                      <a:pt x="9764" y="8214"/>
                      <a:pt x="9743" y="8230"/>
                      <a:pt x="9722" y="8226"/>
                    </a:cubicBezTo>
                    <a:cubicBezTo>
                      <a:pt x="9703" y="8223"/>
                      <a:pt x="9684" y="8218"/>
                      <a:pt x="9665" y="8214"/>
                    </a:cubicBezTo>
                    <a:cubicBezTo>
                      <a:pt x="9651" y="8211"/>
                      <a:pt x="9638" y="8214"/>
                      <a:pt x="9624" y="8211"/>
                    </a:cubicBezTo>
                    <a:cubicBezTo>
                      <a:pt x="9608" y="8206"/>
                      <a:pt x="9602" y="8231"/>
                      <a:pt x="9588" y="8243"/>
                    </a:cubicBezTo>
                    <a:cubicBezTo>
                      <a:pt x="9578" y="8251"/>
                      <a:pt x="9567" y="8251"/>
                      <a:pt x="9557" y="8262"/>
                    </a:cubicBezTo>
                    <a:cubicBezTo>
                      <a:pt x="9546" y="8274"/>
                      <a:pt x="9547" y="8301"/>
                      <a:pt x="9543" y="8322"/>
                    </a:cubicBezTo>
                    <a:cubicBezTo>
                      <a:pt x="9538" y="8345"/>
                      <a:pt x="9534" y="8369"/>
                      <a:pt x="9550" y="8372"/>
                    </a:cubicBezTo>
                    <a:cubicBezTo>
                      <a:pt x="9551" y="8386"/>
                      <a:pt x="9555" y="8402"/>
                      <a:pt x="9557" y="8417"/>
                    </a:cubicBezTo>
                    <a:cubicBezTo>
                      <a:pt x="9559" y="8445"/>
                      <a:pt x="9562" y="8470"/>
                      <a:pt x="9566" y="8497"/>
                    </a:cubicBezTo>
                    <a:cubicBezTo>
                      <a:pt x="9568" y="8509"/>
                      <a:pt x="9567" y="8522"/>
                      <a:pt x="9569" y="8534"/>
                    </a:cubicBezTo>
                    <a:cubicBezTo>
                      <a:pt x="9573" y="8554"/>
                      <a:pt x="9579" y="8567"/>
                      <a:pt x="9579" y="8589"/>
                    </a:cubicBezTo>
                    <a:cubicBezTo>
                      <a:pt x="9579" y="8602"/>
                      <a:pt x="9576" y="8607"/>
                      <a:pt x="9573" y="8618"/>
                    </a:cubicBezTo>
                    <a:cubicBezTo>
                      <a:pt x="9569" y="8636"/>
                      <a:pt x="9569" y="8656"/>
                      <a:pt x="9569" y="8676"/>
                    </a:cubicBezTo>
                    <a:cubicBezTo>
                      <a:pt x="9568" y="8703"/>
                      <a:pt x="9573" y="8736"/>
                      <a:pt x="9568" y="8762"/>
                    </a:cubicBezTo>
                    <a:cubicBezTo>
                      <a:pt x="9566" y="8771"/>
                      <a:pt x="9564" y="8775"/>
                      <a:pt x="9561" y="8781"/>
                    </a:cubicBezTo>
                    <a:cubicBezTo>
                      <a:pt x="9553" y="8796"/>
                      <a:pt x="9552" y="8812"/>
                      <a:pt x="9547" y="8832"/>
                    </a:cubicBezTo>
                    <a:cubicBezTo>
                      <a:pt x="9542" y="8852"/>
                      <a:pt x="9535" y="8858"/>
                      <a:pt x="9529" y="8873"/>
                    </a:cubicBezTo>
                    <a:cubicBezTo>
                      <a:pt x="9525" y="8886"/>
                      <a:pt x="9526" y="8929"/>
                      <a:pt x="9532" y="8940"/>
                    </a:cubicBezTo>
                    <a:cubicBezTo>
                      <a:pt x="9536" y="8948"/>
                      <a:pt x="9545" y="8943"/>
                      <a:pt x="9550" y="8944"/>
                    </a:cubicBezTo>
                    <a:cubicBezTo>
                      <a:pt x="9566" y="8947"/>
                      <a:pt x="9570" y="8978"/>
                      <a:pt x="9569" y="9006"/>
                    </a:cubicBezTo>
                    <a:cubicBezTo>
                      <a:pt x="9569" y="9034"/>
                      <a:pt x="9566" y="9061"/>
                      <a:pt x="9564" y="9087"/>
                    </a:cubicBezTo>
                    <a:cubicBezTo>
                      <a:pt x="9563" y="9103"/>
                      <a:pt x="9562" y="9118"/>
                      <a:pt x="9561" y="9133"/>
                    </a:cubicBezTo>
                    <a:cubicBezTo>
                      <a:pt x="9560" y="9150"/>
                      <a:pt x="9562" y="9168"/>
                      <a:pt x="9560" y="9185"/>
                    </a:cubicBezTo>
                    <a:cubicBezTo>
                      <a:pt x="9574" y="9185"/>
                      <a:pt x="9588" y="9184"/>
                      <a:pt x="9602" y="9183"/>
                    </a:cubicBezTo>
                    <a:cubicBezTo>
                      <a:pt x="9609" y="9183"/>
                      <a:pt x="9617" y="9185"/>
                      <a:pt x="9624" y="9181"/>
                    </a:cubicBezTo>
                    <a:cubicBezTo>
                      <a:pt x="9631" y="9176"/>
                      <a:pt x="9638" y="9162"/>
                      <a:pt x="9644" y="9155"/>
                    </a:cubicBezTo>
                    <a:cubicBezTo>
                      <a:pt x="9651" y="9147"/>
                      <a:pt x="9658" y="9155"/>
                      <a:pt x="9666" y="9152"/>
                    </a:cubicBezTo>
                    <a:cubicBezTo>
                      <a:pt x="9672" y="9149"/>
                      <a:pt x="9675" y="9143"/>
                      <a:pt x="9681" y="9143"/>
                    </a:cubicBezTo>
                    <a:cubicBezTo>
                      <a:pt x="9694" y="9143"/>
                      <a:pt x="9706" y="9152"/>
                      <a:pt x="9711" y="9177"/>
                    </a:cubicBezTo>
                    <a:cubicBezTo>
                      <a:pt x="9713" y="9187"/>
                      <a:pt x="9712" y="9195"/>
                      <a:pt x="9714" y="9206"/>
                    </a:cubicBezTo>
                    <a:cubicBezTo>
                      <a:pt x="9717" y="9230"/>
                      <a:pt x="9726" y="9244"/>
                      <a:pt x="9735" y="9253"/>
                    </a:cubicBezTo>
                    <a:cubicBezTo>
                      <a:pt x="9745" y="9263"/>
                      <a:pt x="9750" y="9283"/>
                      <a:pt x="9755" y="9304"/>
                    </a:cubicBezTo>
                    <a:cubicBezTo>
                      <a:pt x="9760" y="9324"/>
                      <a:pt x="9768" y="9340"/>
                      <a:pt x="9774" y="9358"/>
                    </a:cubicBezTo>
                    <a:cubicBezTo>
                      <a:pt x="9779" y="9346"/>
                      <a:pt x="9781" y="9339"/>
                      <a:pt x="9788" y="9329"/>
                    </a:cubicBezTo>
                    <a:cubicBezTo>
                      <a:pt x="9792" y="9323"/>
                      <a:pt x="9794" y="9316"/>
                      <a:pt x="9798" y="9306"/>
                    </a:cubicBezTo>
                    <a:cubicBezTo>
                      <a:pt x="9802" y="9293"/>
                      <a:pt x="9807" y="9280"/>
                      <a:pt x="9812" y="9268"/>
                    </a:cubicBezTo>
                    <a:cubicBezTo>
                      <a:pt x="9817" y="9254"/>
                      <a:pt x="9824" y="9244"/>
                      <a:pt x="9833" y="9236"/>
                    </a:cubicBezTo>
                    <a:cubicBezTo>
                      <a:pt x="9837" y="9231"/>
                      <a:pt x="9846" y="9219"/>
                      <a:pt x="9851" y="9217"/>
                    </a:cubicBezTo>
                    <a:cubicBezTo>
                      <a:pt x="9861" y="9212"/>
                      <a:pt x="9856" y="9224"/>
                      <a:pt x="9862" y="9237"/>
                    </a:cubicBezTo>
                    <a:cubicBezTo>
                      <a:pt x="9873" y="9262"/>
                      <a:pt x="9898" y="9240"/>
                      <a:pt x="9910" y="9231"/>
                    </a:cubicBezTo>
                    <a:cubicBezTo>
                      <a:pt x="9918" y="9225"/>
                      <a:pt x="9936" y="9201"/>
                      <a:pt x="9944" y="9207"/>
                    </a:cubicBezTo>
                    <a:cubicBezTo>
                      <a:pt x="9950" y="9211"/>
                      <a:pt x="9950" y="9229"/>
                      <a:pt x="9958" y="9233"/>
                    </a:cubicBezTo>
                    <a:cubicBezTo>
                      <a:pt x="9964" y="9236"/>
                      <a:pt x="9973" y="9226"/>
                      <a:pt x="9979" y="9219"/>
                    </a:cubicBezTo>
                    <a:cubicBezTo>
                      <a:pt x="9988" y="9209"/>
                      <a:pt x="9994" y="9187"/>
                      <a:pt x="9999" y="9169"/>
                    </a:cubicBezTo>
                    <a:cubicBezTo>
                      <a:pt x="10005" y="9149"/>
                      <a:pt x="10006" y="9141"/>
                      <a:pt x="10019" y="9135"/>
                    </a:cubicBezTo>
                    <a:cubicBezTo>
                      <a:pt x="10028" y="9132"/>
                      <a:pt x="10048" y="9135"/>
                      <a:pt x="10054" y="9119"/>
                    </a:cubicBezTo>
                    <a:cubicBezTo>
                      <a:pt x="10059" y="9106"/>
                      <a:pt x="10049" y="9097"/>
                      <a:pt x="10050" y="9082"/>
                    </a:cubicBezTo>
                    <a:cubicBezTo>
                      <a:pt x="10066" y="9071"/>
                      <a:pt x="10069" y="9021"/>
                      <a:pt x="10076" y="8995"/>
                    </a:cubicBezTo>
                    <a:cubicBezTo>
                      <a:pt x="10078" y="8986"/>
                      <a:pt x="10084" y="8965"/>
                      <a:pt x="10088" y="8959"/>
                    </a:cubicBezTo>
                    <a:cubicBezTo>
                      <a:pt x="10093" y="8951"/>
                      <a:pt x="10097" y="8956"/>
                      <a:pt x="10103" y="8953"/>
                    </a:cubicBezTo>
                    <a:cubicBezTo>
                      <a:pt x="10109" y="8949"/>
                      <a:pt x="10112" y="8943"/>
                      <a:pt x="10113" y="8929"/>
                    </a:cubicBezTo>
                    <a:cubicBezTo>
                      <a:pt x="10113" y="8922"/>
                      <a:pt x="10113" y="8913"/>
                      <a:pt x="10111" y="8907"/>
                    </a:cubicBezTo>
                    <a:cubicBezTo>
                      <a:pt x="10108" y="8902"/>
                      <a:pt x="10106" y="8906"/>
                      <a:pt x="10105" y="8904"/>
                    </a:cubicBezTo>
                    <a:cubicBezTo>
                      <a:pt x="10091" y="8885"/>
                      <a:pt x="10084" y="8865"/>
                      <a:pt x="10083" y="8833"/>
                    </a:cubicBezTo>
                    <a:cubicBezTo>
                      <a:pt x="10082" y="8810"/>
                      <a:pt x="10082" y="8809"/>
                      <a:pt x="10090" y="8797"/>
                    </a:cubicBezTo>
                    <a:cubicBezTo>
                      <a:pt x="10097" y="8785"/>
                      <a:pt x="10097" y="8773"/>
                      <a:pt x="10101" y="8757"/>
                    </a:cubicBezTo>
                    <a:cubicBezTo>
                      <a:pt x="10104" y="8745"/>
                      <a:pt x="10107" y="8743"/>
                      <a:pt x="10114" y="8750"/>
                    </a:cubicBezTo>
                    <a:cubicBezTo>
                      <a:pt x="10118" y="8733"/>
                      <a:pt x="10113" y="8714"/>
                      <a:pt x="10115" y="8699"/>
                    </a:cubicBezTo>
                    <a:cubicBezTo>
                      <a:pt x="10119" y="8679"/>
                      <a:pt x="10137" y="8687"/>
                      <a:pt x="10145" y="8681"/>
                    </a:cubicBezTo>
                    <a:cubicBezTo>
                      <a:pt x="10167" y="8666"/>
                      <a:pt x="10147" y="8606"/>
                      <a:pt x="10158" y="8582"/>
                    </a:cubicBezTo>
                    <a:cubicBezTo>
                      <a:pt x="10169" y="8559"/>
                      <a:pt x="10181" y="8613"/>
                      <a:pt x="10191" y="8608"/>
                    </a:cubicBezTo>
                    <a:cubicBezTo>
                      <a:pt x="10194" y="8607"/>
                      <a:pt x="10200" y="8592"/>
                      <a:pt x="10202" y="8587"/>
                    </a:cubicBezTo>
                    <a:cubicBezTo>
                      <a:pt x="10205" y="8582"/>
                      <a:pt x="10209" y="8574"/>
                      <a:pt x="10212" y="8569"/>
                    </a:cubicBezTo>
                    <a:cubicBezTo>
                      <a:pt x="10221" y="8558"/>
                      <a:pt x="10230" y="8560"/>
                      <a:pt x="10239" y="8556"/>
                    </a:cubicBezTo>
                    <a:cubicBezTo>
                      <a:pt x="10249" y="8551"/>
                      <a:pt x="10259" y="8545"/>
                      <a:pt x="10269" y="8539"/>
                    </a:cubicBezTo>
                    <a:cubicBezTo>
                      <a:pt x="10280" y="8531"/>
                      <a:pt x="10287" y="8519"/>
                      <a:pt x="10291" y="8495"/>
                    </a:cubicBezTo>
                    <a:cubicBezTo>
                      <a:pt x="10293" y="8481"/>
                      <a:pt x="10304" y="8466"/>
                      <a:pt x="10305" y="8454"/>
                    </a:cubicBezTo>
                    <a:cubicBezTo>
                      <a:pt x="10306" y="8440"/>
                      <a:pt x="10292" y="8426"/>
                      <a:pt x="10291" y="8410"/>
                    </a:cubicBezTo>
                    <a:cubicBezTo>
                      <a:pt x="10291" y="8401"/>
                      <a:pt x="10294" y="8395"/>
                      <a:pt x="10295" y="8387"/>
                    </a:cubicBezTo>
                    <a:cubicBezTo>
                      <a:pt x="10297" y="8369"/>
                      <a:pt x="10290" y="8359"/>
                      <a:pt x="10289" y="8343"/>
                    </a:cubicBezTo>
                    <a:cubicBezTo>
                      <a:pt x="10288" y="8325"/>
                      <a:pt x="10287" y="8307"/>
                      <a:pt x="10295" y="8295"/>
                    </a:cubicBezTo>
                    <a:cubicBezTo>
                      <a:pt x="10306" y="8280"/>
                      <a:pt x="10318" y="8281"/>
                      <a:pt x="10328" y="8262"/>
                    </a:cubicBezTo>
                    <a:cubicBezTo>
                      <a:pt x="10333" y="8252"/>
                      <a:pt x="10339" y="8245"/>
                      <a:pt x="10348" y="8248"/>
                    </a:cubicBezTo>
                    <a:cubicBezTo>
                      <a:pt x="10352" y="8250"/>
                      <a:pt x="10353" y="8255"/>
                      <a:pt x="10357" y="8259"/>
                    </a:cubicBezTo>
                    <a:cubicBezTo>
                      <a:pt x="10364" y="8266"/>
                      <a:pt x="10370" y="8262"/>
                      <a:pt x="10377" y="8257"/>
                    </a:cubicBezTo>
                    <a:cubicBezTo>
                      <a:pt x="10384" y="8252"/>
                      <a:pt x="10391" y="8244"/>
                      <a:pt x="10399" y="8249"/>
                    </a:cubicBezTo>
                    <a:cubicBezTo>
                      <a:pt x="10406" y="8254"/>
                      <a:pt x="10410" y="8267"/>
                      <a:pt x="10417" y="8272"/>
                    </a:cubicBezTo>
                    <a:cubicBezTo>
                      <a:pt x="10426" y="8279"/>
                      <a:pt x="10435" y="8276"/>
                      <a:pt x="10444" y="8288"/>
                    </a:cubicBezTo>
                    <a:cubicBezTo>
                      <a:pt x="10451" y="8299"/>
                      <a:pt x="10454" y="8321"/>
                      <a:pt x="10463" y="8327"/>
                    </a:cubicBezTo>
                    <a:cubicBezTo>
                      <a:pt x="10469" y="8331"/>
                      <a:pt x="10485" y="8330"/>
                      <a:pt x="10483" y="8310"/>
                    </a:cubicBezTo>
                    <a:cubicBezTo>
                      <a:pt x="10498" y="8295"/>
                      <a:pt x="10520" y="8279"/>
                      <a:pt x="10532" y="8254"/>
                    </a:cubicBezTo>
                    <a:cubicBezTo>
                      <a:pt x="10536" y="8246"/>
                      <a:pt x="10537" y="8234"/>
                      <a:pt x="10541" y="8227"/>
                    </a:cubicBezTo>
                    <a:cubicBezTo>
                      <a:pt x="10546" y="8218"/>
                      <a:pt x="10552" y="8219"/>
                      <a:pt x="10558" y="8214"/>
                    </a:cubicBezTo>
                    <a:cubicBezTo>
                      <a:pt x="10564" y="8208"/>
                      <a:pt x="10567" y="8197"/>
                      <a:pt x="10572" y="8188"/>
                    </a:cubicBezTo>
                    <a:cubicBezTo>
                      <a:pt x="10578" y="8178"/>
                      <a:pt x="10585" y="8175"/>
                      <a:pt x="10591" y="8168"/>
                    </a:cubicBezTo>
                    <a:cubicBezTo>
                      <a:pt x="10597" y="8162"/>
                      <a:pt x="10599" y="8151"/>
                      <a:pt x="10604" y="8143"/>
                    </a:cubicBezTo>
                    <a:cubicBezTo>
                      <a:pt x="10609" y="8135"/>
                      <a:pt x="10614" y="8135"/>
                      <a:pt x="10620" y="8133"/>
                    </a:cubicBezTo>
                    <a:cubicBezTo>
                      <a:pt x="10638" y="8129"/>
                      <a:pt x="10650" y="8119"/>
                      <a:pt x="10666" y="8140"/>
                    </a:cubicBezTo>
                    <a:cubicBezTo>
                      <a:pt x="10673" y="8151"/>
                      <a:pt x="10680" y="8164"/>
                      <a:pt x="10688" y="8169"/>
                    </a:cubicBezTo>
                    <a:cubicBezTo>
                      <a:pt x="10695" y="8174"/>
                      <a:pt x="10702" y="8174"/>
                      <a:pt x="10708" y="8183"/>
                    </a:cubicBezTo>
                    <a:cubicBezTo>
                      <a:pt x="10718" y="8198"/>
                      <a:pt x="10730" y="8224"/>
                      <a:pt x="10733" y="8250"/>
                    </a:cubicBezTo>
                    <a:cubicBezTo>
                      <a:pt x="10735" y="8263"/>
                      <a:pt x="10738" y="8285"/>
                      <a:pt x="10735" y="8298"/>
                    </a:cubicBezTo>
                    <a:cubicBezTo>
                      <a:pt x="10732" y="8311"/>
                      <a:pt x="10723" y="8312"/>
                      <a:pt x="10719" y="8322"/>
                    </a:cubicBezTo>
                    <a:cubicBezTo>
                      <a:pt x="10707" y="8353"/>
                      <a:pt x="10744" y="8377"/>
                      <a:pt x="10753" y="8388"/>
                    </a:cubicBezTo>
                    <a:cubicBezTo>
                      <a:pt x="10770" y="8409"/>
                      <a:pt x="10786" y="8430"/>
                      <a:pt x="10800" y="8457"/>
                    </a:cubicBezTo>
                    <a:cubicBezTo>
                      <a:pt x="10805" y="8467"/>
                      <a:pt x="10808" y="8476"/>
                      <a:pt x="10815" y="8481"/>
                    </a:cubicBezTo>
                    <a:cubicBezTo>
                      <a:pt x="10820" y="8486"/>
                      <a:pt x="10828" y="8485"/>
                      <a:pt x="10832" y="8497"/>
                    </a:cubicBezTo>
                    <a:cubicBezTo>
                      <a:pt x="10839" y="8518"/>
                      <a:pt x="10836" y="8520"/>
                      <a:pt x="10848" y="8528"/>
                    </a:cubicBezTo>
                    <a:cubicBezTo>
                      <a:pt x="10853" y="8532"/>
                      <a:pt x="10860" y="8536"/>
                      <a:pt x="10865" y="8543"/>
                    </a:cubicBezTo>
                    <a:cubicBezTo>
                      <a:pt x="10871" y="8550"/>
                      <a:pt x="10874" y="8562"/>
                      <a:pt x="10879" y="8573"/>
                    </a:cubicBezTo>
                    <a:cubicBezTo>
                      <a:pt x="10889" y="8597"/>
                      <a:pt x="10913" y="8607"/>
                      <a:pt x="10928" y="8604"/>
                    </a:cubicBezTo>
                    <a:cubicBezTo>
                      <a:pt x="10928" y="8602"/>
                      <a:pt x="10928" y="8601"/>
                      <a:pt x="10928" y="8600"/>
                    </a:cubicBezTo>
                    <a:cubicBezTo>
                      <a:pt x="10939" y="8620"/>
                      <a:pt x="10949" y="8639"/>
                      <a:pt x="10960" y="8659"/>
                    </a:cubicBezTo>
                    <a:cubicBezTo>
                      <a:pt x="10964" y="8667"/>
                      <a:pt x="10967" y="8679"/>
                      <a:pt x="10973" y="8682"/>
                    </a:cubicBezTo>
                    <a:cubicBezTo>
                      <a:pt x="10980" y="8686"/>
                      <a:pt x="10986" y="8680"/>
                      <a:pt x="10993" y="8686"/>
                    </a:cubicBezTo>
                    <a:cubicBezTo>
                      <a:pt x="11010" y="8702"/>
                      <a:pt x="11007" y="8735"/>
                      <a:pt x="11019" y="8757"/>
                    </a:cubicBezTo>
                    <a:cubicBezTo>
                      <a:pt x="11025" y="8768"/>
                      <a:pt x="11034" y="8767"/>
                      <a:pt x="11040" y="8778"/>
                    </a:cubicBezTo>
                    <a:cubicBezTo>
                      <a:pt x="11045" y="8788"/>
                      <a:pt x="11046" y="8805"/>
                      <a:pt x="11049" y="8817"/>
                    </a:cubicBezTo>
                    <a:cubicBezTo>
                      <a:pt x="11052" y="8829"/>
                      <a:pt x="11056" y="8838"/>
                      <a:pt x="11058" y="8850"/>
                    </a:cubicBezTo>
                    <a:cubicBezTo>
                      <a:pt x="11061" y="8876"/>
                      <a:pt x="11062" y="8900"/>
                      <a:pt x="11068" y="8925"/>
                    </a:cubicBezTo>
                    <a:cubicBezTo>
                      <a:pt x="11063" y="8937"/>
                      <a:pt x="11058" y="8944"/>
                      <a:pt x="11053" y="8955"/>
                    </a:cubicBezTo>
                    <a:cubicBezTo>
                      <a:pt x="11049" y="8964"/>
                      <a:pt x="11043" y="8961"/>
                      <a:pt x="11041" y="8972"/>
                    </a:cubicBezTo>
                    <a:cubicBezTo>
                      <a:pt x="11038" y="8988"/>
                      <a:pt x="11040" y="8999"/>
                      <a:pt x="11032" y="8998"/>
                    </a:cubicBezTo>
                    <a:cubicBezTo>
                      <a:pt x="11025" y="8996"/>
                      <a:pt x="11024" y="8997"/>
                      <a:pt x="11018" y="8997"/>
                    </a:cubicBezTo>
                    <a:cubicBezTo>
                      <a:pt x="11015" y="8997"/>
                      <a:pt x="11000" y="8995"/>
                      <a:pt x="11005" y="9007"/>
                    </a:cubicBezTo>
                    <a:cubicBezTo>
                      <a:pt x="11007" y="9011"/>
                      <a:pt x="11010" y="9019"/>
                      <a:pt x="11012" y="9023"/>
                    </a:cubicBezTo>
                    <a:cubicBezTo>
                      <a:pt x="11016" y="9031"/>
                      <a:pt x="11013" y="9029"/>
                      <a:pt x="11018" y="9035"/>
                    </a:cubicBezTo>
                    <a:cubicBezTo>
                      <a:pt x="11022" y="9040"/>
                      <a:pt x="11027" y="9044"/>
                      <a:pt x="11031" y="9047"/>
                    </a:cubicBezTo>
                    <a:cubicBezTo>
                      <a:pt x="11040" y="9053"/>
                      <a:pt x="11049" y="9052"/>
                      <a:pt x="11057" y="9045"/>
                    </a:cubicBezTo>
                    <a:cubicBezTo>
                      <a:pt x="11063" y="9040"/>
                      <a:pt x="11068" y="9033"/>
                      <a:pt x="11073" y="9025"/>
                    </a:cubicBezTo>
                    <a:close/>
                    <a:moveTo>
                      <a:pt x="16927" y="2517"/>
                    </a:moveTo>
                    <a:cubicBezTo>
                      <a:pt x="16908" y="2498"/>
                      <a:pt x="16798" y="2452"/>
                      <a:pt x="16821" y="2559"/>
                    </a:cubicBezTo>
                    <a:cubicBezTo>
                      <a:pt x="16827" y="2590"/>
                      <a:pt x="16866" y="2611"/>
                      <a:pt x="16881" y="2611"/>
                    </a:cubicBezTo>
                    <a:cubicBezTo>
                      <a:pt x="16904" y="2612"/>
                      <a:pt x="16920" y="2579"/>
                      <a:pt x="16943" y="2582"/>
                    </a:cubicBezTo>
                    <a:cubicBezTo>
                      <a:pt x="16947" y="2564"/>
                      <a:pt x="16948" y="2545"/>
                      <a:pt x="16943" y="2527"/>
                    </a:cubicBezTo>
                    <a:lnTo>
                      <a:pt x="16927" y="2517"/>
                    </a:lnTo>
                    <a:close/>
                    <a:moveTo>
                      <a:pt x="14307" y="2750"/>
                    </a:moveTo>
                    <a:cubicBezTo>
                      <a:pt x="14310" y="2760"/>
                      <a:pt x="14313" y="2761"/>
                      <a:pt x="14311" y="2773"/>
                    </a:cubicBezTo>
                    <a:cubicBezTo>
                      <a:pt x="14302" y="2771"/>
                      <a:pt x="14293" y="2778"/>
                      <a:pt x="14284" y="2774"/>
                    </a:cubicBezTo>
                    <a:cubicBezTo>
                      <a:pt x="14301" y="2838"/>
                      <a:pt x="14325" y="2825"/>
                      <a:pt x="14354" y="2840"/>
                    </a:cubicBezTo>
                    <a:cubicBezTo>
                      <a:pt x="14364" y="2845"/>
                      <a:pt x="14377" y="2887"/>
                      <a:pt x="14391" y="2863"/>
                    </a:cubicBezTo>
                    <a:cubicBezTo>
                      <a:pt x="14409" y="2835"/>
                      <a:pt x="14388" y="2793"/>
                      <a:pt x="14373" y="2790"/>
                    </a:cubicBezTo>
                    <a:cubicBezTo>
                      <a:pt x="14369" y="2752"/>
                      <a:pt x="14362" y="2714"/>
                      <a:pt x="14339" y="2725"/>
                    </a:cubicBezTo>
                    <a:lnTo>
                      <a:pt x="14307" y="2750"/>
                    </a:lnTo>
                    <a:close/>
                    <a:moveTo>
                      <a:pt x="17583" y="12373"/>
                    </a:moveTo>
                    <a:cubicBezTo>
                      <a:pt x="17583" y="12389"/>
                      <a:pt x="17578" y="12406"/>
                      <a:pt x="17578" y="12422"/>
                    </a:cubicBezTo>
                    <a:cubicBezTo>
                      <a:pt x="17578" y="12435"/>
                      <a:pt x="17581" y="12442"/>
                      <a:pt x="17580" y="12456"/>
                    </a:cubicBezTo>
                    <a:cubicBezTo>
                      <a:pt x="17578" y="12472"/>
                      <a:pt x="17563" y="12502"/>
                      <a:pt x="17579" y="12508"/>
                    </a:cubicBezTo>
                    <a:cubicBezTo>
                      <a:pt x="17564" y="12514"/>
                      <a:pt x="17549" y="12520"/>
                      <a:pt x="17563" y="12548"/>
                    </a:cubicBezTo>
                    <a:cubicBezTo>
                      <a:pt x="17569" y="12563"/>
                      <a:pt x="17584" y="12621"/>
                      <a:pt x="17594" y="12610"/>
                    </a:cubicBezTo>
                    <a:cubicBezTo>
                      <a:pt x="17595" y="12627"/>
                      <a:pt x="17592" y="12637"/>
                      <a:pt x="17600" y="12645"/>
                    </a:cubicBezTo>
                    <a:cubicBezTo>
                      <a:pt x="17603" y="12649"/>
                      <a:pt x="17614" y="12648"/>
                      <a:pt x="17619" y="12648"/>
                    </a:cubicBezTo>
                    <a:cubicBezTo>
                      <a:pt x="17622" y="12627"/>
                      <a:pt x="17613" y="12607"/>
                      <a:pt x="17616" y="12591"/>
                    </a:cubicBezTo>
                    <a:cubicBezTo>
                      <a:pt x="17618" y="12582"/>
                      <a:pt x="17635" y="12569"/>
                      <a:pt x="17640" y="12569"/>
                    </a:cubicBezTo>
                    <a:cubicBezTo>
                      <a:pt x="17650" y="12568"/>
                      <a:pt x="17655" y="12582"/>
                      <a:pt x="17667" y="12572"/>
                    </a:cubicBezTo>
                    <a:cubicBezTo>
                      <a:pt x="17678" y="12562"/>
                      <a:pt x="17680" y="12547"/>
                      <a:pt x="17667" y="12540"/>
                    </a:cubicBezTo>
                    <a:cubicBezTo>
                      <a:pt x="17676" y="12524"/>
                      <a:pt x="17684" y="12516"/>
                      <a:pt x="17674" y="12493"/>
                    </a:cubicBezTo>
                    <a:cubicBezTo>
                      <a:pt x="17666" y="12475"/>
                      <a:pt x="17654" y="12477"/>
                      <a:pt x="17646" y="12463"/>
                    </a:cubicBezTo>
                    <a:cubicBezTo>
                      <a:pt x="17637" y="12449"/>
                      <a:pt x="17632" y="12427"/>
                      <a:pt x="17628" y="12409"/>
                    </a:cubicBezTo>
                    <a:cubicBezTo>
                      <a:pt x="17626" y="12399"/>
                      <a:pt x="17617" y="12377"/>
                      <a:pt x="17613" y="12403"/>
                    </a:cubicBezTo>
                    <a:cubicBezTo>
                      <a:pt x="17606" y="12403"/>
                      <a:pt x="17601" y="12384"/>
                      <a:pt x="17598" y="12373"/>
                    </a:cubicBezTo>
                    <a:lnTo>
                      <a:pt x="17583" y="12373"/>
                    </a:lnTo>
                    <a:close/>
                    <a:moveTo>
                      <a:pt x="17438" y="12458"/>
                    </a:moveTo>
                    <a:cubicBezTo>
                      <a:pt x="17438" y="12488"/>
                      <a:pt x="17444" y="12515"/>
                      <a:pt x="17443" y="12545"/>
                    </a:cubicBezTo>
                    <a:cubicBezTo>
                      <a:pt x="17440" y="12548"/>
                      <a:pt x="17438" y="12553"/>
                      <a:pt x="17435" y="12557"/>
                    </a:cubicBezTo>
                    <a:cubicBezTo>
                      <a:pt x="17438" y="12573"/>
                      <a:pt x="17446" y="12585"/>
                      <a:pt x="17444" y="12604"/>
                    </a:cubicBezTo>
                    <a:cubicBezTo>
                      <a:pt x="17443" y="12617"/>
                      <a:pt x="17437" y="12617"/>
                      <a:pt x="17439" y="12636"/>
                    </a:cubicBezTo>
                    <a:cubicBezTo>
                      <a:pt x="17446" y="12630"/>
                      <a:pt x="17456" y="12619"/>
                      <a:pt x="17455" y="12601"/>
                    </a:cubicBezTo>
                    <a:cubicBezTo>
                      <a:pt x="17463" y="12591"/>
                      <a:pt x="17475" y="12604"/>
                      <a:pt x="17477" y="12623"/>
                    </a:cubicBezTo>
                    <a:cubicBezTo>
                      <a:pt x="17479" y="12640"/>
                      <a:pt x="17472" y="12647"/>
                      <a:pt x="17467" y="12661"/>
                    </a:cubicBezTo>
                    <a:cubicBezTo>
                      <a:pt x="17464" y="12674"/>
                      <a:pt x="17461" y="12689"/>
                      <a:pt x="17461" y="12704"/>
                    </a:cubicBezTo>
                    <a:cubicBezTo>
                      <a:pt x="17459" y="12728"/>
                      <a:pt x="17461" y="12749"/>
                      <a:pt x="17468" y="12768"/>
                    </a:cubicBezTo>
                    <a:cubicBezTo>
                      <a:pt x="17477" y="12792"/>
                      <a:pt x="17492" y="12789"/>
                      <a:pt x="17500" y="12809"/>
                    </a:cubicBezTo>
                    <a:cubicBezTo>
                      <a:pt x="17507" y="12800"/>
                      <a:pt x="17514" y="12779"/>
                      <a:pt x="17516" y="12762"/>
                    </a:cubicBezTo>
                    <a:cubicBezTo>
                      <a:pt x="17518" y="12741"/>
                      <a:pt x="17508" y="12715"/>
                      <a:pt x="17516" y="12697"/>
                    </a:cubicBezTo>
                    <a:cubicBezTo>
                      <a:pt x="17522" y="12683"/>
                      <a:pt x="17531" y="12683"/>
                      <a:pt x="17535" y="12697"/>
                    </a:cubicBezTo>
                    <a:cubicBezTo>
                      <a:pt x="17540" y="12717"/>
                      <a:pt x="17530" y="12736"/>
                      <a:pt x="17544" y="12746"/>
                    </a:cubicBezTo>
                    <a:cubicBezTo>
                      <a:pt x="17561" y="12759"/>
                      <a:pt x="17583" y="12721"/>
                      <a:pt x="17570" y="12687"/>
                    </a:cubicBezTo>
                    <a:cubicBezTo>
                      <a:pt x="17559" y="12658"/>
                      <a:pt x="17538" y="12644"/>
                      <a:pt x="17527" y="12614"/>
                    </a:cubicBezTo>
                    <a:cubicBezTo>
                      <a:pt x="17516" y="12583"/>
                      <a:pt x="17517" y="12546"/>
                      <a:pt x="17493" y="12582"/>
                    </a:cubicBezTo>
                    <a:cubicBezTo>
                      <a:pt x="17493" y="12566"/>
                      <a:pt x="17496" y="12536"/>
                      <a:pt x="17492" y="12525"/>
                    </a:cubicBezTo>
                    <a:cubicBezTo>
                      <a:pt x="17488" y="12515"/>
                      <a:pt x="17479" y="12512"/>
                      <a:pt x="17475" y="12501"/>
                    </a:cubicBezTo>
                    <a:cubicBezTo>
                      <a:pt x="17470" y="12485"/>
                      <a:pt x="17469" y="12483"/>
                      <a:pt x="17462" y="12474"/>
                    </a:cubicBezTo>
                    <a:cubicBezTo>
                      <a:pt x="17458" y="12468"/>
                      <a:pt x="17453" y="12463"/>
                      <a:pt x="17450" y="12455"/>
                    </a:cubicBezTo>
                    <a:lnTo>
                      <a:pt x="17438" y="12458"/>
                    </a:lnTo>
                    <a:close/>
                    <a:moveTo>
                      <a:pt x="17363" y="12291"/>
                    </a:moveTo>
                    <a:cubicBezTo>
                      <a:pt x="17359" y="12281"/>
                      <a:pt x="17361" y="12275"/>
                      <a:pt x="17354" y="12269"/>
                    </a:cubicBezTo>
                    <a:cubicBezTo>
                      <a:pt x="17349" y="12263"/>
                      <a:pt x="17336" y="12260"/>
                      <a:pt x="17330" y="12256"/>
                    </a:cubicBezTo>
                    <a:cubicBezTo>
                      <a:pt x="17331" y="12286"/>
                      <a:pt x="17334" y="12310"/>
                      <a:pt x="17344" y="12333"/>
                    </a:cubicBezTo>
                    <a:cubicBezTo>
                      <a:pt x="17352" y="12350"/>
                      <a:pt x="17362" y="12362"/>
                      <a:pt x="17370" y="12380"/>
                    </a:cubicBezTo>
                    <a:cubicBezTo>
                      <a:pt x="17378" y="12396"/>
                      <a:pt x="17408" y="12463"/>
                      <a:pt x="17412" y="12419"/>
                    </a:cubicBezTo>
                    <a:cubicBezTo>
                      <a:pt x="17413" y="12398"/>
                      <a:pt x="17409" y="12355"/>
                      <a:pt x="17406" y="12334"/>
                    </a:cubicBezTo>
                    <a:cubicBezTo>
                      <a:pt x="17402" y="12296"/>
                      <a:pt x="17387" y="12310"/>
                      <a:pt x="17374" y="12291"/>
                    </a:cubicBezTo>
                    <a:lnTo>
                      <a:pt x="17363" y="12291"/>
                    </a:lnTo>
                    <a:close/>
                    <a:moveTo>
                      <a:pt x="17446" y="12162"/>
                    </a:moveTo>
                    <a:cubicBezTo>
                      <a:pt x="17443" y="12161"/>
                      <a:pt x="17440" y="12163"/>
                      <a:pt x="17438" y="12165"/>
                    </a:cubicBezTo>
                    <a:cubicBezTo>
                      <a:pt x="17437" y="12206"/>
                      <a:pt x="17442" y="12209"/>
                      <a:pt x="17458" y="12214"/>
                    </a:cubicBezTo>
                    <a:cubicBezTo>
                      <a:pt x="17467" y="12217"/>
                      <a:pt x="17466" y="12220"/>
                      <a:pt x="17473" y="12232"/>
                    </a:cubicBezTo>
                    <a:cubicBezTo>
                      <a:pt x="17477" y="12239"/>
                      <a:pt x="17483" y="12247"/>
                      <a:pt x="17488" y="12249"/>
                    </a:cubicBezTo>
                    <a:cubicBezTo>
                      <a:pt x="17495" y="12252"/>
                      <a:pt x="17503" y="12244"/>
                      <a:pt x="17508" y="12257"/>
                    </a:cubicBezTo>
                    <a:cubicBezTo>
                      <a:pt x="17514" y="12271"/>
                      <a:pt x="17505" y="12293"/>
                      <a:pt x="17507" y="12307"/>
                    </a:cubicBezTo>
                    <a:cubicBezTo>
                      <a:pt x="17510" y="12324"/>
                      <a:pt x="17524" y="12328"/>
                      <a:pt x="17528" y="12340"/>
                    </a:cubicBezTo>
                    <a:cubicBezTo>
                      <a:pt x="17530" y="12346"/>
                      <a:pt x="17532" y="12362"/>
                      <a:pt x="17530" y="12370"/>
                    </a:cubicBezTo>
                    <a:cubicBezTo>
                      <a:pt x="17536" y="12378"/>
                      <a:pt x="17543" y="12373"/>
                      <a:pt x="17550" y="12376"/>
                    </a:cubicBezTo>
                    <a:cubicBezTo>
                      <a:pt x="17557" y="12378"/>
                      <a:pt x="17559" y="12383"/>
                      <a:pt x="17565" y="12394"/>
                    </a:cubicBezTo>
                    <a:cubicBezTo>
                      <a:pt x="17566" y="12379"/>
                      <a:pt x="17571" y="12345"/>
                      <a:pt x="17567" y="12331"/>
                    </a:cubicBezTo>
                    <a:cubicBezTo>
                      <a:pt x="17567" y="12331"/>
                      <a:pt x="17558" y="12322"/>
                      <a:pt x="17557" y="12320"/>
                    </a:cubicBezTo>
                    <a:cubicBezTo>
                      <a:pt x="17549" y="12307"/>
                      <a:pt x="17549" y="12301"/>
                      <a:pt x="17549" y="12281"/>
                    </a:cubicBezTo>
                    <a:cubicBezTo>
                      <a:pt x="17549" y="12260"/>
                      <a:pt x="17549" y="12253"/>
                      <a:pt x="17541" y="12242"/>
                    </a:cubicBezTo>
                    <a:cubicBezTo>
                      <a:pt x="17538" y="12238"/>
                      <a:pt x="17535" y="12239"/>
                      <a:pt x="17532" y="12235"/>
                    </a:cubicBezTo>
                    <a:cubicBezTo>
                      <a:pt x="17529" y="12232"/>
                      <a:pt x="17527" y="12223"/>
                      <a:pt x="17524" y="12219"/>
                    </a:cubicBezTo>
                    <a:cubicBezTo>
                      <a:pt x="17512" y="12196"/>
                      <a:pt x="17500" y="12205"/>
                      <a:pt x="17488" y="12191"/>
                    </a:cubicBezTo>
                    <a:cubicBezTo>
                      <a:pt x="17485" y="12188"/>
                      <a:pt x="17486" y="12179"/>
                      <a:pt x="17483" y="12176"/>
                    </a:cubicBezTo>
                    <a:cubicBezTo>
                      <a:pt x="17479" y="12171"/>
                      <a:pt x="17477" y="12175"/>
                      <a:pt x="17473" y="12173"/>
                    </a:cubicBezTo>
                    <a:cubicBezTo>
                      <a:pt x="17468" y="12171"/>
                      <a:pt x="17459" y="12160"/>
                      <a:pt x="17455" y="12164"/>
                    </a:cubicBezTo>
                    <a:lnTo>
                      <a:pt x="17446" y="12162"/>
                    </a:lnTo>
                    <a:close/>
                    <a:moveTo>
                      <a:pt x="17311" y="12452"/>
                    </a:moveTo>
                    <a:cubicBezTo>
                      <a:pt x="17283" y="12464"/>
                      <a:pt x="17302" y="12536"/>
                      <a:pt x="17275" y="12544"/>
                    </a:cubicBezTo>
                    <a:cubicBezTo>
                      <a:pt x="17273" y="12563"/>
                      <a:pt x="17270" y="12597"/>
                      <a:pt x="17266" y="12613"/>
                    </a:cubicBezTo>
                    <a:cubicBezTo>
                      <a:pt x="17262" y="12628"/>
                      <a:pt x="17252" y="12638"/>
                      <a:pt x="17246" y="12649"/>
                    </a:cubicBezTo>
                    <a:cubicBezTo>
                      <a:pt x="17241" y="12660"/>
                      <a:pt x="17240" y="12670"/>
                      <a:pt x="17236" y="12681"/>
                    </a:cubicBezTo>
                    <a:cubicBezTo>
                      <a:pt x="17226" y="12707"/>
                      <a:pt x="17217" y="12738"/>
                      <a:pt x="17204" y="12756"/>
                    </a:cubicBezTo>
                    <a:cubicBezTo>
                      <a:pt x="17197" y="12767"/>
                      <a:pt x="17192" y="12771"/>
                      <a:pt x="17185" y="12784"/>
                    </a:cubicBezTo>
                    <a:cubicBezTo>
                      <a:pt x="17180" y="12794"/>
                      <a:pt x="17179" y="12803"/>
                      <a:pt x="17172" y="12807"/>
                    </a:cubicBezTo>
                    <a:cubicBezTo>
                      <a:pt x="17172" y="12827"/>
                      <a:pt x="17163" y="12826"/>
                      <a:pt x="17160" y="12841"/>
                    </a:cubicBezTo>
                    <a:cubicBezTo>
                      <a:pt x="17157" y="12853"/>
                      <a:pt x="17159" y="12876"/>
                      <a:pt x="17159" y="12889"/>
                    </a:cubicBezTo>
                    <a:cubicBezTo>
                      <a:pt x="17188" y="12857"/>
                      <a:pt x="17201" y="12815"/>
                      <a:pt x="17224" y="12769"/>
                    </a:cubicBezTo>
                    <a:cubicBezTo>
                      <a:pt x="17242" y="12732"/>
                      <a:pt x="17257" y="12712"/>
                      <a:pt x="17271" y="12666"/>
                    </a:cubicBezTo>
                    <a:cubicBezTo>
                      <a:pt x="17277" y="12645"/>
                      <a:pt x="17283" y="12632"/>
                      <a:pt x="17292" y="12619"/>
                    </a:cubicBezTo>
                    <a:cubicBezTo>
                      <a:pt x="17305" y="12601"/>
                      <a:pt x="17323" y="12591"/>
                      <a:pt x="17324" y="12552"/>
                    </a:cubicBezTo>
                    <a:cubicBezTo>
                      <a:pt x="17325" y="12535"/>
                      <a:pt x="17317" y="12520"/>
                      <a:pt x="17320" y="12498"/>
                    </a:cubicBezTo>
                    <a:cubicBezTo>
                      <a:pt x="17323" y="12478"/>
                      <a:pt x="17334" y="12466"/>
                      <a:pt x="17332" y="12444"/>
                    </a:cubicBezTo>
                    <a:lnTo>
                      <a:pt x="17311" y="12452"/>
                    </a:lnTo>
                    <a:close/>
                    <a:moveTo>
                      <a:pt x="17364" y="11608"/>
                    </a:moveTo>
                    <a:cubicBezTo>
                      <a:pt x="17349" y="11604"/>
                      <a:pt x="17342" y="11626"/>
                      <a:pt x="17342" y="11650"/>
                    </a:cubicBezTo>
                    <a:cubicBezTo>
                      <a:pt x="17342" y="11662"/>
                      <a:pt x="17346" y="11671"/>
                      <a:pt x="17346" y="11685"/>
                    </a:cubicBezTo>
                    <a:cubicBezTo>
                      <a:pt x="17345" y="11700"/>
                      <a:pt x="17338" y="11714"/>
                      <a:pt x="17336" y="11728"/>
                    </a:cubicBezTo>
                    <a:cubicBezTo>
                      <a:pt x="17330" y="11773"/>
                      <a:pt x="17344" y="11839"/>
                      <a:pt x="17329" y="11881"/>
                    </a:cubicBezTo>
                    <a:cubicBezTo>
                      <a:pt x="17313" y="11922"/>
                      <a:pt x="17280" y="11927"/>
                      <a:pt x="17299" y="11991"/>
                    </a:cubicBezTo>
                    <a:cubicBezTo>
                      <a:pt x="17306" y="12016"/>
                      <a:pt x="17311" y="12028"/>
                      <a:pt x="17313" y="12057"/>
                    </a:cubicBezTo>
                    <a:cubicBezTo>
                      <a:pt x="17315" y="12094"/>
                      <a:pt x="17309" y="12106"/>
                      <a:pt x="17323" y="12130"/>
                    </a:cubicBezTo>
                    <a:cubicBezTo>
                      <a:pt x="17338" y="12157"/>
                      <a:pt x="17334" y="12153"/>
                      <a:pt x="17340" y="12191"/>
                    </a:cubicBezTo>
                    <a:cubicBezTo>
                      <a:pt x="17345" y="12228"/>
                      <a:pt x="17363" y="12232"/>
                      <a:pt x="17379" y="12256"/>
                    </a:cubicBezTo>
                    <a:cubicBezTo>
                      <a:pt x="17375" y="12235"/>
                      <a:pt x="17385" y="12211"/>
                      <a:pt x="17392" y="12201"/>
                    </a:cubicBezTo>
                    <a:cubicBezTo>
                      <a:pt x="17393" y="12179"/>
                      <a:pt x="17399" y="12165"/>
                      <a:pt x="17400" y="12144"/>
                    </a:cubicBezTo>
                    <a:cubicBezTo>
                      <a:pt x="17402" y="12112"/>
                      <a:pt x="17396" y="12078"/>
                      <a:pt x="17398" y="12046"/>
                    </a:cubicBezTo>
                    <a:cubicBezTo>
                      <a:pt x="17401" y="12011"/>
                      <a:pt x="17405" y="12024"/>
                      <a:pt x="17416" y="12003"/>
                    </a:cubicBezTo>
                    <a:cubicBezTo>
                      <a:pt x="17426" y="11983"/>
                      <a:pt x="17420" y="11972"/>
                      <a:pt x="17421" y="11947"/>
                    </a:cubicBezTo>
                    <a:cubicBezTo>
                      <a:pt x="17423" y="11890"/>
                      <a:pt x="17465" y="11905"/>
                      <a:pt x="17451" y="11834"/>
                    </a:cubicBezTo>
                    <a:cubicBezTo>
                      <a:pt x="17444" y="11797"/>
                      <a:pt x="17443" y="11779"/>
                      <a:pt x="17443" y="11735"/>
                    </a:cubicBezTo>
                    <a:cubicBezTo>
                      <a:pt x="17442" y="11703"/>
                      <a:pt x="17441" y="11678"/>
                      <a:pt x="17425" y="11660"/>
                    </a:cubicBezTo>
                    <a:cubicBezTo>
                      <a:pt x="17409" y="11723"/>
                      <a:pt x="17392" y="11641"/>
                      <a:pt x="17378" y="11617"/>
                    </a:cubicBezTo>
                    <a:lnTo>
                      <a:pt x="17364" y="11608"/>
                    </a:lnTo>
                    <a:close/>
                    <a:moveTo>
                      <a:pt x="15839" y="13215"/>
                    </a:moveTo>
                    <a:cubicBezTo>
                      <a:pt x="15825" y="13195"/>
                      <a:pt x="15818" y="13192"/>
                      <a:pt x="15800" y="13194"/>
                    </a:cubicBezTo>
                    <a:cubicBezTo>
                      <a:pt x="15799" y="13206"/>
                      <a:pt x="15804" y="13217"/>
                      <a:pt x="15804" y="13224"/>
                    </a:cubicBezTo>
                    <a:cubicBezTo>
                      <a:pt x="15803" y="13236"/>
                      <a:pt x="15800" y="13244"/>
                      <a:pt x="15799" y="13256"/>
                    </a:cubicBezTo>
                    <a:cubicBezTo>
                      <a:pt x="15797" y="13276"/>
                      <a:pt x="15798" y="13300"/>
                      <a:pt x="15798" y="13321"/>
                    </a:cubicBezTo>
                    <a:cubicBezTo>
                      <a:pt x="15811" y="13324"/>
                      <a:pt x="15835" y="13335"/>
                      <a:pt x="15847" y="13350"/>
                    </a:cubicBezTo>
                    <a:cubicBezTo>
                      <a:pt x="15857" y="13362"/>
                      <a:pt x="15859" y="13383"/>
                      <a:pt x="15865" y="13400"/>
                    </a:cubicBezTo>
                    <a:cubicBezTo>
                      <a:pt x="15872" y="13418"/>
                      <a:pt x="15881" y="13428"/>
                      <a:pt x="15887" y="13450"/>
                    </a:cubicBezTo>
                    <a:cubicBezTo>
                      <a:pt x="15891" y="13469"/>
                      <a:pt x="15890" y="13494"/>
                      <a:pt x="15894" y="13509"/>
                    </a:cubicBezTo>
                    <a:cubicBezTo>
                      <a:pt x="15902" y="13536"/>
                      <a:pt x="15920" y="13523"/>
                      <a:pt x="15932" y="13528"/>
                    </a:cubicBezTo>
                    <a:cubicBezTo>
                      <a:pt x="15945" y="13533"/>
                      <a:pt x="15953" y="13553"/>
                      <a:pt x="15963" y="13572"/>
                    </a:cubicBezTo>
                    <a:cubicBezTo>
                      <a:pt x="15968" y="13583"/>
                      <a:pt x="15973" y="13600"/>
                      <a:pt x="15979" y="13608"/>
                    </a:cubicBezTo>
                    <a:cubicBezTo>
                      <a:pt x="15986" y="13617"/>
                      <a:pt x="15990" y="13615"/>
                      <a:pt x="15997" y="13621"/>
                    </a:cubicBezTo>
                    <a:cubicBezTo>
                      <a:pt x="16017" y="13637"/>
                      <a:pt x="16014" y="13656"/>
                      <a:pt x="16015" y="13696"/>
                    </a:cubicBezTo>
                    <a:cubicBezTo>
                      <a:pt x="16043" y="13697"/>
                      <a:pt x="16040" y="13776"/>
                      <a:pt x="16041" y="13814"/>
                    </a:cubicBezTo>
                    <a:cubicBezTo>
                      <a:pt x="16049" y="13819"/>
                      <a:pt x="16056" y="13828"/>
                      <a:pt x="16058" y="13844"/>
                    </a:cubicBezTo>
                    <a:cubicBezTo>
                      <a:pt x="16078" y="13844"/>
                      <a:pt x="16083" y="13855"/>
                      <a:pt x="16086" y="13893"/>
                    </a:cubicBezTo>
                    <a:cubicBezTo>
                      <a:pt x="16089" y="13934"/>
                      <a:pt x="16092" y="13938"/>
                      <a:pt x="16110" y="13957"/>
                    </a:cubicBezTo>
                    <a:cubicBezTo>
                      <a:pt x="16131" y="13980"/>
                      <a:pt x="16133" y="14028"/>
                      <a:pt x="16144" y="14070"/>
                    </a:cubicBezTo>
                    <a:cubicBezTo>
                      <a:pt x="16150" y="14094"/>
                      <a:pt x="16152" y="14116"/>
                      <a:pt x="16163" y="14137"/>
                    </a:cubicBezTo>
                    <a:cubicBezTo>
                      <a:pt x="16177" y="14165"/>
                      <a:pt x="16196" y="14181"/>
                      <a:pt x="16207" y="14217"/>
                    </a:cubicBezTo>
                    <a:cubicBezTo>
                      <a:pt x="16218" y="14255"/>
                      <a:pt x="16225" y="14294"/>
                      <a:pt x="16237" y="14331"/>
                    </a:cubicBezTo>
                    <a:cubicBezTo>
                      <a:pt x="16246" y="14356"/>
                      <a:pt x="16259" y="14372"/>
                      <a:pt x="16267" y="14396"/>
                    </a:cubicBezTo>
                    <a:cubicBezTo>
                      <a:pt x="16275" y="14418"/>
                      <a:pt x="16272" y="14452"/>
                      <a:pt x="16279" y="14470"/>
                    </a:cubicBezTo>
                    <a:cubicBezTo>
                      <a:pt x="16287" y="14491"/>
                      <a:pt x="16306" y="14477"/>
                      <a:pt x="16317" y="14492"/>
                    </a:cubicBezTo>
                    <a:cubicBezTo>
                      <a:pt x="16330" y="14510"/>
                      <a:pt x="16321" y="14528"/>
                      <a:pt x="16326" y="14552"/>
                    </a:cubicBezTo>
                    <a:cubicBezTo>
                      <a:pt x="16333" y="14589"/>
                      <a:pt x="16371" y="14631"/>
                      <a:pt x="16390" y="14630"/>
                    </a:cubicBezTo>
                    <a:cubicBezTo>
                      <a:pt x="16425" y="14628"/>
                      <a:pt x="16428" y="14600"/>
                      <a:pt x="16446" y="14551"/>
                    </a:cubicBezTo>
                    <a:cubicBezTo>
                      <a:pt x="16454" y="14529"/>
                      <a:pt x="16465" y="14515"/>
                      <a:pt x="16465" y="14486"/>
                    </a:cubicBezTo>
                    <a:cubicBezTo>
                      <a:pt x="16465" y="14461"/>
                      <a:pt x="16458" y="14437"/>
                      <a:pt x="16458" y="14411"/>
                    </a:cubicBezTo>
                    <a:cubicBezTo>
                      <a:pt x="16458" y="14370"/>
                      <a:pt x="16458" y="14309"/>
                      <a:pt x="16470" y="14276"/>
                    </a:cubicBezTo>
                    <a:cubicBezTo>
                      <a:pt x="16464" y="14252"/>
                      <a:pt x="16459" y="14229"/>
                      <a:pt x="16454" y="14204"/>
                    </a:cubicBezTo>
                    <a:cubicBezTo>
                      <a:pt x="16450" y="14189"/>
                      <a:pt x="16442" y="14138"/>
                      <a:pt x="16435" y="14130"/>
                    </a:cubicBezTo>
                    <a:cubicBezTo>
                      <a:pt x="16419" y="14112"/>
                      <a:pt x="16393" y="14165"/>
                      <a:pt x="16374" y="14157"/>
                    </a:cubicBezTo>
                    <a:cubicBezTo>
                      <a:pt x="16373" y="14127"/>
                      <a:pt x="16372" y="14075"/>
                      <a:pt x="16359" y="14056"/>
                    </a:cubicBezTo>
                    <a:cubicBezTo>
                      <a:pt x="16344" y="14034"/>
                      <a:pt x="16323" y="14064"/>
                      <a:pt x="16313" y="14020"/>
                    </a:cubicBezTo>
                    <a:cubicBezTo>
                      <a:pt x="16302" y="13969"/>
                      <a:pt x="16319" y="13877"/>
                      <a:pt x="16276" y="13873"/>
                    </a:cubicBezTo>
                    <a:cubicBezTo>
                      <a:pt x="16274" y="13853"/>
                      <a:pt x="16276" y="13831"/>
                      <a:pt x="16272" y="13812"/>
                    </a:cubicBezTo>
                    <a:cubicBezTo>
                      <a:pt x="16240" y="13809"/>
                      <a:pt x="16220" y="13820"/>
                      <a:pt x="16215" y="13755"/>
                    </a:cubicBezTo>
                    <a:cubicBezTo>
                      <a:pt x="16194" y="13738"/>
                      <a:pt x="16194" y="13716"/>
                      <a:pt x="16179" y="13688"/>
                    </a:cubicBezTo>
                    <a:cubicBezTo>
                      <a:pt x="16165" y="13662"/>
                      <a:pt x="16160" y="13634"/>
                      <a:pt x="16143" y="13630"/>
                    </a:cubicBezTo>
                    <a:cubicBezTo>
                      <a:pt x="16136" y="13629"/>
                      <a:pt x="16127" y="13635"/>
                      <a:pt x="16121" y="13628"/>
                    </a:cubicBezTo>
                    <a:cubicBezTo>
                      <a:pt x="16117" y="13623"/>
                      <a:pt x="16117" y="13611"/>
                      <a:pt x="16113" y="13606"/>
                    </a:cubicBezTo>
                    <a:cubicBezTo>
                      <a:pt x="16107" y="13595"/>
                      <a:pt x="16100" y="13595"/>
                      <a:pt x="16093" y="13586"/>
                    </a:cubicBezTo>
                    <a:cubicBezTo>
                      <a:pt x="16074" y="13562"/>
                      <a:pt x="16061" y="13540"/>
                      <a:pt x="16059" y="13492"/>
                    </a:cubicBezTo>
                    <a:cubicBezTo>
                      <a:pt x="16041" y="13488"/>
                      <a:pt x="16032" y="13475"/>
                      <a:pt x="16027" y="13445"/>
                    </a:cubicBezTo>
                    <a:cubicBezTo>
                      <a:pt x="16023" y="13421"/>
                      <a:pt x="16025" y="13411"/>
                      <a:pt x="16014" y="13395"/>
                    </a:cubicBezTo>
                    <a:cubicBezTo>
                      <a:pt x="16007" y="13386"/>
                      <a:pt x="15996" y="13382"/>
                      <a:pt x="15991" y="13370"/>
                    </a:cubicBezTo>
                    <a:cubicBezTo>
                      <a:pt x="15989" y="13365"/>
                      <a:pt x="15991" y="13351"/>
                      <a:pt x="15988" y="13345"/>
                    </a:cubicBezTo>
                    <a:cubicBezTo>
                      <a:pt x="15986" y="13338"/>
                      <a:pt x="15979" y="13326"/>
                      <a:pt x="15975" y="13322"/>
                    </a:cubicBezTo>
                    <a:cubicBezTo>
                      <a:pt x="15957" y="13298"/>
                      <a:pt x="15925" y="13323"/>
                      <a:pt x="15908" y="13298"/>
                    </a:cubicBezTo>
                    <a:cubicBezTo>
                      <a:pt x="15901" y="13286"/>
                      <a:pt x="15898" y="13258"/>
                      <a:pt x="15891" y="13243"/>
                    </a:cubicBezTo>
                    <a:cubicBezTo>
                      <a:pt x="15881" y="13224"/>
                      <a:pt x="15866" y="13205"/>
                      <a:pt x="15853" y="13206"/>
                    </a:cubicBezTo>
                    <a:lnTo>
                      <a:pt x="15839" y="13215"/>
                    </a:lnTo>
                    <a:close/>
                    <a:moveTo>
                      <a:pt x="16706" y="11423"/>
                    </a:moveTo>
                    <a:cubicBezTo>
                      <a:pt x="16701" y="11430"/>
                      <a:pt x="16690" y="11454"/>
                      <a:pt x="16684" y="11455"/>
                    </a:cubicBezTo>
                    <a:cubicBezTo>
                      <a:pt x="16679" y="11456"/>
                      <a:pt x="16679" y="11448"/>
                      <a:pt x="16676" y="11447"/>
                    </a:cubicBezTo>
                    <a:cubicBezTo>
                      <a:pt x="16664" y="11444"/>
                      <a:pt x="16663" y="11432"/>
                      <a:pt x="16650" y="11456"/>
                    </a:cubicBezTo>
                    <a:cubicBezTo>
                      <a:pt x="16640" y="11473"/>
                      <a:pt x="16629" y="11509"/>
                      <a:pt x="16633" y="11535"/>
                    </a:cubicBezTo>
                    <a:cubicBezTo>
                      <a:pt x="16637" y="11555"/>
                      <a:pt x="16650" y="11535"/>
                      <a:pt x="16640" y="11561"/>
                    </a:cubicBezTo>
                    <a:cubicBezTo>
                      <a:pt x="16635" y="11575"/>
                      <a:pt x="16624" y="11567"/>
                      <a:pt x="16623" y="11588"/>
                    </a:cubicBezTo>
                    <a:cubicBezTo>
                      <a:pt x="16620" y="11619"/>
                      <a:pt x="16654" y="11659"/>
                      <a:pt x="16667" y="11666"/>
                    </a:cubicBezTo>
                    <a:cubicBezTo>
                      <a:pt x="16668" y="11685"/>
                      <a:pt x="16672" y="11705"/>
                      <a:pt x="16679" y="11715"/>
                    </a:cubicBezTo>
                    <a:cubicBezTo>
                      <a:pt x="16684" y="11702"/>
                      <a:pt x="16690" y="11700"/>
                      <a:pt x="16696" y="11690"/>
                    </a:cubicBezTo>
                    <a:cubicBezTo>
                      <a:pt x="16711" y="11660"/>
                      <a:pt x="16712" y="11613"/>
                      <a:pt x="16724" y="11581"/>
                    </a:cubicBezTo>
                    <a:cubicBezTo>
                      <a:pt x="16733" y="11557"/>
                      <a:pt x="16739" y="11564"/>
                      <a:pt x="16754" y="11562"/>
                    </a:cubicBezTo>
                    <a:cubicBezTo>
                      <a:pt x="16764" y="11484"/>
                      <a:pt x="16760" y="11431"/>
                      <a:pt x="16714" y="11431"/>
                    </a:cubicBezTo>
                    <a:lnTo>
                      <a:pt x="16706" y="11423"/>
                    </a:lnTo>
                    <a:close/>
                    <a:moveTo>
                      <a:pt x="17103" y="13062"/>
                    </a:moveTo>
                    <a:cubicBezTo>
                      <a:pt x="17102" y="13097"/>
                      <a:pt x="17089" y="13103"/>
                      <a:pt x="17079" y="13119"/>
                    </a:cubicBezTo>
                    <a:cubicBezTo>
                      <a:pt x="17059" y="13153"/>
                      <a:pt x="17079" y="13157"/>
                      <a:pt x="17078" y="13192"/>
                    </a:cubicBezTo>
                    <a:cubicBezTo>
                      <a:pt x="17076" y="13269"/>
                      <a:pt x="17016" y="13276"/>
                      <a:pt x="16991" y="13253"/>
                    </a:cubicBezTo>
                    <a:cubicBezTo>
                      <a:pt x="16992" y="13277"/>
                      <a:pt x="16993" y="13317"/>
                      <a:pt x="16981" y="13330"/>
                    </a:cubicBezTo>
                    <a:cubicBezTo>
                      <a:pt x="16973" y="13338"/>
                      <a:pt x="16960" y="13320"/>
                      <a:pt x="16953" y="13335"/>
                    </a:cubicBezTo>
                    <a:cubicBezTo>
                      <a:pt x="16945" y="13353"/>
                      <a:pt x="16953" y="13431"/>
                      <a:pt x="16926" y="13399"/>
                    </a:cubicBezTo>
                    <a:cubicBezTo>
                      <a:pt x="16924" y="13414"/>
                      <a:pt x="16920" y="13429"/>
                      <a:pt x="16918" y="13442"/>
                    </a:cubicBezTo>
                    <a:cubicBezTo>
                      <a:pt x="16916" y="13459"/>
                      <a:pt x="16918" y="13480"/>
                      <a:pt x="16913" y="13496"/>
                    </a:cubicBezTo>
                    <a:cubicBezTo>
                      <a:pt x="16909" y="13509"/>
                      <a:pt x="16905" y="13504"/>
                      <a:pt x="16900" y="13518"/>
                    </a:cubicBezTo>
                    <a:cubicBezTo>
                      <a:pt x="16890" y="13545"/>
                      <a:pt x="16899" y="13545"/>
                      <a:pt x="16881" y="13561"/>
                    </a:cubicBezTo>
                    <a:cubicBezTo>
                      <a:pt x="16853" y="13586"/>
                      <a:pt x="16824" y="13556"/>
                      <a:pt x="16795" y="13570"/>
                    </a:cubicBezTo>
                    <a:cubicBezTo>
                      <a:pt x="16794" y="13612"/>
                      <a:pt x="16783" y="13616"/>
                      <a:pt x="16778" y="13651"/>
                    </a:cubicBezTo>
                    <a:cubicBezTo>
                      <a:pt x="16775" y="13676"/>
                      <a:pt x="16785" y="13695"/>
                      <a:pt x="16782" y="13720"/>
                    </a:cubicBezTo>
                    <a:cubicBezTo>
                      <a:pt x="16767" y="13721"/>
                      <a:pt x="16740" y="13709"/>
                      <a:pt x="16732" y="13680"/>
                    </a:cubicBezTo>
                    <a:cubicBezTo>
                      <a:pt x="16733" y="13685"/>
                      <a:pt x="16732" y="13691"/>
                      <a:pt x="16732" y="13696"/>
                    </a:cubicBezTo>
                    <a:cubicBezTo>
                      <a:pt x="16720" y="13686"/>
                      <a:pt x="16700" y="13692"/>
                      <a:pt x="16696" y="13665"/>
                    </a:cubicBezTo>
                    <a:cubicBezTo>
                      <a:pt x="16689" y="13676"/>
                      <a:pt x="16674" y="13693"/>
                      <a:pt x="16666" y="13700"/>
                    </a:cubicBezTo>
                    <a:cubicBezTo>
                      <a:pt x="16656" y="13709"/>
                      <a:pt x="16650" y="13700"/>
                      <a:pt x="16644" y="13719"/>
                    </a:cubicBezTo>
                    <a:cubicBezTo>
                      <a:pt x="16632" y="13759"/>
                      <a:pt x="16651" y="13800"/>
                      <a:pt x="16658" y="13834"/>
                    </a:cubicBezTo>
                    <a:cubicBezTo>
                      <a:pt x="16660" y="13848"/>
                      <a:pt x="16668" y="13869"/>
                      <a:pt x="16667" y="13884"/>
                    </a:cubicBezTo>
                    <a:cubicBezTo>
                      <a:pt x="16666" y="13907"/>
                      <a:pt x="16656" y="13907"/>
                      <a:pt x="16660" y="13935"/>
                    </a:cubicBezTo>
                    <a:cubicBezTo>
                      <a:pt x="16663" y="13954"/>
                      <a:pt x="16673" y="13959"/>
                      <a:pt x="16675" y="13977"/>
                    </a:cubicBezTo>
                    <a:cubicBezTo>
                      <a:pt x="16678" y="13998"/>
                      <a:pt x="16669" y="14012"/>
                      <a:pt x="16679" y="14030"/>
                    </a:cubicBezTo>
                    <a:cubicBezTo>
                      <a:pt x="16686" y="14042"/>
                      <a:pt x="16696" y="14031"/>
                      <a:pt x="16701" y="14051"/>
                    </a:cubicBezTo>
                    <a:cubicBezTo>
                      <a:pt x="16704" y="14067"/>
                      <a:pt x="16698" y="14087"/>
                      <a:pt x="16694" y="14099"/>
                    </a:cubicBezTo>
                    <a:cubicBezTo>
                      <a:pt x="16706" y="14121"/>
                      <a:pt x="16712" y="14110"/>
                      <a:pt x="16713" y="14143"/>
                    </a:cubicBezTo>
                    <a:cubicBezTo>
                      <a:pt x="16713" y="14158"/>
                      <a:pt x="16709" y="14177"/>
                      <a:pt x="16704" y="14187"/>
                    </a:cubicBezTo>
                    <a:cubicBezTo>
                      <a:pt x="16706" y="14200"/>
                      <a:pt x="16714" y="14270"/>
                      <a:pt x="16722" y="14241"/>
                    </a:cubicBezTo>
                    <a:cubicBezTo>
                      <a:pt x="16718" y="14272"/>
                      <a:pt x="16751" y="14279"/>
                      <a:pt x="16762" y="14276"/>
                    </a:cubicBezTo>
                    <a:cubicBezTo>
                      <a:pt x="16769" y="14274"/>
                      <a:pt x="16775" y="14264"/>
                      <a:pt x="16785" y="14264"/>
                    </a:cubicBezTo>
                    <a:cubicBezTo>
                      <a:pt x="16794" y="14265"/>
                      <a:pt x="16802" y="14273"/>
                      <a:pt x="16811" y="14273"/>
                    </a:cubicBezTo>
                    <a:cubicBezTo>
                      <a:pt x="16813" y="14294"/>
                      <a:pt x="16803" y="14300"/>
                      <a:pt x="16805" y="14322"/>
                    </a:cubicBezTo>
                    <a:cubicBezTo>
                      <a:pt x="16816" y="14325"/>
                      <a:pt x="16859" y="14321"/>
                      <a:pt x="16867" y="14309"/>
                    </a:cubicBezTo>
                    <a:cubicBezTo>
                      <a:pt x="16875" y="14299"/>
                      <a:pt x="16869" y="14279"/>
                      <a:pt x="16882" y="14272"/>
                    </a:cubicBezTo>
                    <a:cubicBezTo>
                      <a:pt x="16892" y="14266"/>
                      <a:pt x="16903" y="14284"/>
                      <a:pt x="16909" y="14293"/>
                    </a:cubicBezTo>
                    <a:cubicBezTo>
                      <a:pt x="16914" y="14302"/>
                      <a:pt x="16919" y="14326"/>
                      <a:pt x="16927" y="14329"/>
                    </a:cubicBezTo>
                    <a:cubicBezTo>
                      <a:pt x="16938" y="14333"/>
                      <a:pt x="16937" y="14316"/>
                      <a:pt x="16951" y="14327"/>
                    </a:cubicBezTo>
                    <a:cubicBezTo>
                      <a:pt x="16960" y="14334"/>
                      <a:pt x="16961" y="14355"/>
                      <a:pt x="16965" y="14364"/>
                    </a:cubicBezTo>
                    <a:cubicBezTo>
                      <a:pt x="16979" y="14390"/>
                      <a:pt x="16989" y="14397"/>
                      <a:pt x="17005" y="14397"/>
                    </a:cubicBezTo>
                    <a:cubicBezTo>
                      <a:pt x="17025" y="14396"/>
                      <a:pt x="17042" y="14408"/>
                      <a:pt x="17062" y="14413"/>
                    </a:cubicBezTo>
                    <a:cubicBezTo>
                      <a:pt x="17065" y="14430"/>
                      <a:pt x="17078" y="14431"/>
                      <a:pt x="17086" y="14429"/>
                    </a:cubicBezTo>
                    <a:cubicBezTo>
                      <a:pt x="17087" y="14394"/>
                      <a:pt x="17087" y="14337"/>
                      <a:pt x="17093" y="14307"/>
                    </a:cubicBezTo>
                    <a:cubicBezTo>
                      <a:pt x="17098" y="14281"/>
                      <a:pt x="17103" y="14297"/>
                      <a:pt x="17100" y="14262"/>
                    </a:cubicBezTo>
                    <a:cubicBezTo>
                      <a:pt x="17099" y="14243"/>
                      <a:pt x="17095" y="14229"/>
                      <a:pt x="17098" y="14210"/>
                    </a:cubicBezTo>
                    <a:cubicBezTo>
                      <a:pt x="17102" y="14188"/>
                      <a:pt x="17107" y="14195"/>
                      <a:pt x="17106" y="14170"/>
                    </a:cubicBezTo>
                    <a:cubicBezTo>
                      <a:pt x="17105" y="14151"/>
                      <a:pt x="17099" y="14142"/>
                      <a:pt x="17101" y="14120"/>
                    </a:cubicBezTo>
                    <a:cubicBezTo>
                      <a:pt x="17106" y="14070"/>
                      <a:pt x="17120" y="14062"/>
                      <a:pt x="17141" y="14083"/>
                    </a:cubicBezTo>
                    <a:cubicBezTo>
                      <a:pt x="17145" y="14070"/>
                      <a:pt x="17153" y="14039"/>
                      <a:pt x="17155" y="14026"/>
                    </a:cubicBezTo>
                    <a:cubicBezTo>
                      <a:pt x="17158" y="14008"/>
                      <a:pt x="17154" y="13988"/>
                      <a:pt x="17157" y="13970"/>
                    </a:cubicBezTo>
                    <a:cubicBezTo>
                      <a:pt x="17162" y="13944"/>
                      <a:pt x="17177" y="13923"/>
                      <a:pt x="17187" y="13910"/>
                    </a:cubicBezTo>
                    <a:cubicBezTo>
                      <a:pt x="17184" y="13883"/>
                      <a:pt x="17168" y="13850"/>
                      <a:pt x="17187" y="13827"/>
                    </a:cubicBezTo>
                    <a:cubicBezTo>
                      <a:pt x="17200" y="13812"/>
                      <a:pt x="17217" y="13846"/>
                      <a:pt x="17231" y="13831"/>
                    </a:cubicBezTo>
                    <a:cubicBezTo>
                      <a:pt x="17239" y="13825"/>
                      <a:pt x="17243" y="13814"/>
                      <a:pt x="17240" y="13797"/>
                    </a:cubicBezTo>
                    <a:cubicBezTo>
                      <a:pt x="17237" y="13775"/>
                      <a:pt x="17233" y="13784"/>
                      <a:pt x="17224" y="13778"/>
                    </a:cubicBezTo>
                    <a:cubicBezTo>
                      <a:pt x="17208" y="13767"/>
                      <a:pt x="17194" y="13769"/>
                      <a:pt x="17208" y="13730"/>
                    </a:cubicBezTo>
                    <a:cubicBezTo>
                      <a:pt x="17179" y="13719"/>
                      <a:pt x="17180" y="13703"/>
                      <a:pt x="17178" y="13649"/>
                    </a:cubicBezTo>
                    <a:cubicBezTo>
                      <a:pt x="17177" y="13635"/>
                      <a:pt x="17177" y="13610"/>
                      <a:pt x="17171" y="13596"/>
                    </a:cubicBezTo>
                    <a:cubicBezTo>
                      <a:pt x="17165" y="13581"/>
                      <a:pt x="17149" y="13581"/>
                      <a:pt x="17152" y="13557"/>
                    </a:cubicBezTo>
                    <a:cubicBezTo>
                      <a:pt x="17158" y="13556"/>
                      <a:pt x="17160" y="13550"/>
                      <a:pt x="17163" y="13541"/>
                    </a:cubicBezTo>
                    <a:cubicBezTo>
                      <a:pt x="17158" y="13533"/>
                      <a:pt x="17139" y="13493"/>
                      <a:pt x="17138" y="13479"/>
                    </a:cubicBezTo>
                    <a:cubicBezTo>
                      <a:pt x="17137" y="13451"/>
                      <a:pt x="17152" y="13463"/>
                      <a:pt x="17163" y="13461"/>
                    </a:cubicBezTo>
                    <a:cubicBezTo>
                      <a:pt x="17179" y="13427"/>
                      <a:pt x="17152" y="13426"/>
                      <a:pt x="17158" y="13404"/>
                    </a:cubicBezTo>
                    <a:cubicBezTo>
                      <a:pt x="17162" y="13390"/>
                      <a:pt x="17184" y="13403"/>
                      <a:pt x="17190" y="13403"/>
                    </a:cubicBezTo>
                    <a:cubicBezTo>
                      <a:pt x="17226" y="13398"/>
                      <a:pt x="17204" y="13359"/>
                      <a:pt x="17206" y="13315"/>
                    </a:cubicBezTo>
                    <a:cubicBezTo>
                      <a:pt x="17211" y="13320"/>
                      <a:pt x="17216" y="13325"/>
                      <a:pt x="17222" y="13329"/>
                    </a:cubicBezTo>
                    <a:cubicBezTo>
                      <a:pt x="17228" y="13294"/>
                      <a:pt x="17280" y="13315"/>
                      <a:pt x="17271" y="13252"/>
                    </a:cubicBezTo>
                    <a:cubicBezTo>
                      <a:pt x="17251" y="13251"/>
                      <a:pt x="17207" y="13233"/>
                      <a:pt x="17210" y="13182"/>
                    </a:cubicBezTo>
                    <a:cubicBezTo>
                      <a:pt x="17195" y="13180"/>
                      <a:pt x="17181" y="13180"/>
                      <a:pt x="17168" y="13168"/>
                    </a:cubicBezTo>
                    <a:cubicBezTo>
                      <a:pt x="17177" y="13125"/>
                      <a:pt x="17161" y="13119"/>
                      <a:pt x="17147" y="13100"/>
                    </a:cubicBezTo>
                    <a:cubicBezTo>
                      <a:pt x="17149" y="13100"/>
                      <a:pt x="17151" y="13099"/>
                      <a:pt x="17153" y="13098"/>
                    </a:cubicBezTo>
                    <a:cubicBezTo>
                      <a:pt x="17152" y="13028"/>
                      <a:pt x="17119" y="13093"/>
                      <a:pt x="17113" y="13041"/>
                    </a:cubicBezTo>
                    <a:lnTo>
                      <a:pt x="17103" y="13062"/>
                    </a:lnTo>
                    <a:close/>
                    <a:moveTo>
                      <a:pt x="17398" y="10764"/>
                    </a:moveTo>
                    <a:cubicBezTo>
                      <a:pt x="17394" y="10781"/>
                      <a:pt x="17385" y="10803"/>
                      <a:pt x="17377" y="10813"/>
                    </a:cubicBezTo>
                    <a:cubicBezTo>
                      <a:pt x="17370" y="10823"/>
                      <a:pt x="17351" y="10845"/>
                      <a:pt x="17342" y="10847"/>
                    </a:cubicBezTo>
                    <a:cubicBezTo>
                      <a:pt x="17336" y="10870"/>
                      <a:pt x="17347" y="10874"/>
                      <a:pt x="17346" y="10894"/>
                    </a:cubicBezTo>
                    <a:cubicBezTo>
                      <a:pt x="17345" y="10915"/>
                      <a:pt x="17331" y="10931"/>
                      <a:pt x="17324" y="10945"/>
                    </a:cubicBezTo>
                    <a:cubicBezTo>
                      <a:pt x="17306" y="10985"/>
                      <a:pt x="17322" y="10988"/>
                      <a:pt x="17323" y="11036"/>
                    </a:cubicBezTo>
                    <a:cubicBezTo>
                      <a:pt x="17324" y="11057"/>
                      <a:pt x="17316" y="11079"/>
                      <a:pt x="17321" y="11099"/>
                    </a:cubicBezTo>
                    <a:cubicBezTo>
                      <a:pt x="17324" y="11116"/>
                      <a:pt x="17340" y="11123"/>
                      <a:pt x="17344" y="11140"/>
                    </a:cubicBezTo>
                    <a:cubicBezTo>
                      <a:pt x="17352" y="11179"/>
                      <a:pt x="17339" y="11222"/>
                      <a:pt x="17361" y="11254"/>
                    </a:cubicBezTo>
                    <a:cubicBezTo>
                      <a:pt x="17366" y="11233"/>
                      <a:pt x="17372" y="11205"/>
                      <a:pt x="17372" y="11182"/>
                    </a:cubicBezTo>
                    <a:cubicBezTo>
                      <a:pt x="17372" y="11161"/>
                      <a:pt x="17366" y="11142"/>
                      <a:pt x="17364" y="11123"/>
                    </a:cubicBezTo>
                    <a:cubicBezTo>
                      <a:pt x="17407" y="11141"/>
                      <a:pt x="17396" y="10997"/>
                      <a:pt x="17406" y="10951"/>
                    </a:cubicBezTo>
                    <a:cubicBezTo>
                      <a:pt x="17411" y="10923"/>
                      <a:pt x="17426" y="10911"/>
                      <a:pt x="17427" y="10884"/>
                    </a:cubicBezTo>
                    <a:cubicBezTo>
                      <a:pt x="17427" y="10863"/>
                      <a:pt x="17419" y="10851"/>
                      <a:pt x="17421" y="10829"/>
                    </a:cubicBezTo>
                    <a:cubicBezTo>
                      <a:pt x="17422" y="10811"/>
                      <a:pt x="17431" y="10803"/>
                      <a:pt x="17429" y="10781"/>
                    </a:cubicBezTo>
                    <a:cubicBezTo>
                      <a:pt x="17422" y="10778"/>
                      <a:pt x="17416" y="10776"/>
                      <a:pt x="17411" y="10772"/>
                    </a:cubicBezTo>
                    <a:lnTo>
                      <a:pt x="17398" y="10764"/>
                    </a:lnTo>
                    <a:close/>
                    <a:moveTo>
                      <a:pt x="17641" y="12696"/>
                    </a:moveTo>
                    <a:cubicBezTo>
                      <a:pt x="17642" y="12751"/>
                      <a:pt x="17640" y="12770"/>
                      <a:pt x="17614" y="12783"/>
                    </a:cubicBezTo>
                    <a:cubicBezTo>
                      <a:pt x="17610" y="12808"/>
                      <a:pt x="17616" y="12852"/>
                      <a:pt x="17601" y="12859"/>
                    </a:cubicBezTo>
                    <a:cubicBezTo>
                      <a:pt x="17593" y="12862"/>
                      <a:pt x="17590" y="12844"/>
                      <a:pt x="17581" y="12853"/>
                    </a:cubicBezTo>
                    <a:cubicBezTo>
                      <a:pt x="17575" y="12860"/>
                      <a:pt x="17576" y="12872"/>
                      <a:pt x="17573" y="12882"/>
                    </a:cubicBezTo>
                    <a:cubicBezTo>
                      <a:pt x="17566" y="12906"/>
                      <a:pt x="17564" y="12919"/>
                      <a:pt x="17548" y="12904"/>
                    </a:cubicBezTo>
                    <a:cubicBezTo>
                      <a:pt x="17536" y="12893"/>
                      <a:pt x="17536" y="12867"/>
                      <a:pt x="17526" y="12854"/>
                    </a:cubicBezTo>
                    <a:cubicBezTo>
                      <a:pt x="17499" y="12819"/>
                      <a:pt x="17505" y="12931"/>
                      <a:pt x="17489" y="12934"/>
                    </a:cubicBezTo>
                    <a:cubicBezTo>
                      <a:pt x="17472" y="12938"/>
                      <a:pt x="17458" y="12873"/>
                      <a:pt x="17448" y="12923"/>
                    </a:cubicBezTo>
                    <a:cubicBezTo>
                      <a:pt x="17443" y="12944"/>
                      <a:pt x="17449" y="12971"/>
                      <a:pt x="17444" y="12994"/>
                    </a:cubicBezTo>
                    <a:cubicBezTo>
                      <a:pt x="17439" y="13017"/>
                      <a:pt x="17425" y="13027"/>
                      <a:pt x="17423" y="13051"/>
                    </a:cubicBezTo>
                    <a:cubicBezTo>
                      <a:pt x="17420" y="13074"/>
                      <a:pt x="17430" y="13119"/>
                      <a:pt x="17435" y="13139"/>
                    </a:cubicBezTo>
                    <a:cubicBezTo>
                      <a:pt x="17438" y="13115"/>
                      <a:pt x="17448" y="13099"/>
                      <a:pt x="17451" y="13076"/>
                    </a:cubicBezTo>
                    <a:cubicBezTo>
                      <a:pt x="17453" y="13065"/>
                      <a:pt x="17450" y="13050"/>
                      <a:pt x="17451" y="13038"/>
                    </a:cubicBezTo>
                    <a:cubicBezTo>
                      <a:pt x="17453" y="13026"/>
                      <a:pt x="17457" y="13018"/>
                      <a:pt x="17460" y="13006"/>
                    </a:cubicBezTo>
                    <a:cubicBezTo>
                      <a:pt x="17467" y="12971"/>
                      <a:pt x="17461" y="12955"/>
                      <a:pt x="17480" y="12976"/>
                    </a:cubicBezTo>
                    <a:cubicBezTo>
                      <a:pt x="17490" y="12987"/>
                      <a:pt x="17500" y="13003"/>
                      <a:pt x="17512" y="12991"/>
                    </a:cubicBezTo>
                    <a:cubicBezTo>
                      <a:pt x="17513" y="12978"/>
                      <a:pt x="17516" y="12965"/>
                      <a:pt x="17518" y="12951"/>
                    </a:cubicBezTo>
                    <a:cubicBezTo>
                      <a:pt x="17536" y="12984"/>
                      <a:pt x="17550" y="12997"/>
                      <a:pt x="17550" y="13050"/>
                    </a:cubicBezTo>
                    <a:cubicBezTo>
                      <a:pt x="17550" y="13073"/>
                      <a:pt x="17551" y="13084"/>
                      <a:pt x="17556" y="13103"/>
                    </a:cubicBezTo>
                    <a:cubicBezTo>
                      <a:pt x="17561" y="13120"/>
                      <a:pt x="17570" y="13125"/>
                      <a:pt x="17566" y="13148"/>
                    </a:cubicBezTo>
                    <a:cubicBezTo>
                      <a:pt x="17559" y="13150"/>
                      <a:pt x="17559" y="13155"/>
                      <a:pt x="17557" y="13164"/>
                    </a:cubicBezTo>
                    <a:cubicBezTo>
                      <a:pt x="17573" y="13184"/>
                      <a:pt x="17590" y="13187"/>
                      <a:pt x="17607" y="13202"/>
                    </a:cubicBezTo>
                    <a:cubicBezTo>
                      <a:pt x="17617" y="13210"/>
                      <a:pt x="17626" y="13217"/>
                      <a:pt x="17632" y="13236"/>
                    </a:cubicBezTo>
                    <a:cubicBezTo>
                      <a:pt x="17637" y="13255"/>
                      <a:pt x="17634" y="13275"/>
                      <a:pt x="17642" y="13292"/>
                    </a:cubicBezTo>
                    <a:cubicBezTo>
                      <a:pt x="17644" y="13292"/>
                      <a:pt x="17646" y="13292"/>
                      <a:pt x="17647" y="13292"/>
                    </a:cubicBezTo>
                    <a:cubicBezTo>
                      <a:pt x="17647" y="13273"/>
                      <a:pt x="17655" y="13270"/>
                      <a:pt x="17656" y="13256"/>
                    </a:cubicBezTo>
                    <a:cubicBezTo>
                      <a:pt x="17657" y="13242"/>
                      <a:pt x="17654" y="13232"/>
                      <a:pt x="17653" y="13220"/>
                    </a:cubicBezTo>
                    <a:cubicBezTo>
                      <a:pt x="17652" y="13192"/>
                      <a:pt x="17661" y="13170"/>
                      <a:pt x="17659" y="13145"/>
                    </a:cubicBezTo>
                    <a:cubicBezTo>
                      <a:pt x="17649" y="13144"/>
                      <a:pt x="17640" y="13126"/>
                      <a:pt x="17646" y="13103"/>
                    </a:cubicBezTo>
                    <a:cubicBezTo>
                      <a:pt x="17648" y="13095"/>
                      <a:pt x="17656" y="13100"/>
                      <a:pt x="17658" y="13093"/>
                    </a:cubicBezTo>
                    <a:cubicBezTo>
                      <a:pt x="17662" y="13081"/>
                      <a:pt x="17659" y="13061"/>
                      <a:pt x="17660" y="13047"/>
                    </a:cubicBezTo>
                    <a:cubicBezTo>
                      <a:pt x="17669" y="13065"/>
                      <a:pt x="17680" y="13076"/>
                      <a:pt x="17686" y="13100"/>
                    </a:cubicBezTo>
                    <a:cubicBezTo>
                      <a:pt x="17691" y="13121"/>
                      <a:pt x="17687" y="13147"/>
                      <a:pt x="17692" y="13167"/>
                    </a:cubicBezTo>
                    <a:cubicBezTo>
                      <a:pt x="17707" y="13162"/>
                      <a:pt x="17695" y="13135"/>
                      <a:pt x="17696" y="13115"/>
                    </a:cubicBezTo>
                    <a:cubicBezTo>
                      <a:pt x="17697" y="13092"/>
                      <a:pt x="17704" y="13092"/>
                      <a:pt x="17709" y="13073"/>
                    </a:cubicBezTo>
                    <a:cubicBezTo>
                      <a:pt x="17718" y="13034"/>
                      <a:pt x="17703" y="12999"/>
                      <a:pt x="17700" y="12963"/>
                    </a:cubicBezTo>
                    <a:cubicBezTo>
                      <a:pt x="17697" y="12925"/>
                      <a:pt x="17696" y="12894"/>
                      <a:pt x="17692" y="12857"/>
                    </a:cubicBezTo>
                    <a:cubicBezTo>
                      <a:pt x="17690" y="12838"/>
                      <a:pt x="17687" y="12817"/>
                      <a:pt x="17683" y="12800"/>
                    </a:cubicBezTo>
                    <a:cubicBezTo>
                      <a:pt x="17681" y="12791"/>
                      <a:pt x="17678" y="12786"/>
                      <a:pt x="17676" y="12775"/>
                    </a:cubicBezTo>
                    <a:cubicBezTo>
                      <a:pt x="17675" y="12768"/>
                      <a:pt x="17675" y="12759"/>
                      <a:pt x="17674" y="12752"/>
                    </a:cubicBezTo>
                    <a:cubicBezTo>
                      <a:pt x="17671" y="12735"/>
                      <a:pt x="17667" y="12727"/>
                      <a:pt x="17664" y="12712"/>
                    </a:cubicBezTo>
                    <a:cubicBezTo>
                      <a:pt x="17660" y="12692"/>
                      <a:pt x="17658" y="12671"/>
                      <a:pt x="17654" y="12650"/>
                    </a:cubicBezTo>
                    <a:lnTo>
                      <a:pt x="17641" y="12696"/>
                    </a:lnTo>
                    <a:close/>
                    <a:moveTo>
                      <a:pt x="16994" y="14905"/>
                    </a:moveTo>
                    <a:cubicBezTo>
                      <a:pt x="16989" y="14907"/>
                      <a:pt x="16983" y="14911"/>
                      <a:pt x="16978" y="14911"/>
                    </a:cubicBezTo>
                    <a:cubicBezTo>
                      <a:pt x="16973" y="14883"/>
                      <a:pt x="16955" y="14882"/>
                      <a:pt x="16943" y="14871"/>
                    </a:cubicBezTo>
                    <a:cubicBezTo>
                      <a:pt x="16935" y="14863"/>
                      <a:pt x="16927" y="14861"/>
                      <a:pt x="16918" y="14863"/>
                    </a:cubicBezTo>
                    <a:cubicBezTo>
                      <a:pt x="16910" y="14864"/>
                      <a:pt x="16901" y="14870"/>
                      <a:pt x="16894" y="14864"/>
                    </a:cubicBezTo>
                    <a:cubicBezTo>
                      <a:pt x="16893" y="14864"/>
                      <a:pt x="16892" y="14857"/>
                      <a:pt x="16890" y="14855"/>
                    </a:cubicBezTo>
                    <a:cubicBezTo>
                      <a:pt x="16886" y="14852"/>
                      <a:pt x="16881" y="14850"/>
                      <a:pt x="16877" y="14848"/>
                    </a:cubicBezTo>
                    <a:cubicBezTo>
                      <a:pt x="16870" y="14844"/>
                      <a:pt x="16866" y="14842"/>
                      <a:pt x="16872" y="14826"/>
                    </a:cubicBezTo>
                    <a:cubicBezTo>
                      <a:pt x="16876" y="14816"/>
                      <a:pt x="16879" y="14821"/>
                      <a:pt x="16884" y="14820"/>
                    </a:cubicBezTo>
                    <a:cubicBezTo>
                      <a:pt x="16898" y="14816"/>
                      <a:pt x="16913" y="14791"/>
                      <a:pt x="16922" y="14771"/>
                    </a:cubicBezTo>
                    <a:cubicBezTo>
                      <a:pt x="16901" y="14770"/>
                      <a:pt x="16875" y="14772"/>
                      <a:pt x="16860" y="14804"/>
                    </a:cubicBezTo>
                    <a:cubicBezTo>
                      <a:pt x="16854" y="14797"/>
                      <a:pt x="16853" y="14776"/>
                      <a:pt x="16850" y="14764"/>
                    </a:cubicBezTo>
                    <a:cubicBezTo>
                      <a:pt x="16832" y="14766"/>
                      <a:pt x="16815" y="14771"/>
                      <a:pt x="16800" y="14743"/>
                    </a:cubicBezTo>
                    <a:cubicBezTo>
                      <a:pt x="16794" y="14733"/>
                      <a:pt x="16791" y="14713"/>
                      <a:pt x="16784" y="14712"/>
                    </a:cubicBezTo>
                    <a:cubicBezTo>
                      <a:pt x="16783" y="14712"/>
                      <a:pt x="16779" y="14716"/>
                      <a:pt x="16778" y="14717"/>
                    </a:cubicBezTo>
                    <a:cubicBezTo>
                      <a:pt x="16767" y="14722"/>
                      <a:pt x="16755" y="14718"/>
                      <a:pt x="16745" y="14712"/>
                    </a:cubicBezTo>
                    <a:cubicBezTo>
                      <a:pt x="16743" y="14734"/>
                      <a:pt x="16752" y="14743"/>
                      <a:pt x="16744" y="14765"/>
                    </a:cubicBezTo>
                    <a:cubicBezTo>
                      <a:pt x="16729" y="14800"/>
                      <a:pt x="16711" y="14780"/>
                      <a:pt x="16692" y="14770"/>
                    </a:cubicBezTo>
                    <a:cubicBezTo>
                      <a:pt x="16688" y="14768"/>
                      <a:pt x="16682" y="14759"/>
                      <a:pt x="16678" y="14759"/>
                    </a:cubicBezTo>
                    <a:cubicBezTo>
                      <a:pt x="16674" y="14758"/>
                      <a:pt x="16674" y="14761"/>
                      <a:pt x="16671" y="14762"/>
                    </a:cubicBezTo>
                    <a:cubicBezTo>
                      <a:pt x="16670" y="14763"/>
                      <a:pt x="16665" y="14765"/>
                      <a:pt x="16664" y="14766"/>
                    </a:cubicBezTo>
                    <a:cubicBezTo>
                      <a:pt x="16663" y="14767"/>
                      <a:pt x="16659" y="14775"/>
                      <a:pt x="16658" y="14775"/>
                    </a:cubicBezTo>
                    <a:cubicBezTo>
                      <a:pt x="16647" y="14780"/>
                      <a:pt x="16644" y="14746"/>
                      <a:pt x="16638" y="14732"/>
                    </a:cubicBezTo>
                    <a:cubicBezTo>
                      <a:pt x="16635" y="14726"/>
                      <a:pt x="16628" y="14715"/>
                      <a:pt x="16624" y="14711"/>
                    </a:cubicBezTo>
                    <a:cubicBezTo>
                      <a:pt x="16618" y="14704"/>
                      <a:pt x="16609" y="14707"/>
                      <a:pt x="16602" y="14702"/>
                    </a:cubicBezTo>
                    <a:cubicBezTo>
                      <a:pt x="16597" y="14698"/>
                      <a:pt x="16594" y="14689"/>
                      <a:pt x="16589" y="14684"/>
                    </a:cubicBezTo>
                    <a:cubicBezTo>
                      <a:pt x="16582" y="14676"/>
                      <a:pt x="16580" y="14681"/>
                      <a:pt x="16574" y="14686"/>
                    </a:cubicBezTo>
                    <a:cubicBezTo>
                      <a:pt x="16566" y="14692"/>
                      <a:pt x="16567" y="14691"/>
                      <a:pt x="16563" y="14674"/>
                    </a:cubicBezTo>
                    <a:cubicBezTo>
                      <a:pt x="16558" y="14656"/>
                      <a:pt x="16549" y="14640"/>
                      <a:pt x="16539" y="14635"/>
                    </a:cubicBezTo>
                    <a:cubicBezTo>
                      <a:pt x="16528" y="14629"/>
                      <a:pt x="16514" y="14646"/>
                      <a:pt x="16503" y="14641"/>
                    </a:cubicBezTo>
                    <a:cubicBezTo>
                      <a:pt x="16497" y="14638"/>
                      <a:pt x="16494" y="14625"/>
                      <a:pt x="16486" y="14627"/>
                    </a:cubicBezTo>
                    <a:cubicBezTo>
                      <a:pt x="16476" y="14628"/>
                      <a:pt x="16467" y="14640"/>
                      <a:pt x="16461" y="14654"/>
                    </a:cubicBezTo>
                    <a:cubicBezTo>
                      <a:pt x="16454" y="14672"/>
                      <a:pt x="16452" y="14695"/>
                      <a:pt x="16439" y="14693"/>
                    </a:cubicBezTo>
                    <a:cubicBezTo>
                      <a:pt x="16436" y="14704"/>
                      <a:pt x="16439" y="14743"/>
                      <a:pt x="16444" y="14751"/>
                    </a:cubicBezTo>
                    <a:cubicBezTo>
                      <a:pt x="16450" y="14761"/>
                      <a:pt x="16459" y="14750"/>
                      <a:pt x="16465" y="14755"/>
                    </a:cubicBezTo>
                    <a:cubicBezTo>
                      <a:pt x="16476" y="14764"/>
                      <a:pt x="16479" y="14799"/>
                      <a:pt x="16488" y="14813"/>
                    </a:cubicBezTo>
                    <a:cubicBezTo>
                      <a:pt x="16492" y="14818"/>
                      <a:pt x="16498" y="14821"/>
                      <a:pt x="16502" y="14825"/>
                    </a:cubicBezTo>
                    <a:cubicBezTo>
                      <a:pt x="16510" y="14834"/>
                      <a:pt x="16518" y="14846"/>
                      <a:pt x="16526" y="14850"/>
                    </a:cubicBezTo>
                    <a:cubicBezTo>
                      <a:pt x="16543" y="14859"/>
                      <a:pt x="16562" y="14830"/>
                      <a:pt x="16577" y="14841"/>
                    </a:cubicBezTo>
                    <a:cubicBezTo>
                      <a:pt x="16587" y="14848"/>
                      <a:pt x="16595" y="14862"/>
                      <a:pt x="16605" y="14868"/>
                    </a:cubicBezTo>
                    <a:cubicBezTo>
                      <a:pt x="16617" y="14876"/>
                      <a:pt x="16628" y="14877"/>
                      <a:pt x="16641" y="14877"/>
                    </a:cubicBezTo>
                    <a:cubicBezTo>
                      <a:pt x="16659" y="14876"/>
                      <a:pt x="16678" y="14877"/>
                      <a:pt x="16696" y="14882"/>
                    </a:cubicBezTo>
                    <a:cubicBezTo>
                      <a:pt x="16701" y="14883"/>
                      <a:pt x="16706" y="14884"/>
                      <a:pt x="16709" y="14892"/>
                    </a:cubicBezTo>
                    <a:cubicBezTo>
                      <a:pt x="16711" y="14896"/>
                      <a:pt x="16709" y="14903"/>
                      <a:pt x="16710" y="14907"/>
                    </a:cubicBezTo>
                    <a:cubicBezTo>
                      <a:pt x="16715" y="14917"/>
                      <a:pt x="16727" y="14918"/>
                      <a:pt x="16733" y="14920"/>
                    </a:cubicBezTo>
                    <a:cubicBezTo>
                      <a:pt x="16748" y="14925"/>
                      <a:pt x="16763" y="14928"/>
                      <a:pt x="16779" y="14929"/>
                    </a:cubicBezTo>
                    <a:cubicBezTo>
                      <a:pt x="16803" y="14930"/>
                      <a:pt x="16824" y="14934"/>
                      <a:pt x="16847" y="14945"/>
                    </a:cubicBezTo>
                    <a:cubicBezTo>
                      <a:pt x="16854" y="14948"/>
                      <a:pt x="16863" y="14947"/>
                      <a:pt x="16871" y="14946"/>
                    </a:cubicBezTo>
                    <a:cubicBezTo>
                      <a:pt x="16878" y="14946"/>
                      <a:pt x="16887" y="14950"/>
                      <a:pt x="16894" y="14948"/>
                    </a:cubicBezTo>
                    <a:cubicBezTo>
                      <a:pt x="16906" y="14946"/>
                      <a:pt x="16918" y="14932"/>
                      <a:pt x="16931" y="14929"/>
                    </a:cubicBezTo>
                    <a:cubicBezTo>
                      <a:pt x="16943" y="14925"/>
                      <a:pt x="16951" y="14935"/>
                      <a:pt x="16962" y="14947"/>
                    </a:cubicBezTo>
                    <a:cubicBezTo>
                      <a:pt x="16969" y="14954"/>
                      <a:pt x="16979" y="14972"/>
                      <a:pt x="16987" y="14974"/>
                    </a:cubicBezTo>
                    <a:cubicBezTo>
                      <a:pt x="16991" y="14975"/>
                      <a:pt x="16996" y="14970"/>
                      <a:pt x="17000" y="14968"/>
                    </a:cubicBezTo>
                    <a:cubicBezTo>
                      <a:pt x="17010" y="14965"/>
                      <a:pt x="17033" y="14977"/>
                      <a:pt x="17036" y="14952"/>
                    </a:cubicBezTo>
                    <a:cubicBezTo>
                      <a:pt x="17039" y="14925"/>
                      <a:pt x="17015" y="14915"/>
                      <a:pt x="17006" y="14907"/>
                    </a:cubicBezTo>
                    <a:lnTo>
                      <a:pt x="16994" y="14905"/>
                    </a:lnTo>
                    <a:close/>
                    <a:moveTo>
                      <a:pt x="14917" y="12733"/>
                    </a:moveTo>
                    <a:cubicBezTo>
                      <a:pt x="14913" y="12767"/>
                      <a:pt x="14911" y="12803"/>
                      <a:pt x="14904" y="12835"/>
                    </a:cubicBezTo>
                    <a:cubicBezTo>
                      <a:pt x="14896" y="12869"/>
                      <a:pt x="14885" y="12898"/>
                      <a:pt x="14887" y="12937"/>
                    </a:cubicBezTo>
                    <a:cubicBezTo>
                      <a:pt x="14888" y="12973"/>
                      <a:pt x="14896" y="13010"/>
                      <a:pt x="14901" y="13045"/>
                    </a:cubicBezTo>
                    <a:cubicBezTo>
                      <a:pt x="14906" y="13082"/>
                      <a:pt x="14912" y="13118"/>
                      <a:pt x="14921" y="13152"/>
                    </a:cubicBezTo>
                    <a:cubicBezTo>
                      <a:pt x="14929" y="13186"/>
                      <a:pt x="14938" y="13218"/>
                      <a:pt x="14959" y="13207"/>
                    </a:cubicBezTo>
                    <a:cubicBezTo>
                      <a:pt x="14976" y="13197"/>
                      <a:pt x="14997" y="13167"/>
                      <a:pt x="15009" y="13140"/>
                    </a:cubicBezTo>
                    <a:cubicBezTo>
                      <a:pt x="15036" y="13075"/>
                      <a:pt x="15009" y="12994"/>
                      <a:pt x="14993" y="12935"/>
                    </a:cubicBezTo>
                    <a:cubicBezTo>
                      <a:pt x="14983" y="12899"/>
                      <a:pt x="14978" y="12859"/>
                      <a:pt x="14963" y="12828"/>
                    </a:cubicBezTo>
                    <a:cubicBezTo>
                      <a:pt x="14946" y="12791"/>
                      <a:pt x="14935" y="12758"/>
                      <a:pt x="14926" y="12710"/>
                    </a:cubicBezTo>
                    <a:lnTo>
                      <a:pt x="14917" y="12733"/>
                    </a:lnTo>
                    <a:close/>
                    <a:moveTo>
                      <a:pt x="18514" y="8628"/>
                    </a:moveTo>
                    <a:cubicBezTo>
                      <a:pt x="18513" y="8642"/>
                      <a:pt x="18505" y="8653"/>
                      <a:pt x="18504" y="8666"/>
                    </a:cubicBezTo>
                    <a:cubicBezTo>
                      <a:pt x="18503" y="8681"/>
                      <a:pt x="18511" y="8687"/>
                      <a:pt x="18513" y="8701"/>
                    </a:cubicBezTo>
                    <a:cubicBezTo>
                      <a:pt x="18521" y="8737"/>
                      <a:pt x="18507" y="8758"/>
                      <a:pt x="18502" y="8789"/>
                    </a:cubicBezTo>
                    <a:cubicBezTo>
                      <a:pt x="18499" y="8806"/>
                      <a:pt x="18503" y="8808"/>
                      <a:pt x="18505" y="8819"/>
                    </a:cubicBezTo>
                    <a:cubicBezTo>
                      <a:pt x="18509" y="8836"/>
                      <a:pt x="18510" y="8849"/>
                      <a:pt x="18507" y="8870"/>
                    </a:cubicBezTo>
                    <a:cubicBezTo>
                      <a:pt x="18503" y="8913"/>
                      <a:pt x="18485" y="8930"/>
                      <a:pt x="18477" y="8966"/>
                    </a:cubicBezTo>
                    <a:cubicBezTo>
                      <a:pt x="18487" y="8991"/>
                      <a:pt x="18491" y="9017"/>
                      <a:pt x="18481" y="9040"/>
                    </a:cubicBezTo>
                    <a:cubicBezTo>
                      <a:pt x="18469" y="9068"/>
                      <a:pt x="18462" y="9061"/>
                      <a:pt x="18449" y="9040"/>
                    </a:cubicBezTo>
                    <a:cubicBezTo>
                      <a:pt x="18432" y="9065"/>
                      <a:pt x="18434" y="9094"/>
                      <a:pt x="18431" y="9133"/>
                    </a:cubicBezTo>
                    <a:cubicBezTo>
                      <a:pt x="18430" y="9152"/>
                      <a:pt x="18425" y="9199"/>
                      <a:pt x="18409" y="9185"/>
                    </a:cubicBezTo>
                    <a:cubicBezTo>
                      <a:pt x="18403" y="9180"/>
                      <a:pt x="18404" y="9144"/>
                      <a:pt x="18402" y="9127"/>
                    </a:cubicBezTo>
                    <a:cubicBezTo>
                      <a:pt x="18401" y="9119"/>
                      <a:pt x="18385" y="9026"/>
                      <a:pt x="18377" y="9079"/>
                    </a:cubicBezTo>
                    <a:cubicBezTo>
                      <a:pt x="18376" y="9086"/>
                      <a:pt x="18383" y="9108"/>
                      <a:pt x="18383" y="9114"/>
                    </a:cubicBezTo>
                    <a:cubicBezTo>
                      <a:pt x="18385" y="9130"/>
                      <a:pt x="18385" y="9146"/>
                      <a:pt x="18380" y="9159"/>
                    </a:cubicBezTo>
                    <a:cubicBezTo>
                      <a:pt x="18373" y="9177"/>
                      <a:pt x="18367" y="9169"/>
                      <a:pt x="18358" y="9169"/>
                    </a:cubicBezTo>
                    <a:cubicBezTo>
                      <a:pt x="18357" y="9135"/>
                      <a:pt x="18362" y="9104"/>
                      <a:pt x="18361" y="9070"/>
                    </a:cubicBezTo>
                    <a:cubicBezTo>
                      <a:pt x="18342" y="9067"/>
                      <a:pt x="18325" y="9085"/>
                      <a:pt x="18322" y="9123"/>
                    </a:cubicBezTo>
                    <a:cubicBezTo>
                      <a:pt x="18321" y="9145"/>
                      <a:pt x="18321" y="9154"/>
                      <a:pt x="18311" y="9168"/>
                    </a:cubicBezTo>
                    <a:cubicBezTo>
                      <a:pt x="18308" y="9171"/>
                      <a:pt x="18275" y="9203"/>
                      <a:pt x="18292" y="9208"/>
                    </a:cubicBezTo>
                    <a:cubicBezTo>
                      <a:pt x="18294" y="9236"/>
                      <a:pt x="18287" y="9358"/>
                      <a:pt x="18271" y="9363"/>
                    </a:cubicBezTo>
                    <a:cubicBezTo>
                      <a:pt x="18271" y="9362"/>
                      <a:pt x="18271" y="9360"/>
                      <a:pt x="18271" y="9359"/>
                    </a:cubicBezTo>
                    <a:cubicBezTo>
                      <a:pt x="18284" y="9372"/>
                      <a:pt x="18253" y="9387"/>
                      <a:pt x="18250" y="9388"/>
                    </a:cubicBezTo>
                    <a:cubicBezTo>
                      <a:pt x="18232" y="9392"/>
                      <a:pt x="18207" y="9394"/>
                      <a:pt x="18191" y="9373"/>
                    </a:cubicBezTo>
                    <a:cubicBezTo>
                      <a:pt x="18178" y="9357"/>
                      <a:pt x="18175" y="9353"/>
                      <a:pt x="18160" y="9361"/>
                    </a:cubicBezTo>
                    <a:cubicBezTo>
                      <a:pt x="18146" y="9369"/>
                      <a:pt x="18131" y="9370"/>
                      <a:pt x="18117" y="9379"/>
                    </a:cubicBezTo>
                    <a:cubicBezTo>
                      <a:pt x="18113" y="9382"/>
                      <a:pt x="18106" y="9394"/>
                      <a:pt x="18102" y="9394"/>
                    </a:cubicBezTo>
                    <a:cubicBezTo>
                      <a:pt x="18096" y="9395"/>
                      <a:pt x="18099" y="9392"/>
                      <a:pt x="18094" y="9385"/>
                    </a:cubicBezTo>
                    <a:cubicBezTo>
                      <a:pt x="18086" y="9373"/>
                      <a:pt x="18082" y="9365"/>
                      <a:pt x="18071" y="9372"/>
                    </a:cubicBezTo>
                    <a:cubicBezTo>
                      <a:pt x="18061" y="9377"/>
                      <a:pt x="18059" y="9388"/>
                      <a:pt x="18054" y="9403"/>
                    </a:cubicBezTo>
                    <a:cubicBezTo>
                      <a:pt x="18049" y="9420"/>
                      <a:pt x="18042" y="9450"/>
                      <a:pt x="18032" y="9458"/>
                    </a:cubicBezTo>
                    <a:cubicBezTo>
                      <a:pt x="18028" y="9462"/>
                      <a:pt x="18025" y="9458"/>
                      <a:pt x="18021" y="9460"/>
                    </a:cubicBezTo>
                    <a:cubicBezTo>
                      <a:pt x="18013" y="9465"/>
                      <a:pt x="18005" y="9476"/>
                      <a:pt x="17999" y="9486"/>
                    </a:cubicBezTo>
                    <a:cubicBezTo>
                      <a:pt x="17988" y="9503"/>
                      <a:pt x="17974" y="9518"/>
                      <a:pt x="17964" y="9537"/>
                    </a:cubicBezTo>
                    <a:cubicBezTo>
                      <a:pt x="17968" y="9544"/>
                      <a:pt x="17975" y="9543"/>
                      <a:pt x="17976" y="9553"/>
                    </a:cubicBezTo>
                    <a:cubicBezTo>
                      <a:pt x="17978" y="9568"/>
                      <a:pt x="17966" y="9578"/>
                      <a:pt x="17962" y="9585"/>
                    </a:cubicBezTo>
                    <a:cubicBezTo>
                      <a:pt x="17943" y="9615"/>
                      <a:pt x="17922" y="9641"/>
                      <a:pt x="17898" y="9650"/>
                    </a:cubicBezTo>
                    <a:cubicBezTo>
                      <a:pt x="17898" y="9679"/>
                      <a:pt x="17895" y="9714"/>
                      <a:pt x="17903" y="9740"/>
                    </a:cubicBezTo>
                    <a:cubicBezTo>
                      <a:pt x="17914" y="9737"/>
                      <a:pt x="17924" y="9717"/>
                      <a:pt x="17937" y="9722"/>
                    </a:cubicBezTo>
                    <a:cubicBezTo>
                      <a:pt x="17935" y="9760"/>
                      <a:pt x="17915" y="9786"/>
                      <a:pt x="17913" y="9825"/>
                    </a:cubicBezTo>
                    <a:cubicBezTo>
                      <a:pt x="17917" y="9823"/>
                      <a:pt x="17922" y="9817"/>
                      <a:pt x="17926" y="9817"/>
                    </a:cubicBezTo>
                    <a:cubicBezTo>
                      <a:pt x="17928" y="9830"/>
                      <a:pt x="17924" y="9834"/>
                      <a:pt x="17922" y="9844"/>
                    </a:cubicBezTo>
                    <a:cubicBezTo>
                      <a:pt x="17919" y="9860"/>
                      <a:pt x="17919" y="9875"/>
                      <a:pt x="17916" y="9891"/>
                    </a:cubicBezTo>
                    <a:cubicBezTo>
                      <a:pt x="17911" y="9915"/>
                      <a:pt x="17904" y="9937"/>
                      <a:pt x="17906" y="9965"/>
                    </a:cubicBezTo>
                    <a:cubicBezTo>
                      <a:pt x="17918" y="9968"/>
                      <a:pt x="17924" y="9982"/>
                      <a:pt x="17934" y="9987"/>
                    </a:cubicBezTo>
                    <a:cubicBezTo>
                      <a:pt x="17940" y="10009"/>
                      <a:pt x="17941" y="10047"/>
                      <a:pt x="17961" y="10034"/>
                    </a:cubicBezTo>
                    <a:cubicBezTo>
                      <a:pt x="17965" y="10031"/>
                      <a:pt x="17969" y="10017"/>
                      <a:pt x="17974" y="10011"/>
                    </a:cubicBezTo>
                    <a:cubicBezTo>
                      <a:pt x="17980" y="10004"/>
                      <a:pt x="17990" y="10000"/>
                      <a:pt x="17995" y="9990"/>
                    </a:cubicBezTo>
                    <a:cubicBezTo>
                      <a:pt x="18001" y="9975"/>
                      <a:pt x="18001" y="9947"/>
                      <a:pt x="18003" y="9929"/>
                    </a:cubicBezTo>
                    <a:cubicBezTo>
                      <a:pt x="18005" y="9904"/>
                      <a:pt x="18009" y="9903"/>
                      <a:pt x="18017" y="9883"/>
                    </a:cubicBezTo>
                    <a:cubicBezTo>
                      <a:pt x="18027" y="9857"/>
                      <a:pt x="18018" y="9836"/>
                      <a:pt x="18017" y="9807"/>
                    </a:cubicBezTo>
                    <a:cubicBezTo>
                      <a:pt x="18015" y="9774"/>
                      <a:pt x="18020" y="9742"/>
                      <a:pt x="18021" y="9710"/>
                    </a:cubicBezTo>
                    <a:cubicBezTo>
                      <a:pt x="18022" y="9675"/>
                      <a:pt x="18020" y="9677"/>
                      <a:pt x="18007" y="9670"/>
                    </a:cubicBezTo>
                    <a:cubicBezTo>
                      <a:pt x="17993" y="9664"/>
                      <a:pt x="17987" y="9645"/>
                      <a:pt x="17991" y="9618"/>
                    </a:cubicBezTo>
                    <a:cubicBezTo>
                      <a:pt x="17995" y="9594"/>
                      <a:pt x="18007" y="9591"/>
                      <a:pt x="18019" y="9587"/>
                    </a:cubicBezTo>
                    <a:cubicBezTo>
                      <a:pt x="18031" y="9585"/>
                      <a:pt x="18051" y="9575"/>
                      <a:pt x="18063" y="9583"/>
                    </a:cubicBezTo>
                    <a:cubicBezTo>
                      <a:pt x="18074" y="9564"/>
                      <a:pt x="18086" y="9553"/>
                      <a:pt x="18099" y="9538"/>
                    </a:cubicBezTo>
                    <a:cubicBezTo>
                      <a:pt x="18105" y="9531"/>
                      <a:pt x="18118" y="9504"/>
                      <a:pt x="18124" y="9512"/>
                    </a:cubicBezTo>
                    <a:cubicBezTo>
                      <a:pt x="18130" y="9519"/>
                      <a:pt x="18128" y="9543"/>
                      <a:pt x="18126" y="9553"/>
                    </a:cubicBezTo>
                    <a:cubicBezTo>
                      <a:pt x="18123" y="9555"/>
                      <a:pt x="18116" y="9556"/>
                      <a:pt x="18113" y="9560"/>
                    </a:cubicBezTo>
                    <a:cubicBezTo>
                      <a:pt x="18107" y="9568"/>
                      <a:pt x="18104" y="9588"/>
                      <a:pt x="18100" y="9598"/>
                    </a:cubicBezTo>
                    <a:cubicBezTo>
                      <a:pt x="18089" y="9621"/>
                      <a:pt x="18074" y="9624"/>
                      <a:pt x="18063" y="9644"/>
                    </a:cubicBezTo>
                    <a:cubicBezTo>
                      <a:pt x="18056" y="9655"/>
                      <a:pt x="18051" y="9659"/>
                      <a:pt x="18049" y="9676"/>
                    </a:cubicBezTo>
                    <a:cubicBezTo>
                      <a:pt x="18046" y="9699"/>
                      <a:pt x="18051" y="9703"/>
                      <a:pt x="18054" y="9719"/>
                    </a:cubicBezTo>
                    <a:cubicBezTo>
                      <a:pt x="18056" y="9728"/>
                      <a:pt x="18058" y="9745"/>
                      <a:pt x="18059" y="9754"/>
                    </a:cubicBezTo>
                    <a:cubicBezTo>
                      <a:pt x="18060" y="9766"/>
                      <a:pt x="18058" y="9777"/>
                      <a:pt x="18060" y="9788"/>
                    </a:cubicBezTo>
                    <a:cubicBezTo>
                      <a:pt x="18061" y="9797"/>
                      <a:pt x="18065" y="9805"/>
                      <a:pt x="18067" y="9812"/>
                    </a:cubicBezTo>
                    <a:cubicBezTo>
                      <a:pt x="18089" y="9783"/>
                      <a:pt x="18088" y="9686"/>
                      <a:pt x="18123" y="9700"/>
                    </a:cubicBezTo>
                    <a:cubicBezTo>
                      <a:pt x="18125" y="9701"/>
                      <a:pt x="18129" y="9708"/>
                      <a:pt x="18133" y="9710"/>
                    </a:cubicBezTo>
                    <a:cubicBezTo>
                      <a:pt x="18137" y="9711"/>
                      <a:pt x="18144" y="9711"/>
                      <a:pt x="18148" y="9709"/>
                    </a:cubicBezTo>
                    <a:cubicBezTo>
                      <a:pt x="18157" y="9705"/>
                      <a:pt x="18174" y="9683"/>
                      <a:pt x="18178" y="9663"/>
                    </a:cubicBezTo>
                    <a:cubicBezTo>
                      <a:pt x="18181" y="9647"/>
                      <a:pt x="18174" y="9636"/>
                      <a:pt x="18174" y="9624"/>
                    </a:cubicBezTo>
                    <a:cubicBezTo>
                      <a:pt x="18173" y="9602"/>
                      <a:pt x="18177" y="9578"/>
                      <a:pt x="18176" y="9554"/>
                    </a:cubicBezTo>
                    <a:cubicBezTo>
                      <a:pt x="18162" y="9548"/>
                      <a:pt x="18156" y="9540"/>
                      <a:pt x="18148" y="9518"/>
                    </a:cubicBezTo>
                    <a:cubicBezTo>
                      <a:pt x="18130" y="9472"/>
                      <a:pt x="18160" y="9490"/>
                      <a:pt x="18175" y="9495"/>
                    </a:cubicBezTo>
                    <a:cubicBezTo>
                      <a:pt x="18179" y="9497"/>
                      <a:pt x="18198" y="9495"/>
                      <a:pt x="18201" y="9499"/>
                    </a:cubicBezTo>
                    <a:cubicBezTo>
                      <a:pt x="18204" y="9504"/>
                      <a:pt x="18204" y="9524"/>
                      <a:pt x="18205" y="9531"/>
                    </a:cubicBezTo>
                    <a:cubicBezTo>
                      <a:pt x="18210" y="9552"/>
                      <a:pt x="18214" y="9548"/>
                      <a:pt x="18214" y="9571"/>
                    </a:cubicBezTo>
                    <a:cubicBezTo>
                      <a:pt x="18214" y="9621"/>
                      <a:pt x="18201" y="9718"/>
                      <a:pt x="18246" y="9687"/>
                    </a:cubicBezTo>
                    <a:cubicBezTo>
                      <a:pt x="18257" y="9680"/>
                      <a:pt x="18256" y="9664"/>
                      <a:pt x="18261" y="9644"/>
                    </a:cubicBezTo>
                    <a:cubicBezTo>
                      <a:pt x="18264" y="9631"/>
                      <a:pt x="18269" y="9620"/>
                      <a:pt x="18276" y="9617"/>
                    </a:cubicBezTo>
                    <a:cubicBezTo>
                      <a:pt x="18280" y="9614"/>
                      <a:pt x="18286" y="9619"/>
                      <a:pt x="18289" y="9616"/>
                    </a:cubicBezTo>
                    <a:cubicBezTo>
                      <a:pt x="18297" y="9608"/>
                      <a:pt x="18307" y="9555"/>
                      <a:pt x="18305" y="9539"/>
                    </a:cubicBezTo>
                    <a:cubicBezTo>
                      <a:pt x="18301" y="9516"/>
                      <a:pt x="18279" y="9506"/>
                      <a:pt x="18288" y="9472"/>
                    </a:cubicBezTo>
                    <a:cubicBezTo>
                      <a:pt x="18292" y="9478"/>
                      <a:pt x="18294" y="9487"/>
                      <a:pt x="18297" y="9491"/>
                    </a:cubicBezTo>
                    <a:cubicBezTo>
                      <a:pt x="18301" y="9494"/>
                      <a:pt x="18307" y="9486"/>
                      <a:pt x="18311" y="9491"/>
                    </a:cubicBezTo>
                    <a:cubicBezTo>
                      <a:pt x="18318" y="9499"/>
                      <a:pt x="18316" y="9518"/>
                      <a:pt x="18325" y="9525"/>
                    </a:cubicBezTo>
                    <a:cubicBezTo>
                      <a:pt x="18336" y="9533"/>
                      <a:pt x="18349" y="9526"/>
                      <a:pt x="18360" y="9526"/>
                    </a:cubicBezTo>
                    <a:cubicBezTo>
                      <a:pt x="18368" y="9526"/>
                      <a:pt x="18376" y="9527"/>
                      <a:pt x="18384" y="9523"/>
                    </a:cubicBezTo>
                    <a:cubicBezTo>
                      <a:pt x="18402" y="9516"/>
                      <a:pt x="18401" y="9493"/>
                      <a:pt x="18410" y="9466"/>
                    </a:cubicBezTo>
                    <a:cubicBezTo>
                      <a:pt x="18428" y="9420"/>
                      <a:pt x="18435" y="9492"/>
                      <a:pt x="18439" y="9520"/>
                    </a:cubicBezTo>
                    <a:cubicBezTo>
                      <a:pt x="18456" y="9506"/>
                      <a:pt x="18457" y="9455"/>
                      <a:pt x="18477" y="9447"/>
                    </a:cubicBezTo>
                    <a:cubicBezTo>
                      <a:pt x="18494" y="9440"/>
                      <a:pt x="18496" y="9488"/>
                      <a:pt x="18511" y="9495"/>
                    </a:cubicBezTo>
                    <a:cubicBezTo>
                      <a:pt x="18523" y="9501"/>
                      <a:pt x="18519" y="9459"/>
                      <a:pt x="18524" y="9438"/>
                    </a:cubicBezTo>
                    <a:cubicBezTo>
                      <a:pt x="18530" y="9416"/>
                      <a:pt x="18539" y="9408"/>
                      <a:pt x="18548" y="9392"/>
                    </a:cubicBezTo>
                    <a:cubicBezTo>
                      <a:pt x="18560" y="9371"/>
                      <a:pt x="18552" y="9360"/>
                      <a:pt x="18544" y="9339"/>
                    </a:cubicBezTo>
                    <a:cubicBezTo>
                      <a:pt x="18539" y="9326"/>
                      <a:pt x="18529" y="9302"/>
                      <a:pt x="18531" y="9284"/>
                    </a:cubicBezTo>
                    <a:cubicBezTo>
                      <a:pt x="18533" y="9273"/>
                      <a:pt x="18538" y="9275"/>
                      <a:pt x="18541" y="9267"/>
                    </a:cubicBezTo>
                    <a:cubicBezTo>
                      <a:pt x="18545" y="9259"/>
                      <a:pt x="18546" y="9252"/>
                      <a:pt x="18548" y="9242"/>
                    </a:cubicBezTo>
                    <a:cubicBezTo>
                      <a:pt x="18552" y="9223"/>
                      <a:pt x="18553" y="9210"/>
                      <a:pt x="18553" y="9189"/>
                    </a:cubicBezTo>
                    <a:cubicBezTo>
                      <a:pt x="18553" y="9172"/>
                      <a:pt x="18552" y="9154"/>
                      <a:pt x="18556" y="9138"/>
                    </a:cubicBezTo>
                    <a:cubicBezTo>
                      <a:pt x="18558" y="9128"/>
                      <a:pt x="18562" y="9121"/>
                      <a:pt x="18563" y="9112"/>
                    </a:cubicBezTo>
                    <a:cubicBezTo>
                      <a:pt x="18566" y="9088"/>
                      <a:pt x="18554" y="9069"/>
                      <a:pt x="18559" y="9047"/>
                    </a:cubicBezTo>
                    <a:cubicBezTo>
                      <a:pt x="18563" y="9030"/>
                      <a:pt x="18578" y="9021"/>
                      <a:pt x="18585" y="9010"/>
                    </a:cubicBezTo>
                    <a:cubicBezTo>
                      <a:pt x="18600" y="8987"/>
                      <a:pt x="18625" y="8960"/>
                      <a:pt x="18636" y="8928"/>
                    </a:cubicBezTo>
                    <a:cubicBezTo>
                      <a:pt x="18644" y="8906"/>
                      <a:pt x="18646" y="8867"/>
                      <a:pt x="18642" y="8842"/>
                    </a:cubicBezTo>
                    <a:cubicBezTo>
                      <a:pt x="18639" y="8819"/>
                      <a:pt x="18635" y="8796"/>
                      <a:pt x="18640" y="8771"/>
                    </a:cubicBezTo>
                    <a:cubicBezTo>
                      <a:pt x="18643" y="8757"/>
                      <a:pt x="18657" y="8743"/>
                      <a:pt x="18649" y="8729"/>
                    </a:cubicBezTo>
                    <a:cubicBezTo>
                      <a:pt x="18642" y="8715"/>
                      <a:pt x="18622" y="8726"/>
                      <a:pt x="18612" y="8710"/>
                    </a:cubicBezTo>
                    <a:cubicBezTo>
                      <a:pt x="18591" y="8677"/>
                      <a:pt x="18589" y="8604"/>
                      <a:pt x="18581" y="8554"/>
                    </a:cubicBezTo>
                    <a:cubicBezTo>
                      <a:pt x="18567" y="8559"/>
                      <a:pt x="18573" y="8577"/>
                      <a:pt x="18568" y="8596"/>
                    </a:cubicBezTo>
                    <a:cubicBezTo>
                      <a:pt x="18565" y="8608"/>
                      <a:pt x="18556" y="8620"/>
                      <a:pt x="18551" y="8606"/>
                    </a:cubicBezTo>
                    <a:cubicBezTo>
                      <a:pt x="18549" y="8601"/>
                      <a:pt x="18550" y="8582"/>
                      <a:pt x="18550" y="8576"/>
                    </a:cubicBezTo>
                    <a:cubicBezTo>
                      <a:pt x="18542" y="8574"/>
                      <a:pt x="18534" y="8585"/>
                      <a:pt x="18526" y="8590"/>
                    </a:cubicBezTo>
                    <a:lnTo>
                      <a:pt x="18514" y="8628"/>
                    </a:lnTo>
                    <a:close/>
                    <a:moveTo>
                      <a:pt x="18610" y="7953"/>
                    </a:moveTo>
                    <a:cubicBezTo>
                      <a:pt x="18605" y="7963"/>
                      <a:pt x="18594" y="7972"/>
                      <a:pt x="18592" y="7983"/>
                    </a:cubicBezTo>
                    <a:cubicBezTo>
                      <a:pt x="18589" y="8002"/>
                      <a:pt x="18601" y="8018"/>
                      <a:pt x="18600" y="8038"/>
                    </a:cubicBezTo>
                    <a:cubicBezTo>
                      <a:pt x="18600" y="8054"/>
                      <a:pt x="18596" y="8074"/>
                      <a:pt x="18599" y="8092"/>
                    </a:cubicBezTo>
                    <a:cubicBezTo>
                      <a:pt x="18603" y="8113"/>
                      <a:pt x="18610" y="8114"/>
                      <a:pt x="18602" y="8137"/>
                    </a:cubicBezTo>
                    <a:cubicBezTo>
                      <a:pt x="18596" y="8152"/>
                      <a:pt x="18587" y="8159"/>
                      <a:pt x="18585" y="8180"/>
                    </a:cubicBezTo>
                    <a:cubicBezTo>
                      <a:pt x="18581" y="8205"/>
                      <a:pt x="18587" y="8207"/>
                      <a:pt x="18594" y="8223"/>
                    </a:cubicBezTo>
                    <a:cubicBezTo>
                      <a:pt x="18599" y="8236"/>
                      <a:pt x="18603" y="8258"/>
                      <a:pt x="18594" y="8268"/>
                    </a:cubicBezTo>
                    <a:cubicBezTo>
                      <a:pt x="18579" y="8287"/>
                      <a:pt x="18561" y="8250"/>
                      <a:pt x="18548" y="8245"/>
                    </a:cubicBezTo>
                    <a:cubicBezTo>
                      <a:pt x="18540" y="8243"/>
                      <a:pt x="18531" y="8253"/>
                      <a:pt x="18525" y="8265"/>
                    </a:cubicBezTo>
                    <a:cubicBezTo>
                      <a:pt x="18512" y="8291"/>
                      <a:pt x="18525" y="8304"/>
                      <a:pt x="18522" y="8334"/>
                    </a:cubicBezTo>
                    <a:cubicBezTo>
                      <a:pt x="18520" y="8333"/>
                      <a:pt x="18516" y="8336"/>
                      <a:pt x="18514" y="8335"/>
                    </a:cubicBezTo>
                    <a:cubicBezTo>
                      <a:pt x="18504" y="8365"/>
                      <a:pt x="18483" y="8400"/>
                      <a:pt x="18486" y="8445"/>
                    </a:cubicBezTo>
                    <a:cubicBezTo>
                      <a:pt x="18487" y="8475"/>
                      <a:pt x="18508" y="8485"/>
                      <a:pt x="18510" y="8510"/>
                    </a:cubicBezTo>
                    <a:cubicBezTo>
                      <a:pt x="18511" y="8535"/>
                      <a:pt x="18490" y="8539"/>
                      <a:pt x="18493" y="8575"/>
                    </a:cubicBezTo>
                    <a:cubicBezTo>
                      <a:pt x="18501" y="8579"/>
                      <a:pt x="18507" y="8568"/>
                      <a:pt x="18514" y="8560"/>
                    </a:cubicBezTo>
                    <a:cubicBezTo>
                      <a:pt x="18524" y="8548"/>
                      <a:pt x="18525" y="8529"/>
                      <a:pt x="18534" y="8516"/>
                    </a:cubicBezTo>
                    <a:cubicBezTo>
                      <a:pt x="18543" y="8500"/>
                      <a:pt x="18560" y="8515"/>
                      <a:pt x="18567" y="8488"/>
                    </a:cubicBezTo>
                    <a:cubicBezTo>
                      <a:pt x="18571" y="8476"/>
                      <a:pt x="18570" y="8456"/>
                      <a:pt x="18563" y="8447"/>
                    </a:cubicBezTo>
                    <a:cubicBezTo>
                      <a:pt x="18556" y="8436"/>
                      <a:pt x="18550" y="8451"/>
                      <a:pt x="18543" y="8431"/>
                    </a:cubicBezTo>
                    <a:cubicBezTo>
                      <a:pt x="18539" y="8419"/>
                      <a:pt x="18537" y="8395"/>
                      <a:pt x="18543" y="8385"/>
                    </a:cubicBezTo>
                    <a:cubicBezTo>
                      <a:pt x="18548" y="8377"/>
                      <a:pt x="18555" y="8382"/>
                      <a:pt x="18561" y="8378"/>
                    </a:cubicBezTo>
                    <a:cubicBezTo>
                      <a:pt x="18570" y="8373"/>
                      <a:pt x="18572" y="8362"/>
                      <a:pt x="18580" y="8376"/>
                    </a:cubicBezTo>
                    <a:cubicBezTo>
                      <a:pt x="18585" y="8385"/>
                      <a:pt x="18585" y="8401"/>
                      <a:pt x="18594" y="8405"/>
                    </a:cubicBezTo>
                    <a:cubicBezTo>
                      <a:pt x="18601" y="8409"/>
                      <a:pt x="18610" y="8399"/>
                      <a:pt x="18617" y="8403"/>
                    </a:cubicBezTo>
                    <a:cubicBezTo>
                      <a:pt x="18625" y="8408"/>
                      <a:pt x="18629" y="8422"/>
                      <a:pt x="18637" y="8427"/>
                    </a:cubicBezTo>
                    <a:cubicBezTo>
                      <a:pt x="18646" y="8432"/>
                      <a:pt x="18655" y="8423"/>
                      <a:pt x="18664" y="8433"/>
                    </a:cubicBezTo>
                    <a:cubicBezTo>
                      <a:pt x="18676" y="8446"/>
                      <a:pt x="18695" y="8500"/>
                      <a:pt x="18709" y="8480"/>
                    </a:cubicBezTo>
                    <a:cubicBezTo>
                      <a:pt x="18718" y="8466"/>
                      <a:pt x="18726" y="8415"/>
                      <a:pt x="18728" y="8394"/>
                    </a:cubicBezTo>
                    <a:cubicBezTo>
                      <a:pt x="18730" y="8371"/>
                      <a:pt x="18729" y="8364"/>
                      <a:pt x="18740" y="8351"/>
                    </a:cubicBezTo>
                    <a:cubicBezTo>
                      <a:pt x="18747" y="8342"/>
                      <a:pt x="18758" y="8327"/>
                      <a:pt x="18766" y="8328"/>
                    </a:cubicBezTo>
                    <a:cubicBezTo>
                      <a:pt x="18775" y="8329"/>
                      <a:pt x="18783" y="8345"/>
                      <a:pt x="18792" y="8345"/>
                    </a:cubicBezTo>
                    <a:cubicBezTo>
                      <a:pt x="18802" y="8345"/>
                      <a:pt x="18810" y="8331"/>
                      <a:pt x="18819" y="8328"/>
                    </a:cubicBezTo>
                    <a:cubicBezTo>
                      <a:pt x="18820" y="8313"/>
                      <a:pt x="18815" y="8297"/>
                      <a:pt x="18820" y="8282"/>
                    </a:cubicBezTo>
                    <a:cubicBezTo>
                      <a:pt x="18823" y="8270"/>
                      <a:pt x="18833" y="8262"/>
                      <a:pt x="18837" y="8251"/>
                    </a:cubicBezTo>
                    <a:cubicBezTo>
                      <a:pt x="18842" y="8237"/>
                      <a:pt x="18842" y="8216"/>
                      <a:pt x="18838" y="8200"/>
                    </a:cubicBezTo>
                    <a:cubicBezTo>
                      <a:pt x="18836" y="8189"/>
                      <a:pt x="18826" y="8179"/>
                      <a:pt x="18830" y="8167"/>
                    </a:cubicBezTo>
                    <a:cubicBezTo>
                      <a:pt x="18817" y="8161"/>
                      <a:pt x="18800" y="8158"/>
                      <a:pt x="18789" y="8176"/>
                    </a:cubicBezTo>
                    <a:cubicBezTo>
                      <a:pt x="18782" y="8188"/>
                      <a:pt x="18783" y="8192"/>
                      <a:pt x="18773" y="8189"/>
                    </a:cubicBezTo>
                    <a:cubicBezTo>
                      <a:pt x="18765" y="8186"/>
                      <a:pt x="18758" y="8177"/>
                      <a:pt x="18750" y="8172"/>
                    </a:cubicBezTo>
                    <a:cubicBezTo>
                      <a:pt x="18736" y="8166"/>
                      <a:pt x="18731" y="8169"/>
                      <a:pt x="18724" y="8142"/>
                    </a:cubicBezTo>
                    <a:cubicBezTo>
                      <a:pt x="18718" y="8123"/>
                      <a:pt x="18718" y="8102"/>
                      <a:pt x="18709" y="8088"/>
                    </a:cubicBezTo>
                    <a:cubicBezTo>
                      <a:pt x="18700" y="8075"/>
                      <a:pt x="18689" y="8073"/>
                      <a:pt x="18679" y="8067"/>
                    </a:cubicBezTo>
                    <a:cubicBezTo>
                      <a:pt x="18687" y="8022"/>
                      <a:pt x="18651" y="7984"/>
                      <a:pt x="18633" y="7983"/>
                    </a:cubicBezTo>
                    <a:lnTo>
                      <a:pt x="18610" y="7953"/>
                    </a:lnTo>
                    <a:close/>
                    <a:moveTo>
                      <a:pt x="18657" y="6514"/>
                    </a:moveTo>
                    <a:cubicBezTo>
                      <a:pt x="18648" y="6509"/>
                      <a:pt x="18640" y="6545"/>
                      <a:pt x="18641" y="6563"/>
                    </a:cubicBezTo>
                    <a:cubicBezTo>
                      <a:pt x="18655" y="6568"/>
                      <a:pt x="18661" y="6572"/>
                      <a:pt x="18660" y="6600"/>
                    </a:cubicBezTo>
                    <a:cubicBezTo>
                      <a:pt x="18659" y="6615"/>
                      <a:pt x="18659" y="6633"/>
                      <a:pt x="18657" y="6648"/>
                    </a:cubicBezTo>
                    <a:cubicBezTo>
                      <a:pt x="18642" y="6649"/>
                      <a:pt x="18637" y="6658"/>
                      <a:pt x="18631" y="6685"/>
                    </a:cubicBezTo>
                    <a:cubicBezTo>
                      <a:pt x="18626" y="6710"/>
                      <a:pt x="18617" y="6742"/>
                      <a:pt x="18620" y="6770"/>
                    </a:cubicBezTo>
                    <a:cubicBezTo>
                      <a:pt x="18621" y="6783"/>
                      <a:pt x="18625" y="6795"/>
                      <a:pt x="18626" y="6808"/>
                    </a:cubicBezTo>
                    <a:cubicBezTo>
                      <a:pt x="18627" y="6824"/>
                      <a:pt x="18625" y="6836"/>
                      <a:pt x="18623" y="6851"/>
                    </a:cubicBezTo>
                    <a:cubicBezTo>
                      <a:pt x="18620" y="6883"/>
                      <a:pt x="18630" y="6902"/>
                      <a:pt x="18631" y="6933"/>
                    </a:cubicBezTo>
                    <a:cubicBezTo>
                      <a:pt x="18632" y="6965"/>
                      <a:pt x="18627" y="6974"/>
                      <a:pt x="18640" y="6994"/>
                    </a:cubicBezTo>
                    <a:cubicBezTo>
                      <a:pt x="18656" y="7019"/>
                      <a:pt x="18648" y="7033"/>
                      <a:pt x="18640" y="7066"/>
                    </a:cubicBezTo>
                    <a:cubicBezTo>
                      <a:pt x="18632" y="7105"/>
                      <a:pt x="18646" y="7107"/>
                      <a:pt x="18650" y="7140"/>
                    </a:cubicBezTo>
                    <a:cubicBezTo>
                      <a:pt x="18654" y="7174"/>
                      <a:pt x="18636" y="7201"/>
                      <a:pt x="18634" y="7233"/>
                    </a:cubicBezTo>
                    <a:cubicBezTo>
                      <a:pt x="18630" y="7290"/>
                      <a:pt x="18653" y="7335"/>
                      <a:pt x="18630" y="7387"/>
                    </a:cubicBezTo>
                    <a:cubicBezTo>
                      <a:pt x="18617" y="7417"/>
                      <a:pt x="18621" y="7438"/>
                      <a:pt x="18628" y="7473"/>
                    </a:cubicBezTo>
                    <a:cubicBezTo>
                      <a:pt x="18634" y="7503"/>
                      <a:pt x="18631" y="7515"/>
                      <a:pt x="18628" y="7545"/>
                    </a:cubicBezTo>
                    <a:cubicBezTo>
                      <a:pt x="18625" y="7572"/>
                      <a:pt x="18626" y="7600"/>
                      <a:pt x="18624" y="7626"/>
                    </a:cubicBezTo>
                    <a:cubicBezTo>
                      <a:pt x="18622" y="7655"/>
                      <a:pt x="18630" y="7675"/>
                      <a:pt x="18631" y="7702"/>
                    </a:cubicBezTo>
                    <a:cubicBezTo>
                      <a:pt x="18631" y="7730"/>
                      <a:pt x="18619" y="7743"/>
                      <a:pt x="18618" y="7768"/>
                    </a:cubicBezTo>
                    <a:cubicBezTo>
                      <a:pt x="18617" y="7795"/>
                      <a:pt x="18621" y="7814"/>
                      <a:pt x="18616" y="7842"/>
                    </a:cubicBezTo>
                    <a:cubicBezTo>
                      <a:pt x="18613" y="7865"/>
                      <a:pt x="18610" y="7889"/>
                      <a:pt x="18626" y="7879"/>
                    </a:cubicBezTo>
                    <a:cubicBezTo>
                      <a:pt x="18634" y="7874"/>
                      <a:pt x="18646" y="7854"/>
                      <a:pt x="18649" y="7837"/>
                    </a:cubicBezTo>
                    <a:cubicBezTo>
                      <a:pt x="18653" y="7817"/>
                      <a:pt x="18647" y="7793"/>
                      <a:pt x="18652" y="7773"/>
                    </a:cubicBezTo>
                    <a:cubicBezTo>
                      <a:pt x="18657" y="7752"/>
                      <a:pt x="18672" y="7754"/>
                      <a:pt x="18683" y="7753"/>
                    </a:cubicBezTo>
                    <a:cubicBezTo>
                      <a:pt x="18681" y="7757"/>
                      <a:pt x="18682" y="7759"/>
                      <a:pt x="18679" y="7764"/>
                    </a:cubicBezTo>
                    <a:cubicBezTo>
                      <a:pt x="18682" y="7783"/>
                      <a:pt x="18693" y="7799"/>
                      <a:pt x="18701" y="7809"/>
                    </a:cubicBezTo>
                    <a:cubicBezTo>
                      <a:pt x="18706" y="7816"/>
                      <a:pt x="18710" y="7814"/>
                      <a:pt x="18711" y="7826"/>
                    </a:cubicBezTo>
                    <a:cubicBezTo>
                      <a:pt x="18712" y="7834"/>
                      <a:pt x="18706" y="7849"/>
                      <a:pt x="18707" y="7862"/>
                    </a:cubicBezTo>
                    <a:cubicBezTo>
                      <a:pt x="18716" y="7867"/>
                      <a:pt x="18724" y="7875"/>
                      <a:pt x="18733" y="7873"/>
                    </a:cubicBezTo>
                    <a:cubicBezTo>
                      <a:pt x="18733" y="7859"/>
                      <a:pt x="18733" y="7844"/>
                      <a:pt x="18731" y="7831"/>
                    </a:cubicBezTo>
                    <a:cubicBezTo>
                      <a:pt x="18729" y="7816"/>
                      <a:pt x="18723" y="7809"/>
                      <a:pt x="18720" y="7795"/>
                    </a:cubicBezTo>
                    <a:cubicBezTo>
                      <a:pt x="18718" y="7786"/>
                      <a:pt x="18720" y="7774"/>
                      <a:pt x="18718" y="7765"/>
                    </a:cubicBezTo>
                    <a:cubicBezTo>
                      <a:pt x="18714" y="7749"/>
                      <a:pt x="18704" y="7750"/>
                      <a:pt x="18698" y="7739"/>
                    </a:cubicBezTo>
                    <a:cubicBezTo>
                      <a:pt x="18688" y="7720"/>
                      <a:pt x="18699" y="7706"/>
                      <a:pt x="18698" y="7682"/>
                    </a:cubicBezTo>
                    <a:cubicBezTo>
                      <a:pt x="18696" y="7652"/>
                      <a:pt x="18686" y="7658"/>
                      <a:pt x="18677" y="7645"/>
                    </a:cubicBezTo>
                    <a:cubicBezTo>
                      <a:pt x="18668" y="7632"/>
                      <a:pt x="18660" y="7593"/>
                      <a:pt x="18664" y="7571"/>
                    </a:cubicBezTo>
                    <a:cubicBezTo>
                      <a:pt x="18665" y="7562"/>
                      <a:pt x="18670" y="7557"/>
                      <a:pt x="18671" y="7547"/>
                    </a:cubicBezTo>
                    <a:cubicBezTo>
                      <a:pt x="18672" y="7538"/>
                      <a:pt x="18668" y="7530"/>
                      <a:pt x="18668" y="7520"/>
                    </a:cubicBezTo>
                    <a:cubicBezTo>
                      <a:pt x="18669" y="7493"/>
                      <a:pt x="18681" y="7486"/>
                      <a:pt x="18686" y="7464"/>
                    </a:cubicBezTo>
                    <a:cubicBezTo>
                      <a:pt x="18691" y="7444"/>
                      <a:pt x="18687" y="7421"/>
                      <a:pt x="18694" y="7401"/>
                    </a:cubicBezTo>
                    <a:cubicBezTo>
                      <a:pt x="18697" y="7392"/>
                      <a:pt x="18707" y="7365"/>
                      <a:pt x="18712" y="7362"/>
                    </a:cubicBezTo>
                    <a:cubicBezTo>
                      <a:pt x="18722" y="7355"/>
                      <a:pt x="18735" y="7376"/>
                      <a:pt x="18747" y="7371"/>
                    </a:cubicBezTo>
                    <a:cubicBezTo>
                      <a:pt x="18750" y="7378"/>
                      <a:pt x="18753" y="7395"/>
                      <a:pt x="18756" y="7401"/>
                    </a:cubicBezTo>
                    <a:cubicBezTo>
                      <a:pt x="18760" y="7408"/>
                      <a:pt x="18767" y="7407"/>
                      <a:pt x="18771" y="7414"/>
                    </a:cubicBezTo>
                    <a:cubicBezTo>
                      <a:pt x="18783" y="7435"/>
                      <a:pt x="18774" y="7449"/>
                      <a:pt x="18795" y="7447"/>
                    </a:cubicBezTo>
                    <a:cubicBezTo>
                      <a:pt x="18796" y="7419"/>
                      <a:pt x="18802" y="7419"/>
                      <a:pt x="18789" y="7399"/>
                    </a:cubicBezTo>
                    <a:cubicBezTo>
                      <a:pt x="18780" y="7382"/>
                      <a:pt x="18770" y="7360"/>
                      <a:pt x="18770" y="7332"/>
                    </a:cubicBezTo>
                    <a:cubicBezTo>
                      <a:pt x="18760" y="7332"/>
                      <a:pt x="18756" y="7320"/>
                      <a:pt x="18749" y="7307"/>
                    </a:cubicBezTo>
                    <a:cubicBezTo>
                      <a:pt x="18740" y="7291"/>
                      <a:pt x="18740" y="7295"/>
                      <a:pt x="18743" y="7275"/>
                    </a:cubicBezTo>
                    <a:cubicBezTo>
                      <a:pt x="18748" y="7243"/>
                      <a:pt x="18740" y="7226"/>
                      <a:pt x="18734" y="7197"/>
                    </a:cubicBezTo>
                    <a:cubicBezTo>
                      <a:pt x="18728" y="7169"/>
                      <a:pt x="18734" y="7139"/>
                      <a:pt x="18733" y="7111"/>
                    </a:cubicBezTo>
                    <a:cubicBezTo>
                      <a:pt x="18732" y="7097"/>
                      <a:pt x="18727" y="7084"/>
                      <a:pt x="18725" y="7070"/>
                    </a:cubicBezTo>
                    <a:cubicBezTo>
                      <a:pt x="18723" y="7056"/>
                      <a:pt x="18722" y="7043"/>
                      <a:pt x="18722" y="7029"/>
                    </a:cubicBezTo>
                    <a:cubicBezTo>
                      <a:pt x="18721" y="6995"/>
                      <a:pt x="18719" y="6984"/>
                      <a:pt x="18703" y="6975"/>
                    </a:cubicBezTo>
                    <a:cubicBezTo>
                      <a:pt x="18703" y="6952"/>
                      <a:pt x="18702" y="6927"/>
                      <a:pt x="18703" y="6904"/>
                    </a:cubicBezTo>
                    <a:cubicBezTo>
                      <a:pt x="18704" y="6879"/>
                      <a:pt x="18714" y="6855"/>
                      <a:pt x="18715" y="6832"/>
                    </a:cubicBezTo>
                    <a:cubicBezTo>
                      <a:pt x="18716" y="6804"/>
                      <a:pt x="18711" y="6768"/>
                      <a:pt x="18706" y="6742"/>
                    </a:cubicBezTo>
                    <a:cubicBezTo>
                      <a:pt x="18703" y="6720"/>
                      <a:pt x="18703" y="6697"/>
                      <a:pt x="18699" y="6674"/>
                    </a:cubicBezTo>
                    <a:cubicBezTo>
                      <a:pt x="18699" y="6681"/>
                      <a:pt x="18697" y="6688"/>
                      <a:pt x="18695" y="6693"/>
                    </a:cubicBezTo>
                    <a:cubicBezTo>
                      <a:pt x="18693" y="6684"/>
                      <a:pt x="18695" y="6678"/>
                      <a:pt x="18694" y="6668"/>
                    </a:cubicBezTo>
                    <a:cubicBezTo>
                      <a:pt x="18693" y="6656"/>
                      <a:pt x="18690" y="6645"/>
                      <a:pt x="18690" y="6632"/>
                    </a:cubicBezTo>
                    <a:cubicBezTo>
                      <a:pt x="18689" y="6614"/>
                      <a:pt x="18692" y="6596"/>
                      <a:pt x="18691" y="6579"/>
                    </a:cubicBezTo>
                    <a:cubicBezTo>
                      <a:pt x="18689" y="6544"/>
                      <a:pt x="18681" y="6510"/>
                      <a:pt x="18661" y="6514"/>
                    </a:cubicBezTo>
                    <a:lnTo>
                      <a:pt x="18657" y="6514"/>
                    </a:lnTo>
                    <a:close/>
                    <a:moveTo>
                      <a:pt x="18351" y="6407"/>
                    </a:moveTo>
                    <a:cubicBezTo>
                      <a:pt x="18348" y="6423"/>
                      <a:pt x="18336" y="6414"/>
                      <a:pt x="18335" y="6434"/>
                    </a:cubicBezTo>
                    <a:cubicBezTo>
                      <a:pt x="18344" y="6437"/>
                      <a:pt x="18354" y="6438"/>
                      <a:pt x="18357" y="6455"/>
                    </a:cubicBezTo>
                    <a:cubicBezTo>
                      <a:pt x="18361" y="6471"/>
                      <a:pt x="18357" y="6495"/>
                      <a:pt x="18373" y="6490"/>
                    </a:cubicBezTo>
                    <a:cubicBezTo>
                      <a:pt x="18384" y="6486"/>
                      <a:pt x="18381" y="6463"/>
                      <a:pt x="18387" y="6450"/>
                    </a:cubicBezTo>
                    <a:cubicBezTo>
                      <a:pt x="18393" y="6434"/>
                      <a:pt x="18405" y="6441"/>
                      <a:pt x="18414" y="6439"/>
                    </a:cubicBezTo>
                    <a:cubicBezTo>
                      <a:pt x="18415" y="6395"/>
                      <a:pt x="18404" y="6416"/>
                      <a:pt x="18387" y="6407"/>
                    </a:cubicBezTo>
                    <a:cubicBezTo>
                      <a:pt x="18378" y="6402"/>
                      <a:pt x="18383" y="6397"/>
                      <a:pt x="18377" y="6387"/>
                    </a:cubicBezTo>
                    <a:cubicBezTo>
                      <a:pt x="18373" y="6382"/>
                      <a:pt x="18366" y="6385"/>
                      <a:pt x="18361" y="6385"/>
                    </a:cubicBezTo>
                    <a:lnTo>
                      <a:pt x="18351" y="6407"/>
                    </a:lnTo>
                    <a:close/>
                    <a:moveTo>
                      <a:pt x="20492" y="6715"/>
                    </a:moveTo>
                    <a:cubicBezTo>
                      <a:pt x="20484" y="6705"/>
                      <a:pt x="20478" y="6719"/>
                      <a:pt x="20471" y="6727"/>
                    </a:cubicBezTo>
                    <a:cubicBezTo>
                      <a:pt x="20463" y="6736"/>
                      <a:pt x="20453" y="6747"/>
                      <a:pt x="20454" y="6767"/>
                    </a:cubicBezTo>
                    <a:cubicBezTo>
                      <a:pt x="20455" y="6785"/>
                      <a:pt x="20464" y="6802"/>
                      <a:pt x="20467" y="6819"/>
                    </a:cubicBezTo>
                    <a:cubicBezTo>
                      <a:pt x="20469" y="6832"/>
                      <a:pt x="20469" y="6842"/>
                      <a:pt x="20473" y="6854"/>
                    </a:cubicBezTo>
                    <a:cubicBezTo>
                      <a:pt x="20475" y="6862"/>
                      <a:pt x="20478" y="6869"/>
                      <a:pt x="20479" y="6878"/>
                    </a:cubicBezTo>
                    <a:cubicBezTo>
                      <a:pt x="20480" y="6884"/>
                      <a:pt x="20480" y="6891"/>
                      <a:pt x="20482" y="6896"/>
                    </a:cubicBezTo>
                    <a:cubicBezTo>
                      <a:pt x="20486" y="6905"/>
                      <a:pt x="20496" y="6902"/>
                      <a:pt x="20500" y="6902"/>
                    </a:cubicBezTo>
                    <a:cubicBezTo>
                      <a:pt x="20511" y="6902"/>
                      <a:pt x="20522" y="6900"/>
                      <a:pt x="20532" y="6898"/>
                    </a:cubicBezTo>
                    <a:cubicBezTo>
                      <a:pt x="20539" y="6897"/>
                      <a:pt x="20548" y="6899"/>
                      <a:pt x="20552" y="6889"/>
                    </a:cubicBezTo>
                    <a:cubicBezTo>
                      <a:pt x="20555" y="6882"/>
                      <a:pt x="20556" y="6870"/>
                      <a:pt x="20559" y="6862"/>
                    </a:cubicBezTo>
                    <a:cubicBezTo>
                      <a:pt x="20562" y="6855"/>
                      <a:pt x="20567" y="6849"/>
                      <a:pt x="20570" y="6842"/>
                    </a:cubicBezTo>
                    <a:cubicBezTo>
                      <a:pt x="20561" y="6834"/>
                      <a:pt x="20553" y="6820"/>
                      <a:pt x="20544" y="6812"/>
                    </a:cubicBezTo>
                    <a:cubicBezTo>
                      <a:pt x="20538" y="6807"/>
                      <a:pt x="20533" y="6803"/>
                      <a:pt x="20529" y="6792"/>
                    </a:cubicBezTo>
                    <a:cubicBezTo>
                      <a:pt x="20526" y="6782"/>
                      <a:pt x="20525" y="6771"/>
                      <a:pt x="20521" y="6761"/>
                    </a:cubicBezTo>
                    <a:cubicBezTo>
                      <a:pt x="20518" y="6754"/>
                      <a:pt x="20514" y="6747"/>
                      <a:pt x="20511" y="6741"/>
                    </a:cubicBezTo>
                    <a:cubicBezTo>
                      <a:pt x="20506" y="6732"/>
                      <a:pt x="20498" y="6723"/>
                      <a:pt x="20492" y="6715"/>
                    </a:cubicBezTo>
                    <a:close/>
                    <a:moveTo>
                      <a:pt x="20737" y="6878"/>
                    </a:moveTo>
                    <a:cubicBezTo>
                      <a:pt x="20731" y="6882"/>
                      <a:pt x="20728" y="6890"/>
                      <a:pt x="20723" y="6897"/>
                    </a:cubicBezTo>
                    <a:cubicBezTo>
                      <a:pt x="20720" y="6900"/>
                      <a:pt x="20714" y="6901"/>
                      <a:pt x="20713" y="6909"/>
                    </a:cubicBezTo>
                    <a:cubicBezTo>
                      <a:pt x="20712" y="6920"/>
                      <a:pt x="20726" y="6933"/>
                      <a:pt x="20729" y="6938"/>
                    </a:cubicBezTo>
                    <a:cubicBezTo>
                      <a:pt x="20739" y="6953"/>
                      <a:pt x="20736" y="6973"/>
                      <a:pt x="20745" y="6987"/>
                    </a:cubicBezTo>
                    <a:cubicBezTo>
                      <a:pt x="20751" y="6998"/>
                      <a:pt x="20759" y="7007"/>
                      <a:pt x="20767" y="7003"/>
                    </a:cubicBezTo>
                    <a:cubicBezTo>
                      <a:pt x="20779" y="6997"/>
                      <a:pt x="20789" y="6980"/>
                      <a:pt x="20795" y="6960"/>
                    </a:cubicBezTo>
                    <a:cubicBezTo>
                      <a:pt x="20801" y="6941"/>
                      <a:pt x="20809" y="6891"/>
                      <a:pt x="20790" y="6887"/>
                    </a:cubicBezTo>
                    <a:cubicBezTo>
                      <a:pt x="20782" y="6885"/>
                      <a:pt x="20781" y="6890"/>
                      <a:pt x="20775" y="6878"/>
                    </a:cubicBezTo>
                    <a:cubicBezTo>
                      <a:pt x="20769" y="6865"/>
                      <a:pt x="20759" y="6859"/>
                      <a:pt x="20751" y="6865"/>
                    </a:cubicBezTo>
                    <a:lnTo>
                      <a:pt x="20737" y="6878"/>
                    </a:lnTo>
                    <a:close/>
                    <a:moveTo>
                      <a:pt x="20831" y="6961"/>
                    </a:moveTo>
                    <a:cubicBezTo>
                      <a:pt x="20832" y="6967"/>
                      <a:pt x="20833" y="6978"/>
                      <a:pt x="20831" y="6984"/>
                    </a:cubicBezTo>
                    <a:cubicBezTo>
                      <a:pt x="20829" y="6993"/>
                      <a:pt x="20824" y="6987"/>
                      <a:pt x="20821" y="6994"/>
                    </a:cubicBezTo>
                    <a:cubicBezTo>
                      <a:pt x="20806" y="7025"/>
                      <a:pt x="20863" y="7054"/>
                      <a:pt x="20870" y="7048"/>
                    </a:cubicBezTo>
                    <a:cubicBezTo>
                      <a:pt x="20878" y="7043"/>
                      <a:pt x="20875" y="7018"/>
                      <a:pt x="20885" y="7016"/>
                    </a:cubicBezTo>
                    <a:cubicBezTo>
                      <a:pt x="20889" y="7015"/>
                      <a:pt x="20894" y="7019"/>
                      <a:pt x="20898" y="7016"/>
                    </a:cubicBezTo>
                    <a:cubicBezTo>
                      <a:pt x="20905" y="7013"/>
                      <a:pt x="20903" y="7005"/>
                      <a:pt x="20903" y="6990"/>
                    </a:cubicBezTo>
                    <a:cubicBezTo>
                      <a:pt x="20895" y="6990"/>
                      <a:pt x="20888" y="6980"/>
                      <a:pt x="20885" y="6963"/>
                    </a:cubicBezTo>
                    <a:cubicBezTo>
                      <a:pt x="20884" y="6957"/>
                      <a:pt x="20883" y="6945"/>
                      <a:pt x="20880" y="6942"/>
                    </a:cubicBezTo>
                    <a:cubicBezTo>
                      <a:pt x="20877" y="6939"/>
                      <a:pt x="20864" y="6946"/>
                      <a:pt x="20860" y="6947"/>
                    </a:cubicBezTo>
                    <a:cubicBezTo>
                      <a:pt x="20852" y="6949"/>
                      <a:pt x="20843" y="6952"/>
                      <a:pt x="20834" y="6952"/>
                    </a:cubicBezTo>
                    <a:lnTo>
                      <a:pt x="20831" y="6961"/>
                    </a:lnTo>
                    <a:close/>
                    <a:moveTo>
                      <a:pt x="21079" y="6908"/>
                    </a:moveTo>
                    <a:cubicBezTo>
                      <a:pt x="21077" y="6908"/>
                      <a:pt x="21075" y="6908"/>
                      <a:pt x="21072" y="6908"/>
                    </a:cubicBezTo>
                    <a:cubicBezTo>
                      <a:pt x="21073" y="6886"/>
                      <a:pt x="21070" y="6886"/>
                      <a:pt x="21061" y="6887"/>
                    </a:cubicBezTo>
                    <a:cubicBezTo>
                      <a:pt x="21057" y="6887"/>
                      <a:pt x="21049" y="6885"/>
                      <a:pt x="21045" y="6890"/>
                    </a:cubicBezTo>
                    <a:cubicBezTo>
                      <a:pt x="21043" y="6893"/>
                      <a:pt x="21043" y="6899"/>
                      <a:pt x="21041" y="6905"/>
                    </a:cubicBezTo>
                    <a:cubicBezTo>
                      <a:pt x="21033" y="6935"/>
                      <a:pt x="21024" y="6960"/>
                      <a:pt x="21034" y="6994"/>
                    </a:cubicBezTo>
                    <a:cubicBezTo>
                      <a:pt x="21039" y="6994"/>
                      <a:pt x="21044" y="7000"/>
                      <a:pt x="21048" y="7004"/>
                    </a:cubicBezTo>
                    <a:cubicBezTo>
                      <a:pt x="21056" y="7013"/>
                      <a:pt x="21061" y="7015"/>
                      <a:pt x="21070" y="7013"/>
                    </a:cubicBezTo>
                    <a:cubicBezTo>
                      <a:pt x="21078" y="7011"/>
                      <a:pt x="21085" y="7000"/>
                      <a:pt x="21088" y="6982"/>
                    </a:cubicBezTo>
                    <a:cubicBezTo>
                      <a:pt x="21094" y="6979"/>
                      <a:pt x="21096" y="6975"/>
                      <a:pt x="21101" y="6984"/>
                    </a:cubicBezTo>
                    <a:cubicBezTo>
                      <a:pt x="21107" y="6994"/>
                      <a:pt x="21113" y="6999"/>
                      <a:pt x="21119" y="7009"/>
                    </a:cubicBezTo>
                    <a:cubicBezTo>
                      <a:pt x="21144" y="7046"/>
                      <a:pt x="21137" y="6983"/>
                      <a:pt x="21139" y="6953"/>
                    </a:cubicBezTo>
                    <a:cubicBezTo>
                      <a:pt x="21140" y="6937"/>
                      <a:pt x="21150" y="6930"/>
                      <a:pt x="21149" y="6914"/>
                    </a:cubicBezTo>
                    <a:cubicBezTo>
                      <a:pt x="21148" y="6899"/>
                      <a:pt x="21140" y="6890"/>
                      <a:pt x="21133" y="6891"/>
                    </a:cubicBezTo>
                    <a:cubicBezTo>
                      <a:pt x="21124" y="6893"/>
                      <a:pt x="21103" y="6886"/>
                      <a:pt x="21098" y="6903"/>
                    </a:cubicBezTo>
                    <a:cubicBezTo>
                      <a:pt x="21094" y="6913"/>
                      <a:pt x="21094" y="6926"/>
                      <a:pt x="21091" y="6936"/>
                    </a:cubicBezTo>
                    <a:cubicBezTo>
                      <a:pt x="21086" y="6953"/>
                      <a:pt x="21083" y="6924"/>
                      <a:pt x="21083" y="6915"/>
                    </a:cubicBezTo>
                    <a:lnTo>
                      <a:pt x="21079" y="6908"/>
                    </a:lnTo>
                    <a:close/>
                    <a:moveTo>
                      <a:pt x="21206" y="6829"/>
                    </a:moveTo>
                    <a:cubicBezTo>
                      <a:pt x="21195" y="6844"/>
                      <a:pt x="21201" y="6857"/>
                      <a:pt x="21204" y="6880"/>
                    </a:cubicBezTo>
                    <a:cubicBezTo>
                      <a:pt x="21205" y="6890"/>
                      <a:pt x="21207" y="6903"/>
                      <a:pt x="21204" y="6912"/>
                    </a:cubicBezTo>
                    <a:cubicBezTo>
                      <a:pt x="21202" y="6917"/>
                      <a:pt x="21199" y="6913"/>
                      <a:pt x="21197" y="6918"/>
                    </a:cubicBezTo>
                    <a:cubicBezTo>
                      <a:pt x="21194" y="6926"/>
                      <a:pt x="21195" y="6943"/>
                      <a:pt x="21197" y="6951"/>
                    </a:cubicBezTo>
                    <a:cubicBezTo>
                      <a:pt x="21210" y="6941"/>
                      <a:pt x="21231" y="6961"/>
                      <a:pt x="21241" y="6942"/>
                    </a:cubicBezTo>
                    <a:cubicBezTo>
                      <a:pt x="21244" y="6937"/>
                      <a:pt x="21246" y="6926"/>
                      <a:pt x="21249" y="6920"/>
                    </a:cubicBezTo>
                    <a:cubicBezTo>
                      <a:pt x="21254" y="6911"/>
                      <a:pt x="21262" y="6906"/>
                      <a:pt x="21266" y="6894"/>
                    </a:cubicBezTo>
                    <a:cubicBezTo>
                      <a:pt x="21271" y="6875"/>
                      <a:pt x="21261" y="6859"/>
                      <a:pt x="21259" y="6843"/>
                    </a:cubicBezTo>
                    <a:cubicBezTo>
                      <a:pt x="21257" y="6833"/>
                      <a:pt x="21261" y="6825"/>
                      <a:pt x="21257" y="6817"/>
                    </a:cubicBezTo>
                    <a:cubicBezTo>
                      <a:pt x="21249" y="6804"/>
                      <a:pt x="21222" y="6813"/>
                      <a:pt x="21213" y="6813"/>
                    </a:cubicBezTo>
                    <a:lnTo>
                      <a:pt x="21206" y="6829"/>
                    </a:lnTo>
                    <a:close/>
                    <a:moveTo>
                      <a:pt x="21296" y="6881"/>
                    </a:moveTo>
                    <a:cubicBezTo>
                      <a:pt x="21307" y="6897"/>
                      <a:pt x="21293" y="6911"/>
                      <a:pt x="21294" y="6928"/>
                    </a:cubicBezTo>
                    <a:cubicBezTo>
                      <a:pt x="21295" y="6948"/>
                      <a:pt x="21310" y="6957"/>
                      <a:pt x="21316" y="6967"/>
                    </a:cubicBezTo>
                    <a:cubicBezTo>
                      <a:pt x="21327" y="6957"/>
                      <a:pt x="21336" y="6950"/>
                      <a:pt x="21347" y="6945"/>
                    </a:cubicBezTo>
                    <a:cubicBezTo>
                      <a:pt x="21362" y="6937"/>
                      <a:pt x="21362" y="6924"/>
                      <a:pt x="21356" y="6897"/>
                    </a:cubicBezTo>
                    <a:cubicBezTo>
                      <a:pt x="21351" y="6877"/>
                      <a:pt x="21347" y="6866"/>
                      <a:pt x="21337" y="6855"/>
                    </a:cubicBezTo>
                    <a:cubicBezTo>
                      <a:pt x="21325" y="6842"/>
                      <a:pt x="21311" y="6850"/>
                      <a:pt x="21297" y="6854"/>
                    </a:cubicBezTo>
                    <a:lnTo>
                      <a:pt x="21296" y="6881"/>
                    </a:lnTo>
                    <a:close/>
                    <a:moveTo>
                      <a:pt x="21447" y="6796"/>
                    </a:moveTo>
                    <a:cubicBezTo>
                      <a:pt x="21434" y="6809"/>
                      <a:pt x="21446" y="6853"/>
                      <a:pt x="21433" y="6856"/>
                    </a:cubicBezTo>
                    <a:cubicBezTo>
                      <a:pt x="21438" y="6872"/>
                      <a:pt x="21443" y="6893"/>
                      <a:pt x="21449" y="6908"/>
                    </a:cubicBezTo>
                    <a:cubicBezTo>
                      <a:pt x="21462" y="6904"/>
                      <a:pt x="21470" y="6895"/>
                      <a:pt x="21482" y="6885"/>
                    </a:cubicBezTo>
                    <a:cubicBezTo>
                      <a:pt x="21495" y="6873"/>
                      <a:pt x="21496" y="6861"/>
                      <a:pt x="21498" y="6834"/>
                    </a:cubicBezTo>
                    <a:cubicBezTo>
                      <a:pt x="21510" y="6831"/>
                      <a:pt x="21523" y="6838"/>
                      <a:pt x="21526" y="6807"/>
                    </a:cubicBezTo>
                    <a:cubicBezTo>
                      <a:pt x="21527" y="6794"/>
                      <a:pt x="21527" y="6783"/>
                      <a:pt x="21530" y="6771"/>
                    </a:cubicBezTo>
                    <a:cubicBezTo>
                      <a:pt x="21533" y="6763"/>
                      <a:pt x="21540" y="6752"/>
                      <a:pt x="21539" y="6742"/>
                    </a:cubicBezTo>
                    <a:cubicBezTo>
                      <a:pt x="21538" y="6730"/>
                      <a:pt x="21517" y="6714"/>
                      <a:pt x="21511" y="6716"/>
                    </a:cubicBezTo>
                    <a:cubicBezTo>
                      <a:pt x="21500" y="6721"/>
                      <a:pt x="21497" y="6753"/>
                      <a:pt x="21488" y="6764"/>
                    </a:cubicBezTo>
                    <a:cubicBezTo>
                      <a:pt x="21478" y="6776"/>
                      <a:pt x="21462" y="6774"/>
                      <a:pt x="21451" y="6773"/>
                    </a:cubicBezTo>
                    <a:lnTo>
                      <a:pt x="21447" y="6796"/>
                    </a:lnTo>
                    <a:close/>
                    <a:moveTo>
                      <a:pt x="20164" y="6448"/>
                    </a:moveTo>
                    <a:cubicBezTo>
                      <a:pt x="20167" y="6452"/>
                      <a:pt x="20167" y="6460"/>
                      <a:pt x="20169" y="6466"/>
                    </a:cubicBezTo>
                    <a:cubicBezTo>
                      <a:pt x="20169" y="6469"/>
                      <a:pt x="20171" y="6469"/>
                      <a:pt x="20172" y="6473"/>
                    </a:cubicBezTo>
                    <a:cubicBezTo>
                      <a:pt x="20172" y="6476"/>
                      <a:pt x="20171" y="6480"/>
                      <a:pt x="20172" y="6483"/>
                    </a:cubicBezTo>
                    <a:cubicBezTo>
                      <a:pt x="20173" y="6493"/>
                      <a:pt x="20179" y="6512"/>
                      <a:pt x="20185" y="6515"/>
                    </a:cubicBezTo>
                    <a:cubicBezTo>
                      <a:pt x="20189" y="6518"/>
                      <a:pt x="20197" y="6514"/>
                      <a:pt x="20201" y="6514"/>
                    </a:cubicBezTo>
                    <a:cubicBezTo>
                      <a:pt x="20200" y="6501"/>
                      <a:pt x="20203" y="6483"/>
                      <a:pt x="20200" y="6472"/>
                    </a:cubicBezTo>
                    <a:cubicBezTo>
                      <a:pt x="20195" y="6476"/>
                      <a:pt x="20189" y="6473"/>
                      <a:pt x="20185" y="6467"/>
                    </a:cubicBezTo>
                    <a:cubicBezTo>
                      <a:pt x="20180" y="6461"/>
                      <a:pt x="20176" y="6450"/>
                      <a:pt x="20172" y="6442"/>
                    </a:cubicBezTo>
                    <a:cubicBezTo>
                      <a:pt x="20169" y="6437"/>
                      <a:pt x="20165" y="6433"/>
                      <a:pt x="20164" y="6426"/>
                    </a:cubicBezTo>
                    <a:lnTo>
                      <a:pt x="20164" y="6448"/>
                    </a:lnTo>
                    <a:close/>
                    <a:moveTo>
                      <a:pt x="20048" y="6344"/>
                    </a:moveTo>
                    <a:cubicBezTo>
                      <a:pt x="20047" y="6352"/>
                      <a:pt x="20049" y="6355"/>
                      <a:pt x="20050" y="6363"/>
                    </a:cubicBezTo>
                    <a:cubicBezTo>
                      <a:pt x="20050" y="6367"/>
                      <a:pt x="20049" y="6371"/>
                      <a:pt x="20049" y="6375"/>
                    </a:cubicBezTo>
                    <a:cubicBezTo>
                      <a:pt x="20048" y="6392"/>
                      <a:pt x="20054" y="6390"/>
                      <a:pt x="20061" y="6395"/>
                    </a:cubicBezTo>
                    <a:cubicBezTo>
                      <a:pt x="20076" y="6405"/>
                      <a:pt x="20092" y="6419"/>
                      <a:pt x="20102" y="6442"/>
                    </a:cubicBezTo>
                    <a:cubicBezTo>
                      <a:pt x="20107" y="6453"/>
                      <a:pt x="20109" y="6465"/>
                      <a:pt x="20116" y="6467"/>
                    </a:cubicBezTo>
                    <a:cubicBezTo>
                      <a:pt x="20118" y="6468"/>
                      <a:pt x="20120" y="6467"/>
                      <a:pt x="20122" y="6467"/>
                    </a:cubicBezTo>
                    <a:cubicBezTo>
                      <a:pt x="20123" y="6448"/>
                      <a:pt x="20119" y="6429"/>
                      <a:pt x="20114" y="6412"/>
                    </a:cubicBezTo>
                    <a:cubicBezTo>
                      <a:pt x="20112" y="6406"/>
                      <a:pt x="20110" y="6397"/>
                      <a:pt x="20107" y="6393"/>
                    </a:cubicBezTo>
                    <a:cubicBezTo>
                      <a:pt x="20102" y="6387"/>
                      <a:pt x="20095" y="6389"/>
                      <a:pt x="20090" y="6389"/>
                    </a:cubicBezTo>
                    <a:cubicBezTo>
                      <a:pt x="20090" y="6378"/>
                      <a:pt x="20077" y="6367"/>
                      <a:pt x="20073" y="6359"/>
                    </a:cubicBezTo>
                    <a:cubicBezTo>
                      <a:pt x="20070" y="6352"/>
                      <a:pt x="20066" y="6333"/>
                      <a:pt x="20061" y="6331"/>
                    </a:cubicBezTo>
                    <a:lnTo>
                      <a:pt x="20048" y="6344"/>
                    </a:lnTo>
                    <a:close/>
                    <a:moveTo>
                      <a:pt x="19936" y="5738"/>
                    </a:moveTo>
                    <a:cubicBezTo>
                      <a:pt x="19934" y="5746"/>
                      <a:pt x="19929" y="5747"/>
                      <a:pt x="19925" y="5747"/>
                    </a:cubicBezTo>
                    <a:cubicBezTo>
                      <a:pt x="19924" y="5766"/>
                      <a:pt x="19929" y="5802"/>
                      <a:pt x="19915" y="5800"/>
                    </a:cubicBezTo>
                    <a:cubicBezTo>
                      <a:pt x="19917" y="5824"/>
                      <a:pt x="19921" y="5828"/>
                      <a:pt x="19932" y="5825"/>
                    </a:cubicBezTo>
                    <a:cubicBezTo>
                      <a:pt x="19941" y="5823"/>
                      <a:pt x="19949" y="5820"/>
                      <a:pt x="19957" y="5811"/>
                    </a:cubicBezTo>
                    <a:cubicBezTo>
                      <a:pt x="19965" y="5802"/>
                      <a:pt x="19972" y="5793"/>
                      <a:pt x="19977" y="5779"/>
                    </a:cubicBezTo>
                    <a:cubicBezTo>
                      <a:pt x="19983" y="5764"/>
                      <a:pt x="19987" y="5760"/>
                      <a:pt x="19996" y="5756"/>
                    </a:cubicBezTo>
                    <a:cubicBezTo>
                      <a:pt x="20004" y="5753"/>
                      <a:pt x="20013" y="5739"/>
                      <a:pt x="20013" y="5719"/>
                    </a:cubicBezTo>
                    <a:cubicBezTo>
                      <a:pt x="20012" y="5701"/>
                      <a:pt x="20003" y="5706"/>
                      <a:pt x="19999" y="5696"/>
                    </a:cubicBezTo>
                    <a:cubicBezTo>
                      <a:pt x="19995" y="5684"/>
                      <a:pt x="19999" y="5669"/>
                      <a:pt x="19990" y="5663"/>
                    </a:cubicBezTo>
                    <a:cubicBezTo>
                      <a:pt x="19983" y="5657"/>
                      <a:pt x="19976" y="5666"/>
                      <a:pt x="19970" y="5674"/>
                    </a:cubicBezTo>
                    <a:cubicBezTo>
                      <a:pt x="19964" y="5681"/>
                      <a:pt x="19955" y="5685"/>
                      <a:pt x="19951" y="5695"/>
                    </a:cubicBezTo>
                    <a:cubicBezTo>
                      <a:pt x="19946" y="5704"/>
                      <a:pt x="19945" y="5720"/>
                      <a:pt x="19942" y="5730"/>
                    </a:cubicBezTo>
                    <a:lnTo>
                      <a:pt x="19936" y="5738"/>
                    </a:lnTo>
                    <a:close/>
                    <a:moveTo>
                      <a:pt x="21419" y="4854"/>
                    </a:moveTo>
                    <a:cubicBezTo>
                      <a:pt x="21416" y="4858"/>
                      <a:pt x="21414" y="4863"/>
                      <a:pt x="21411" y="4867"/>
                    </a:cubicBezTo>
                    <a:cubicBezTo>
                      <a:pt x="21409" y="4871"/>
                      <a:pt x="21406" y="4868"/>
                      <a:pt x="21404" y="4877"/>
                    </a:cubicBezTo>
                    <a:cubicBezTo>
                      <a:pt x="21399" y="4897"/>
                      <a:pt x="21411" y="4911"/>
                      <a:pt x="21414" y="4928"/>
                    </a:cubicBezTo>
                    <a:cubicBezTo>
                      <a:pt x="21418" y="4922"/>
                      <a:pt x="21426" y="4924"/>
                      <a:pt x="21431" y="4926"/>
                    </a:cubicBezTo>
                    <a:cubicBezTo>
                      <a:pt x="21437" y="4929"/>
                      <a:pt x="21450" y="4941"/>
                      <a:pt x="21456" y="4932"/>
                    </a:cubicBezTo>
                    <a:cubicBezTo>
                      <a:pt x="21459" y="4928"/>
                      <a:pt x="21456" y="4921"/>
                      <a:pt x="21458" y="4915"/>
                    </a:cubicBezTo>
                    <a:cubicBezTo>
                      <a:pt x="21460" y="4909"/>
                      <a:pt x="21461" y="4911"/>
                      <a:pt x="21464" y="4908"/>
                    </a:cubicBezTo>
                    <a:cubicBezTo>
                      <a:pt x="21470" y="4902"/>
                      <a:pt x="21477" y="4899"/>
                      <a:pt x="21482" y="4896"/>
                    </a:cubicBezTo>
                    <a:cubicBezTo>
                      <a:pt x="21486" y="4918"/>
                      <a:pt x="21489" y="4931"/>
                      <a:pt x="21501" y="4934"/>
                    </a:cubicBezTo>
                    <a:cubicBezTo>
                      <a:pt x="21515" y="4937"/>
                      <a:pt x="21528" y="4937"/>
                      <a:pt x="21542" y="4937"/>
                    </a:cubicBezTo>
                    <a:cubicBezTo>
                      <a:pt x="21556" y="4938"/>
                      <a:pt x="21570" y="4968"/>
                      <a:pt x="21584" y="4960"/>
                    </a:cubicBezTo>
                    <a:cubicBezTo>
                      <a:pt x="21599" y="4951"/>
                      <a:pt x="21593" y="4917"/>
                      <a:pt x="21583" y="4906"/>
                    </a:cubicBezTo>
                    <a:cubicBezTo>
                      <a:pt x="21565" y="4888"/>
                      <a:pt x="21547" y="4896"/>
                      <a:pt x="21530" y="4873"/>
                    </a:cubicBezTo>
                    <a:cubicBezTo>
                      <a:pt x="21522" y="4862"/>
                      <a:pt x="21513" y="4855"/>
                      <a:pt x="21504" y="4847"/>
                    </a:cubicBezTo>
                    <a:cubicBezTo>
                      <a:pt x="21496" y="4840"/>
                      <a:pt x="21482" y="4818"/>
                      <a:pt x="21473" y="4827"/>
                    </a:cubicBezTo>
                    <a:cubicBezTo>
                      <a:pt x="21470" y="4831"/>
                      <a:pt x="21469" y="4842"/>
                      <a:pt x="21465" y="4846"/>
                    </a:cubicBezTo>
                    <a:cubicBezTo>
                      <a:pt x="21461" y="4851"/>
                      <a:pt x="21457" y="4850"/>
                      <a:pt x="21452" y="4850"/>
                    </a:cubicBezTo>
                    <a:cubicBezTo>
                      <a:pt x="21444" y="4850"/>
                      <a:pt x="21435" y="4847"/>
                      <a:pt x="21427" y="4842"/>
                    </a:cubicBezTo>
                    <a:lnTo>
                      <a:pt x="21419" y="4854"/>
                    </a:lnTo>
                    <a:close/>
                    <a:moveTo>
                      <a:pt x="21036" y="3326"/>
                    </a:moveTo>
                    <a:cubicBezTo>
                      <a:pt x="21048" y="3321"/>
                      <a:pt x="21091" y="3317"/>
                      <a:pt x="21071" y="3272"/>
                    </a:cubicBezTo>
                    <a:cubicBezTo>
                      <a:pt x="21063" y="3255"/>
                      <a:pt x="21050" y="3248"/>
                      <a:pt x="21041" y="3238"/>
                    </a:cubicBezTo>
                    <a:cubicBezTo>
                      <a:pt x="21028" y="3223"/>
                      <a:pt x="21016" y="3209"/>
                      <a:pt x="21001" y="3201"/>
                    </a:cubicBezTo>
                    <a:cubicBezTo>
                      <a:pt x="20976" y="3186"/>
                      <a:pt x="20951" y="3199"/>
                      <a:pt x="20926" y="3199"/>
                    </a:cubicBezTo>
                    <a:cubicBezTo>
                      <a:pt x="20913" y="3199"/>
                      <a:pt x="20907" y="3197"/>
                      <a:pt x="20896" y="3215"/>
                    </a:cubicBezTo>
                    <a:cubicBezTo>
                      <a:pt x="20887" y="3229"/>
                      <a:pt x="20882" y="3244"/>
                      <a:pt x="20871" y="3250"/>
                    </a:cubicBezTo>
                    <a:cubicBezTo>
                      <a:pt x="20862" y="3256"/>
                      <a:pt x="20852" y="3258"/>
                      <a:pt x="20844" y="3270"/>
                    </a:cubicBezTo>
                    <a:cubicBezTo>
                      <a:pt x="20840" y="3276"/>
                      <a:pt x="20838" y="3285"/>
                      <a:pt x="20834" y="3292"/>
                    </a:cubicBezTo>
                    <a:cubicBezTo>
                      <a:pt x="20828" y="3305"/>
                      <a:pt x="20819" y="3310"/>
                      <a:pt x="20811" y="3316"/>
                    </a:cubicBezTo>
                    <a:cubicBezTo>
                      <a:pt x="20809" y="3334"/>
                      <a:pt x="20821" y="3339"/>
                      <a:pt x="20826" y="3346"/>
                    </a:cubicBezTo>
                    <a:cubicBezTo>
                      <a:pt x="20832" y="3353"/>
                      <a:pt x="20836" y="3366"/>
                      <a:pt x="20843" y="3370"/>
                    </a:cubicBezTo>
                    <a:cubicBezTo>
                      <a:pt x="20855" y="3375"/>
                      <a:pt x="20870" y="3370"/>
                      <a:pt x="20882" y="3370"/>
                    </a:cubicBezTo>
                    <a:cubicBezTo>
                      <a:pt x="20888" y="3369"/>
                      <a:pt x="20898" y="3371"/>
                      <a:pt x="20904" y="3367"/>
                    </a:cubicBezTo>
                    <a:cubicBezTo>
                      <a:pt x="20913" y="3363"/>
                      <a:pt x="20913" y="3345"/>
                      <a:pt x="20920" y="3339"/>
                    </a:cubicBezTo>
                    <a:cubicBezTo>
                      <a:pt x="20927" y="3332"/>
                      <a:pt x="20932" y="3341"/>
                      <a:pt x="20938" y="3347"/>
                    </a:cubicBezTo>
                    <a:cubicBezTo>
                      <a:pt x="20948" y="3358"/>
                      <a:pt x="20972" y="3359"/>
                      <a:pt x="20984" y="3352"/>
                    </a:cubicBezTo>
                    <a:cubicBezTo>
                      <a:pt x="20992" y="3346"/>
                      <a:pt x="20995" y="3338"/>
                      <a:pt x="21005" y="3344"/>
                    </a:cubicBezTo>
                    <a:cubicBezTo>
                      <a:pt x="21014" y="3349"/>
                      <a:pt x="21021" y="3358"/>
                      <a:pt x="21029" y="3341"/>
                    </a:cubicBezTo>
                    <a:lnTo>
                      <a:pt x="21036" y="3326"/>
                    </a:lnTo>
                    <a:close/>
                    <a:moveTo>
                      <a:pt x="18242" y="2550"/>
                    </a:moveTo>
                    <a:cubicBezTo>
                      <a:pt x="18238" y="2551"/>
                      <a:pt x="18235" y="2555"/>
                      <a:pt x="18231" y="2555"/>
                    </a:cubicBezTo>
                    <a:cubicBezTo>
                      <a:pt x="18239" y="2576"/>
                      <a:pt x="18241" y="2596"/>
                      <a:pt x="18250" y="2615"/>
                    </a:cubicBezTo>
                    <a:cubicBezTo>
                      <a:pt x="18261" y="2635"/>
                      <a:pt x="18268" y="2645"/>
                      <a:pt x="18282" y="2656"/>
                    </a:cubicBezTo>
                    <a:cubicBezTo>
                      <a:pt x="18287" y="2661"/>
                      <a:pt x="18296" y="2667"/>
                      <a:pt x="18298" y="2647"/>
                    </a:cubicBezTo>
                    <a:cubicBezTo>
                      <a:pt x="18299" y="2638"/>
                      <a:pt x="18292" y="2622"/>
                      <a:pt x="18289" y="2615"/>
                    </a:cubicBezTo>
                    <a:cubicBezTo>
                      <a:pt x="18285" y="2604"/>
                      <a:pt x="18282" y="2604"/>
                      <a:pt x="18276" y="2599"/>
                    </a:cubicBezTo>
                    <a:cubicBezTo>
                      <a:pt x="18265" y="2592"/>
                      <a:pt x="18257" y="2578"/>
                      <a:pt x="18249" y="2563"/>
                    </a:cubicBezTo>
                    <a:lnTo>
                      <a:pt x="18242" y="2550"/>
                    </a:lnTo>
                    <a:close/>
                    <a:moveTo>
                      <a:pt x="18252" y="2214"/>
                    </a:moveTo>
                    <a:cubicBezTo>
                      <a:pt x="18251" y="2223"/>
                      <a:pt x="18245" y="2226"/>
                      <a:pt x="18242" y="2234"/>
                    </a:cubicBezTo>
                    <a:cubicBezTo>
                      <a:pt x="18240" y="2240"/>
                      <a:pt x="18235" y="2263"/>
                      <a:pt x="18235" y="2271"/>
                    </a:cubicBezTo>
                    <a:cubicBezTo>
                      <a:pt x="18234" y="2296"/>
                      <a:pt x="18250" y="2324"/>
                      <a:pt x="18259" y="2332"/>
                    </a:cubicBezTo>
                    <a:cubicBezTo>
                      <a:pt x="18262" y="2325"/>
                      <a:pt x="18265" y="2325"/>
                      <a:pt x="18268" y="2320"/>
                    </a:cubicBezTo>
                    <a:cubicBezTo>
                      <a:pt x="18273" y="2308"/>
                      <a:pt x="18268" y="2298"/>
                      <a:pt x="18271" y="2287"/>
                    </a:cubicBezTo>
                    <a:cubicBezTo>
                      <a:pt x="18272" y="2281"/>
                      <a:pt x="18277" y="2278"/>
                      <a:pt x="18280" y="2274"/>
                    </a:cubicBezTo>
                    <a:cubicBezTo>
                      <a:pt x="18283" y="2269"/>
                      <a:pt x="18287" y="2261"/>
                      <a:pt x="18289" y="2254"/>
                    </a:cubicBezTo>
                    <a:cubicBezTo>
                      <a:pt x="18280" y="2253"/>
                      <a:pt x="18280" y="2256"/>
                      <a:pt x="18276" y="2242"/>
                    </a:cubicBezTo>
                    <a:cubicBezTo>
                      <a:pt x="18272" y="2231"/>
                      <a:pt x="18267" y="2221"/>
                      <a:pt x="18263" y="2208"/>
                    </a:cubicBezTo>
                    <a:lnTo>
                      <a:pt x="18252" y="2214"/>
                    </a:lnTo>
                    <a:close/>
                    <a:moveTo>
                      <a:pt x="18676" y="2188"/>
                    </a:moveTo>
                    <a:cubicBezTo>
                      <a:pt x="18675" y="2192"/>
                      <a:pt x="18673" y="2195"/>
                      <a:pt x="18673" y="2200"/>
                    </a:cubicBezTo>
                    <a:cubicBezTo>
                      <a:pt x="18662" y="2193"/>
                      <a:pt x="18658" y="2173"/>
                      <a:pt x="18650" y="2158"/>
                    </a:cubicBezTo>
                    <a:cubicBezTo>
                      <a:pt x="18646" y="2150"/>
                      <a:pt x="18647" y="2152"/>
                      <a:pt x="18642" y="2146"/>
                    </a:cubicBezTo>
                    <a:cubicBezTo>
                      <a:pt x="18629" y="2134"/>
                      <a:pt x="18623" y="2128"/>
                      <a:pt x="18610" y="2124"/>
                    </a:cubicBezTo>
                    <a:cubicBezTo>
                      <a:pt x="18602" y="2122"/>
                      <a:pt x="18595" y="2104"/>
                      <a:pt x="18587" y="2102"/>
                    </a:cubicBezTo>
                    <a:cubicBezTo>
                      <a:pt x="18581" y="2100"/>
                      <a:pt x="18581" y="2106"/>
                      <a:pt x="18576" y="2113"/>
                    </a:cubicBezTo>
                    <a:cubicBezTo>
                      <a:pt x="18570" y="2121"/>
                      <a:pt x="18566" y="2124"/>
                      <a:pt x="18560" y="2135"/>
                    </a:cubicBezTo>
                    <a:cubicBezTo>
                      <a:pt x="18553" y="2151"/>
                      <a:pt x="18545" y="2152"/>
                      <a:pt x="18554" y="2173"/>
                    </a:cubicBezTo>
                    <a:cubicBezTo>
                      <a:pt x="18560" y="2188"/>
                      <a:pt x="18572" y="2205"/>
                      <a:pt x="18569" y="2228"/>
                    </a:cubicBezTo>
                    <a:cubicBezTo>
                      <a:pt x="18566" y="2251"/>
                      <a:pt x="18561" y="2245"/>
                      <a:pt x="18555" y="2234"/>
                    </a:cubicBezTo>
                    <a:cubicBezTo>
                      <a:pt x="18550" y="2224"/>
                      <a:pt x="18545" y="2217"/>
                      <a:pt x="18538" y="2209"/>
                    </a:cubicBezTo>
                    <a:cubicBezTo>
                      <a:pt x="18533" y="2201"/>
                      <a:pt x="18530" y="2196"/>
                      <a:pt x="18524" y="2193"/>
                    </a:cubicBezTo>
                    <a:cubicBezTo>
                      <a:pt x="18521" y="2192"/>
                      <a:pt x="18510" y="2197"/>
                      <a:pt x="18509" y="2187"/>
                    </a:cubicBezTo>
                    <a:cubicBezTo>
                      <a:pt x="18508" y="2181"/>
                      <a:pt x="18513" y="2177"/>
                      <a:pt x="18515" y="2177"/>
                    </a:cubicBezTo>
                    <a:cubicBezTo>
                      <a:pt x="18509" y="2151"/>
                      <a:pt x="18496" y="2143"/>
                      <a:pt x="18484" y="2132"/>
                    </a:cubicBezTo>
                    <a:cubicBezTo>
                      <a:pt x="18468" y="2118"/>
                      <a:pt x="18436" y="2065"/>
                      <a:pt x="18418" y="2084"/>
                    </a:cubicBezTo>
                    <a:cubicBezTo>
                      <a:pt x="18412" y="2089"/>
                      <a:pt x="18411" y="2101"/>
                      <a:pt x="18405" y="2105"/>
                    </a:cubicBezTo>
                    <a:cubicBezTo>
                      <a:pt x="18397" y="2111"/>
                      <a:pt x="18388" y="2103"/>
                      <a:pt x="18381" y="2104"/>
                    </a:cubicBezTo>
                    <a:cubicBezTo>
                      <a:pt x="18365" y="2106"/>
                      <a:pt x="18355" y="2141"/>
                      <a:pt x="18344" y="2158"/>
                    </a:cubicBezTo>
                    <a:cubicBezTo>
                      <a:pt x="18329" y="2178"/>
                      <a:pt x="18328" y="2197"/>
                      <a:pt x="18333" y="2232"/>
                    </a:cubicBezTo>
                    <a:cubicBezTo>
                      <a:pt x="18334" y="2243"/>
                      <a:pt x="18339" y="2260"/>
                      <a:pt x="18337" y="2273"/>
                    </a:cubicBezTo>
                    <a:cubicBezTo>
                      <a:pt x="18335" y="2286"/>
                      <a:pt x="18326" y="2294"/>
                      <a:pt x="18323" y="2305"/>
                    </a:cubicBezTo>
                    <a:cubicBezTo>
                      <a:pt x="18311" y="2340"/>
                      <a:pt x="18331" y="2351"/>
                      <a:pt x="18332" y="2383"/>
                    </a:cubicBezTo>
                    <a:cubicBezTo>
                      <a:pt x="18332" y="2400"/>
                      <a:pt x="18328" y="2412"/>
                      <a:pt x="18336" y="2424"/>
                    </a:cubicBezTo>
                    <a:cubicBezTo>
                      <a:pt x="18347" y="2441"/>
                      <a:pt x="18368" y="2435"/>
                      <a:pt x="18381" y="2439"/>
                    </a:cubicBezTo>
                    <a:cubicBezTo>
                      <a:pt x="18397" y="2444"/>
                      <a:pt x="18410" y="2455"/>
                      <a:pt x="18424" y="2472"/>
                    </a:cubicBezTo>
                    <a:cubicBezTo>
                      <a:pt x="18435" y="2486"/>
                      <a:pt x="18446" y="2498"/>
                      <a:pt x="18459" y="2495"/>
                    </a:cubicBezTo>
                    <a:cubicBezTo>
                      <a:pt x="18484" y="2490"/>
                      <a:pt x="18484" y="2443"/>
                      <a:pt x="18485" y="2404"/>
                    </a:cubicBezTo>
                    <a:cubicBezTo>
                      <a:pt x="18491" y="2410"/>
                      <a:pt x="18497" y="2403"/>
                      <a:pt x="18502" y="2410"/>
                    </a:cubicBezTo>
                    <a:cubicBezTo>
                      <a:pt x="18507" y="2416"/>
                      <a:pt x="18510" y="2431"/>
                      <a:pt x="18513" y="2440"/>
                    </a:cubicBezTo>
                    <a:cubicBezTo>
                      <a:pt x="18520" y="2457"/>
                      <a:pt x="18539" y="2474"/>
                      <a:pt x="18547" y="2449"/>
                    </a:cubicBezTo>
                    <a:cubicBezTo>
                      <a:pt x="18553" y="2431"/>
                      <a:pt x="18548" y="2400"/>
                      <a:pt x="18561" y="2396"/>
                    </a:cubicBezTo>
                    <a:cubicBezTo>
                      <a:pt x="18568" y="2393"/>
                      <a:pt x="18590" y="2397"/>
                      <a:pt x="18585" y="2420"/>
                    </a:cubicBezTo>
                    <a:cubicBezTo>
                      <a:pt x="18601" y="2423"/>
                      <a:pt x="18618" y="2414"/>
                      <a:pt x="18634" y="2414"/>
                    </a:cubicBezTo>
                    <a:cubicBezTo>
                      <a:pt x="18645" y="2414"/>
                      <a:pt x="18655" y="2419"/>
                      <a:pt x="18665" y="2422"/>
                    </a:cubicBezTo>
                    <a:cubicBezTo>
                      <a:pt x="18677" y="2426"/>
                      <a:pt x="18687" y="2436"/>
                      <a:pt x="18697" y="2422"/>
                    </a:cubicBezTo>
                    <a:cubicBezTo>
                      <a:pt x="18707" y="2410"/>
                      <a:pt x="18709" y="2404"/>
                      <a:pt x="18699" y="2389"/>
                    </a:cubicBezTo>
                    <a:cubicBezTo>
                      <a:pt x="18692" y="2377"/>
                      <a:pt x="18687" y="2363"/>
                      <a:pt x="18680" y="2349"/>
                    </a:cubicBezTo>
                    <a:cubicBezTo>
                      <a:pt x="18676" y="2339"/>
                      <a:pt x="18670" y="2335"/>
                      <a:pt x="18666" y="2326"/>
                    </a:cubicBezTo>
                    <a:cubicBezTo>
                      <a:pt x="18661" y="2313"/>
                      <a:pt x="18658" y="2293"/>
                      <a:pt x="18654" y="2278"/>
                    </a:cubicBezTo>
                    <a:cubicBezTo>
                      <a:pt x="18649" y="2261"/>
                      <a:pt x="18645" y="2243"/>
                      <a:pt x="18654" y="2226"/>
                    </a:cubicBezTo>
                    <a:cubicBezTo>
                      <a:pt x="18661" y="2212"/>
                      <a:pt x="18669" y="2227"/>
                      <a:pt x="18675" y="2239"/>
                    </a:cubicBezTo>
                    <a:cubicBezTo>
                      <a:pt x="18684" y="2257"/>
                      <a:pt x="18676" y="2253"/>
                      <a:pt x="18671" y="2267"/>
                    </a:cubicBezTo>
                    <a:cubicBezTo>
                      <a:pt x="18660" y="2300"/>
                      <a:pt x="18683" y="2337"/>
                      <a:pt x="18691" y="2360"/>
                    </a:cubicBezTo>
                    <a:cubicBezTo>
                      <a:pt x="18698" y="2377"/>
                      <a:pt x="18708" y="2395"/>
                      <a:pt x="18719" y="2397"/>
                    </a:cubicBezTo>
                    <a:cubicBezTo>
                      <a:pt x="18726" y="2398"/>
                      <a:pt x="18733" y="2393"/>
                      <a:pt x="18739" y="2393"/>
                    </a:cubicBezTo>
                    <a:cubicBezTo>
                      <a:pt x="18749" y="2393"/>
                      <a:pt x="18759" y="2398"/>
                      <a:pt x="18768" y="2395"/>
                    </a:cubicBezTo>
                    <a:cubicBezTo>
                      <a:pt x="18777" y="2392"/>
                      <a:pt x="18785" y="2384"/>
                      <a:pt x="18794" y="2380"/>
                    </a:cubicBezTo>
                    <a:cubicBezTo>
                      <a:pt x="18818" y="2369"/>
                      <a:pt x="18785" y="2301"/>
                      <a:pt x="18809" y="2277"/>
                    </a:cubicBezTo>
                    <a:cubicBezTo>
                      <a:pt x="18816" y="2270"/>
                      <a:pt x="18832" y="2275"/>
                      <a:pt x="18831" y="2253"/>
                    </a:cubicBezTo>
                    <a:cubicBezTo>
                      <a:pt x="18831" y="2240"/>
                      <a:pt x="18822" y="2231"/>
                      <a:pt x="18817" y="2233"/>
                    </a:cubicBezTo>
                    <a:cubicBezTo>
                      <a:pt x="18821" y="2208"/>
                      <a:pt x="18796" y="2214"/>
                      <a:pt x="18789" y="2214"/>
                    </a:cubicBezTo>
                    <a:cubicBezTo>
                      <a:pt x="18783" y="2214"/>
                      <a:pt x="18767" y="2220"/>
                      <a:pt x="18762" y="2212"/>
                    </a:cubicBezTo>
                    <a:cubicBezTo>
                      <a:pt x="18758" y="2206"/>
                      <a:pt x="18759" y="2190"/>
                      <a:pt x="18757" y="2182"/>
                    </a:cubicBezTo>
                    <a:cubicBezTo>
                      <a:pt x="18735" y="2183"/>
                      <a:pt x="18705" y="2207"/>
                      <a:pt x="18686" y="2175"/>
                    </a:cubicBezTo>
                    <a:lnTo>
                      <a:pt x="18676" y="2188"/>
                    </a:lnTo>
                    <a:close/>
                    <a:moveTo>
                      <a:pt x="18555" y="2702"/>
                    </a:moveTo>
                    <a:cubicBezTo>
                      <a:pt x="18555" y="2732"/>
                      <a:pt x="18552" y="2721"/>
                      <a:pt x="18541" y="2735"/>
                    </a:cubicBezTo>
                    <a:cubicBezTo>
                      <a:pt x="18534" y="2744"/>
                      <a:pt x="18532" y="2761"/>
                      <a:pt x="18528" y="2774"/>
                    </a:cubicBezTo>
                    <a:cubicBezTo>
                      <a:pt x="18522" y="2775"/>
                      <a:pt x="18492" y="2753"/>
                      <a:pt x="18494" y="2777"/>
                    </a:cubicBezTo>
                    <a:cubicBezTo>
                      <a:pt x="18496" y="2793"/>
                      <a:pt x="18513" y="2787"/>
                      <a:pt x="18519" y="2787"/>
                    </a:cubicBezTo>
                    <a:cubicBezTo>
                      <a:pt x="18537" y="2786"/>
                      <a:pt x="18553" y="2781"/>
                      <a:pt x="18571" y="2783"/>
                    </a:cubicBezTo>
                    <a:cubicBezTo>
                      <a:pt x="18579" y="2783"/>
                      <a:pt x="18587" y="2778"/>
                      <a:pt x="18592" y="2789"/>
                    </a:cubicBezTo>
                    <a:cubicBezTo>
                      <a:pt x="18595" y="2795"/>
                      <a:pt x="18595" y="2808"/>
                      <a:pt x="18599" y="2812"/>
                    </a:cubicBezTo>
                    <a:cubicBezTo>
                      <a:pt x="18602" y="2815"/>
                      <a:pt x="18608" y="2811"/>
                      <a:pt x="18612" y="2811"/>
                    </a:cubicBezTo>
                    <a:cubicBezTo>
                      <a:pt x="18623" y="2811"/>
                      <a:pt x="18633" y="2817"/>
                      <a:pt x="18644" y="2815"/>
                    </a:cubicBezTo>
                    <a:cubicBezTo>
                      <a:pt x="18656" y="2814"/>
                      <a:pt x="18669" y="2809"/>
                      <a:pt x="18681" y="2812"/>
                    </a:cubicBezTo>
                    <a:cubicBezTo>
                      <a:pt x="18694" y="2815"/>
                      <a:pt x="18704" y="2820"/>
                      <a:pt x="18717" y="2813"/>
                    </a:cubicBezTo>
                    <a:cubicBezTo>
                      <a:pt x="18725" y="2809"/>
                      <a:pt x="18736" y="2813"/>
                      <a:pt x="18739" y="2794"/>
                    </a:cubicBezTo>
                    <a:cubicBezTo>
                      <a:pt x="18733" y="2786"/>
                      <a:pt x="18730" y="2779"/>
                      <a:pt x="18727" y="2766"/>
                    </a:cubicBezTo>
                    <a:cubicBezTo>
                      <a:pt x="18726" y="2762"/>
                      <a:pt x="18724" y="2751"/>
                      <a:pt x="18723" y="2748"/>
                    </a:cubicBezTo>
                    <a:cubicBezTo>
                      <a:pt x="18719" y="2741"/>
                      <a:pt x="18710" y="2741"/>
                      <a:pt x="18704" y="2735"/>
                    </a:cubicBezTo>
                    <a:cubicBezTo>
                      <a:pt x="18693" y="2723"/>
                      <a:pt x="18697" y="2710"/>
                      <a:pt x="18689" y="2695"/>
                    </a:cubicBezTo>
                    <a:cubicBezTo>
                      <a:pt x="18684" y="2683"/>
                      <a:pt x="18677" y="2677"/>
                      <a:pt x="18670" y="2675"/>
                    </a:cubicBezTo>
                    <a:cubicBezTo>
                      <a:pt x="18663" y="2673"/>
                      <a:pt x="18655" y="2678"/>
                      <a:pt x="18648" y="2674"/>
                    </a:cubicBezTo>
                    <a:cubicBezTo>
                      <a:pt x="18639" y="2669"/>
                      <a:pt x="18637" y="2659"/>
                      <a:pt x="18631" y="2646"/>
                    </a:cubicBezTo>
                    <a:cubicBezTo>
                      <a:pt x="18624" y="2631"/>
                      <a:pt x="18604" y="2623"/>
                      <a:pt x="18606" y="2653"/>
                    </a:cubicBezTo>
                    <a:cubicBezTo>
                      <a:pt x="18597" y="2655"/>
                      <a:pt x="18592" y="2664"/>
                      <a:pt x="18583" y="2664"/>
                    </a:cubicBezTo>
                    <a:cubicBezTo>
                      <a:pt x="18579" y="2665"/>
                      <a:pt x="18580" y="2663"/>
                      <a:pt x="18575" y="2668"/>
                    </a:cubicBezTo>
                    <a:cubicBezTo>
                      <a:pt x="18571" y="2672"/>
                      <a:pt x="18569" y="2677"/>
                      <a:pt x="18563" y="2676"/>
                    </a:cubicBezTo>
                    <a:lnTo>
                      <a:pt x="18555" y="2702"/>
                    </a:lnTo>
                    <a:close/>
                    <a:moveTo>
                      <a:pt x="18579" y="2614"/>
                    </a:moveTo>
                    <a:cubicBezTo>
                      <a:pt x="18574" y="2588"/>
                      <a:pt x="18556" y="2603"/>
                      <a:pt x="18552" y="2587"/>
                    </a:cubicBezTo>
                    <a:cubicBezTo>
                      <a:pt x="18549" y="2573"/>
                      <a:pt x="18557" y="2574"/>
                      <a:pt x="18548" y="2567"/>
                    </a:cubicBezTo>
                    <a:cubicBezTo>
                      <a:pt x="18544" y="2563"/>
                      <a:pt x="18536" y="2561"/>
                      <a:pt x="18531" y="2563"/>
                    </a:cubicBezTo>
                    <a:cubicBezTo>
                      <a:pt x="18528" y="2578"/>
                      <a:pt x="18525" y="2594"/>
                      <a:pt x="18522" y="2609"/>
                    </a:cubicBezTo>
                    <a:cubicBezTo>
                      <a:pt x="18519" y="2619"/>
                      <a:pt x="18512" y="2636"/>
                      <a:pt x="18514" y="2646"/>
                    </a:cubicBezTo>
                    <a:cubicBezTo>
                      <a:pt x="18518" y="2666"/>
                      <a:pt x="18536" y="2660"/>
                      <a:pt x="18544" y="2656"/>
                    </a:cubicBezTo>
                    <a:cubicBezTo>
                      <a:pt x="18552" y="2652"/>
                      <a:pt x="18562" y="2627"/>
                      <a:pt x="18570" y="2636"/>
                    </a:cubicBezTo>
                    <a:cubicBezTo>
                      <a:pt x="18572" y="2631"/>
                      <a:pt x="18574" y="2628"/>
                      <a:pt x="18576" y="2624"/>
                    </a:cubicBezTo>
                    <a:lnTo>
                      <a:pt x="18579" y="2614"/>
                    </a:lnTo>
                    <a:close/>
                    <a:moveTo>
                      <a:pt x="18883" y="2268"/>
                    </a:moveTo>
                    <a:cubicBezTo>
                      <a:pt x="18884" y="2289"/>
                      <a:pt x="18875" y="2304"/>
                      <a:pt x="18876" y="2325"/>
                    </a:cubicBezTo>
                    <a:cubicBezTo>
                      <a:pt x="18890" y="2334"/>
                      <a:pt x="18892" y="2339"/>
                      <a:pt x="18901" y="2357"/>
                    </a:cubicBezTo>
                    <a:cubicBezTo>
                      <a:pt x="18908" y="2370"/>
                      <a:pt x="18916" y="2388"/>
                      <a:pt x="18926" y="2392"/>
                    </a:cubicBezTo>
                    <a:cubicBezTo>
                      <a:pt x="18943" y="2399"/>
                      <a:pt x="18969" y="2366"/>
                      <a:pt x="18982" y="2402"/>
                    </a:cubicBezTo>
                    <a:cubicBezTo>
                      <a:pt x="18987" y="2417"/>
                      <a:pt x="18983" y="2433"/>
                      <a:pt x="18991" y="2449"/>
                    </a:cubicBezTo>
                    <a:cubicBezTo>
                      <a:pt x="19002" y="2469"/>
                      <a:pt x="19004" y="2456"/>
                      <a:pt x="19014" y="2453"/>
                    </a:cubicBezTo>
                    <a:cubicBezTo>
                      <a:pt x="19040" y="2449"/>
                      <a:pt x="19055" y="2465"/>
                      <a:pt x="19079" y="2477"/>
                    </a:cubicBezTo>
                    <a:cubicBezTo>
                      <a:pt x="19094" y="2485"/>
                      <a:pt x="19127" y="2488"/>
                      <a:pt x="19123" y="2438"/>
                    </a:cubicBezTo>
                    <a:cubicBezTo>
                      <a:pt x="19130" y="2431"/>
                      <a:pt x="19134" y="2416"/>
                      <a:pt x="19141" y="2406"/>
                    </a:cubicBezTo>
                    <a:cubicBezTo>
                      <a:pt x="19150" y="2394"/>
                      <a:pt x="19158" y="2397"/>
                      <a:pt x="19171" y="2395"/>
                    </a:cubicBezTo>
                    <a:cubicBezTo>
                      <a:pt x="19172" y="2377"/>
                      <a:pt x="19175" y="2360"/>
                      <a:pt x="19175" y="2343"/>
                    </a:cubicBezTo>
                    <a:cubicBezTo>
                      <a:pt x="19162" y="2341"/>
                      <a:pt x="19149" y="2345"/>
                      <a:pt x="19137" y="2342"/>
                    </a:cubicBezTo>
                    <a:cubicBezTo>
                      <a:pt x="19123" y="2339"/>
                      <a:pt x="19127" y="2336"/>
                      <a:pt x="19118" y="2323"/>
                    </a:cubicBezTo>
                    <a:cubicBezTo>
                      <a:pt x="19101" y="2296"/>
                      <a:pt x="19065" y="2301"/>
                      <a:pt x="19046" y="2322"/>
                    </a:cubicBezTo>
                    <a:cubicBezTo>
                      <a:pt x="19046" y="2329"/>
                      <a:pt x="19044" y="2338"/>
                      <a:pt x="19045" y="2345"/>
                    </a:cubicBezTo>
                    <a:cubicBezTo>
                      <a:pt x="19018" y="2356"/>
                      <a:pt x="19013" y="2302"/>
                      <a:pt x="18998" y="2273"/>
                    </a:cubicBezTo>
                    <a:cubicBezTo>
                      <a:pt x="18983" y="2286"/>
                      <a:pt x="18948" y="2276"/>
                      <a:pt x="18940" y="2307"/>
                    </a:cubicBezTo>
                    <a:cubicBezTo>
                      <a:pt x="18931" y="2283"/>
                      <a:pt x="18914" y="2258"/>
                      <a:pt x="18902" y="2239"/>
                    </a:cubicBezTo>
                    <a:lnTo>
                      <a:pt x="18883" y="2268"/>
                    </a:lnTo>
                    <a:close/>
                    <a:moveTo>
                      <a:pt x="13568" y="663"/>
                    </a:moveTo>
                    <a:cubicBezTo>
                      <a:pt x="13561" y="666"/>
                      <a:pt x="13558" y="668"/>
                      <a:pt x="13551" y="664"/>
                    </a:cubicBezTo>
                    <a:cubicBezTo>
                      <a:pt x="13545" y="661"/>
                      <a:pt x="13541" y="654"/>
                      <a:pt x="13536" y="650"/>
                    </a:cubicBezTo>
                    <a:cubicBezTo>
                      <a:pt x="13527" y="645"/>
                      <a:pt x="13514" y="647"/>
                      <a:pt x="13505" y="648"/>
                    </a:cubicBezTo>
                    <a:cubicBezTo>
                      <a:pt x="13495" y="650"/>
                      <a:pt x="13484" y="648"/>
                      <a:pt x="13476" y="659"/>
                    </a:cubicBezTo>
                    <a:cubicBezTo>
                      <a:pt x="13469" y="668"/>
                      <a:pt x="13465" y="678"/>
                      <a:pt x="13471" y="690"/>
                    </a:cubicBezTo>
                    <a:cubicBezTo>
                      <a:pt x="13474" y="695"/>
                      <a:pt x="13480" y="702"/>
                      <a:pt x="13477" y="710"/>
                    </a:cubicBezTo>
                    <a:cubicBezTo>
                      <a:pt x="13476" y="714"/>
                      <a:pt x="13471" y="715"/>
                      <a:pt x="13469" y="715"/>
                    </a:cubicBezTo>
                    <a:cubicBezTo>
                      <a:pt x="13465" y="716"/>
                      <a:pt x="13462" y="714"/>
                      <a:pt x="13459" y="714"/>
                    </a:cubicBezTo>
                    <a:cubicBezTo>
                      <a:pt x="13456" y="713"/>
                      <a:pt x="13452" y="716"/>
                      <a:pt x="13449" y="714"/>
                    </a:cubicBezTo>
                    <a:cubicBezTo>
                      <a:pt x="13447" y="712"/>
                      <a:pt x="13446" y="707"/>
                      <a:pt x="13444" y="704"/>
                    </a:cubicBezTo>
                    <a:cubicBezTo>
                      <a:pt x="13439" y="700"/>
                      <a:pt x="13429" y="706"/>
                      <a:pt x="13424" y="709"/>
                    </a:cubicBezTo>
                    <a:cubicBezTo>
                      <a:pt x="13418" y="712"/>
                      <a:pt x="13404" y="718"/>
                      <a:pt x="13409" y="737"/>
                    </a:cubicBezTo>
                    <a:cubicBezTo>
                      <a:pt x="13412" y="748"/>
                      <a:pt x="13428" y="759"/>
                      <a:pt x="13425" y="773"/>
                    </a:cubicBezTo>
                    <a:cubicBezTo>
                      <a:pt x="13403" y="784"/>
                      <a:pt x="13376" y="761"/>
                      <a:pt x="13356" y="793"/>
                    </a:cubicBezTo>
                    <a:cubicBezTo>
                      <a:pt x="13362" y="800"/>
                      <a:pt x="13370" y="805"/>
                      <a:pt x="13375" y="815"/>
                    </a:cubicBezTo>
                    <a:cubicBezTo>
                      <a:pt x="13376" y="817"/>
                      <a:pt x="13384" y="831"/>
                      <a:pt x="13384" y="834"/>
                    </a:cubicBezTo>
                    <a:cubicBezTo>
                      <a:pt x="13384" y="842"/>
                      <a:pt x="13376" y="845"/>
                      <a:pt x="13373" y="847"/>
                    </a:cubicBezTo>
                    <a:cubicBezTo>
                      <a:pt x="13363" y="852"/>
                      <a:pt x="13357" y="845"/>
                      <a:pt x="13347" y="845"/>
                    </a:cubicBezTo>
                    <a:cubicBezTo>
                      <a:pt x="13341" y="845"/>
                      <a:pt x="13336" y="853"/>
                      <a:pt x="13331" y="862"/>
                    </a:cubicBezTo>
                    <a:cubicBezTo>
                      <a:pt x="13340" y="869"/>
                      <a:pt x="13356" y="860"/>
                      <a:pt x="13360" y="880"/>
                    </a:cubicBezTo>
                    <a:cubicBezTo>
                      <a:pt x="13370" y="886"/>
                      <a:pt x="13376" y="901"/>
                      <a:pt x="13388" y="896"/>
                    </a:cubicBezTo>
                    <a:cubicBezTo>
                      <a:pt x="13391" y="894"/>
                      <a:pt x="13393" y="890"/>
                      <a:pt x="13396" y="887"/>
                    </a:cubicBezTo>
                    <a:cubicBezTo>
                      <a:pt x="13400" y="882"/>
                      <a:pt x="13403" y="882"/>
                      <a:pt x="13408" y="883"/>
                    </a:cubicBezTo>
                    <a:cubicBezTo>
                      <a:pt x="13418" y="885"/>
                      <a:pt x="13421" y="894"/>
                      <a:pt x="13429" y="903"/>
                    </a:cubicBezTo>
                    <a:cubicBezTo>
                      <a:pt x="13439" y="913"/>
                      <a:pt x="13445" y="912"/>
                      <a:pt x="13456" y="914"/>
                    </a:cubicBezTo>
                    <a:cubicBezTo>
                      <a:pt x="13476" y="917"/>
                      <a:pt x="13496" y="918"/>
                      <a:pt x="13516" y="917"/>
                    </a:cubicBezTo>
                    <a:cubicBezTo>
                      <a:pt x="13524" y="917"/>
                      <a:pt x="13535" y="921"/>
                      <a:pt x="13542" y="913"/>
                    </a:cubicBezTo>
                    <a:cubicBezTo>
                      <a:pt x="13546" y="909"/>
                      <a:pt x="13544" y="907"/>
                      <a:pt x="13546" y="900"/>
                    </a:cubicBezTo>
                    <a:cubicBezTo>
                      <a:pt x="13549" y="888"/>
                      <a:pt x="13556" y="887"/>
                      <a:pt x="13561" y="879"/>
                    </a:cubicBezTo>
                    <a:cubicBezTo>
                      <a:pt x="13570" y="866"/>
                      <a:pt x="13577" y="872"/>
                      <a:pt x="13588" y="873"/>
                    </a:cubicBezTo>
                    <a:cubicBezTo>
                      <a:pt x="13605" y="875"/>
                      <a:pt x="13622" y="880"/>
                      <a:pt x="13639" y="867"/>
                    </a:cubicBezTo>
                    <a:cubicBezTo>
                      <a:pt x="13638" y="861"/>
                      <a:pt x="13640" y="855"/>
                      <a:pt x="13640" y="848"/>
                    </a:cubicBezTo>
                    <a:cubicBezTo>
                      <a:pt x="13640" y="839"/>
                      <a:pt x="13638" y="825"/>
                      <a:pt x="13636" y="817"/>
                    </a:cubicBezTo>
                    <a:cubicBezTo>
                      <a:pt x="13633" y="802"/>
                      <a:pt x="13628" y="797"/>
                      <a:pt x="13621" y="789"/>
                    </a:cubicBezTo>
                    <a:cubicBezTo>
                      <a:pt x="13615" y="780"/>
                      <a:pt x="13611" y="766"/>
                      <a:pt x="13606" y="755"/>
                    </a:cubicBezTo>
                    <a:cubicBezTo>
                      <a:pt x="13599" y="742"/>
                      <a:pt x="13590" y="736"/>
                      <a:pt x="13583" y="722"/>
                    </a:cubicBezTo>
                    <a:cubicBezTo>
                      <a:pt x="13588" y="724"/>
                      <a:pt x="13593" y="725"/>
                      <a:pt x="13599" y="725"/>
                    </a:cubicBezTo>
                    <a:cubicBezTo>
                      <a:pt x="13612" y="726"/>
                      <a:pt x="13620" y="728"/>
                      <a:pt x="13631" y="739"/>
                    </a:cubicBezTo>
                    <a:cubicBezTo>
                      <a:pt x="13639" y="746"/>
                      <a:pt x="13647" y="755"/>
                      <a:pt x="13655" y="751"/>
                    </a:cubicBezTo>
                    <a:cubicBezTo>
                      <a:pt x="13662" y="747"/>
                      <a:pt x="13667" y="737"/>
                      <a:pt x="13672" y="728"/>
                    </a:cubicBezTo>
                    <a:cubicBezTo>
                      <a:pt x="13676" y="721"/>
                      <a:pt x="13684" y="716"/>
                      <a:pt x="13687" y="707"/>
                    </a:cubicBezTo>
                    <a:cubicBezTo>
                      <a:pt x="13676" y="707"/>
                      <a:pt x="13666" y="696"/>
                      <a:pt x="13655" y="696"/>
                    </a:cubicBezTo>
                    <a:cubicBezTo>
                      <a:pt x="13646" y="696"/>
                      <a:pt x="13638" y="699"/>
                      <a:pt x="13629" y="693"/>
                    </a:cubicBezTo>
                    <a:cubicBezTo>
                      <a:pt x="13622" y="688"/>
                      <a:pt x="13616" y="675"/>
                      <a:pt x="13609" y="670"/>
                    </a:cubicBezTo>
                    <a:cubicBezTo>
                      <a:pt x="13607" y="669"/>
                      <a:pt x="13603" y="668"/>
                      <a:pt x="13601" y="667"/>
                    </a:cubicBezTo>
                    <a:cubicBezTo>
                      <a:pt x="13593" y="665"/>
                      <a:pt x="13585" y="660"/>
                      <a:pt x="13577" y="655"/>
                    </a:cubicBezTo>
                    <a:lnTo>
                      <a:pt x="13568" y="663"/>
                    </a:lnTo>
                    <a:close/>
                    <a:moveTo>
                      <a:pt x="13335" y="926"/>
                    </a:moveTo>
                    <a:cubicBezTo>
                      <a:pt x="13330" y="938"/>
                      <a:pt x="13325" y="941"/>
                      <a:pt x="13333" y="958"/>
                    </a:cubicBezTo>
                    <a:cubicBezTo>
                      <a:pt x="13340" y="974"/>
                      <a:pt x="13348" y="971"/>
                      <a:pt x="13358" y="971"/>
                    </a:cubicBezTo>
                    <a:cubicBezTo>
                      <a:pt x="13363" y="971"/>
                      <a:pt x="13370" y="976"/>
                      <a:pt x="13375" y="974"/>
                    </a:cubicBezTo>
                    <a:cubicBezTo>
                      <a:pt x="13381" y="971"/>
                      <a:pt x="13385" y="959"/>
                      <a:pt x="13392" y="955"/>
                    </a:cubicBezTo>
                    <a:cubicBezTo>
                      <a:pt x="13386" y="947"/>
                      <a:pt x="13379" y="945"/>
                      <a:pt x="13374" y="934"/>
                    </a:cubicBezTo>
                    <a:cubicBezTo>
                      <a:pt x="13370" y="927"/>
                      <a:pt x="13368" y="922"/>
                      <a:pt x="13363" y="920"/>
                    </a:cubicBezTo>
                    <a:cubicBezTo>
                      <a:pt x="13358" y="918"/>
                      <a:pt x="13355" y="923"/>
                      <a:pt x="13351" y="924"/>
                    </a:cubicBezTo>
                    <a:cubicBezTo>
                      <a:pt x="13346" y="926"/>
                      <a:pt x="13341" y="919"/>
                      <a:pt x="13336" y="919"/>
                    </a:cubicBezTo>
                    <a:lnTo>
                      <a:pt x="13335" y="926"/>
                    </a:lnTo>
                    <a:close/>
                    <a:moveTo>
                      <a:pt x="13316" y="976"/>
                    </a:moveTo>
                    <a:cubicBezTo>
                      <a:pt x="13304" y="974"/>
                      <a:pt x="13292" y="972"/>
                      <a:pt x="13281" y="961"/>
                    </a:cubicBezTo>
                    <a:cubicBezTo>
                      <a:pt x="13275" y="956"/>
                      <a:pt x="13264" y="946"/>
                      <a:pt x="13259" y="957"/>
                    </a:cubicBezTo>
                    <a:cubicBezTo>
                      <a:pt x="13256" y="965"/>
                      <a:pt x="13257" y="978"/>
                      <a:pt x="13253" y="987"/>
                    </a:cubicBezTo>
                    <a:cubicBezTo>
                      <a:pt x="13249" y="995"/>
                      <a:pt x="13244" y="999"/>
                      <a:pt x="13239" y="1005"/>
                    </a:cubicBezTo>
                    <a:cubicBezTo>
                      <a:pt x="13233" y="1014"/>
                      <a:pt x="13237" y="1021"/>
                      <a:pt x="13243" y="1031"/>
                    </a:cubicBezTo>
                    <a:cubicBezTo>
                      <a:pt x="13252" y="1045"/>
                      <a:pt x="13268" y="1060"/>
                      <a:pt x="13280" y="1055"/>
                    </a:cubicBezTo>
                    <a:cubicBezTo>
                      <a:pt x="13291" y="1049"/>
                      <a:pt x="13303" y="1047"/>
                      <a:pt x="13313" y="1035"/>
                    </a:cubicBezTo>
                    <a:cubicBezTo>
                      <a:pt x="13319" y="1028"/>
                      <a:pt x="13319" y="1025"/>
                      <a:pt x="13320" y="1014"/>
                    </a:cubicBezTo>
                    <a:cubicBezTo>
                      <a:pt x="13321" y="1005"/>
                      <a:pt x="13325" y="998"/>
                      <a:pt x="13325" y="989"/>
                    </a:cubicBezTo>
                    <a:lnTo>
                      <a:pt x="13316" y="976"/>
                    </a:lnTo>
                    <a:close/>
                    <a:moveTo>
                      <a:pt x="13117" y="963"/>
                    </a:moveTo>
                    <a:cubicBezTo>
                      <a:pt x="13114" y="964"/>
                      <a:pt x="13111" y="963"/>
                      <a:pt x="13108" y="962"/>
                    </a:cubicBezTo>
                    <a:cubicBezTo>
                      <a:pt x="13107" y="959"/>
                      <a:pt x="13105" y="951"/>
                      <a:pt x="13105" y="952"/>
                    </a:cubicBezTo>
                    <a:cubicBezTo>
                      <a:pt x="13132" y="954"/>
                      <a:pt x="13163" y="944"/>
                      <a:pt x="13190" y="934"/>
                    </a:cubicBezTo>
                    <a:cubicBezTo>
                      <a:pt x="13192" y="913"/>
                      <a:pt x="13193" y="883"/>
                      <a:pt x="13184" y="870"/>
                    </a:cubicBezTo>
                    <a:cubicBezTo>
                      <a:pt x="13175" y="856"/>
                      <a:pt x="13161" y="870"/>
                      <a:pt x="13151" y="859"/>
                    </a:cubicBezTo>
                    <a:cubicBezTo>
                      <a:pt x="13144" y="852"/>
                      <a:pt x="13141" y="838"/>
                      <a:pt x="13143" y="821"/>
                    </a:cubicBezTo>
                    <a:cubicBezTo>
                      <a:pt x="13145" y="795"/>
                      <a:pt x="13158" y="792"/>
                      <a:pt x="13167" y="776"/>
                    </a:cubicBezTo>
                    <a:cubicBezTo>
                      <a:pt x="13160" y="766"/>
                      <a:pt x="13145" y="760"/>
                      <a:pt x="13137" y="756"/>
                    </a:cubicBezTo>
                    <a:cubicBezTo>
                      <a:pt x="13132" y="754"/>
                      <a:pt x="13129" y="753"/>
                      <a:pt x="13124" y="757"/>
                    </a:cubicBezTo>
                    <a:cubicBezTo>
                      <a:pt x="13113" y="767"/>
                      <a:pt x="13111" y="790"/>
                      <a:pt x="13106" y="809"/>
                    </a:cubicBezTo>
                    <a:cubicBezTo>
                      <a:pt x="13101" y="832"/>
                      <a:pt x="13094" y="819"/>
                      <a:pt x="13082" y="820"/>
                    </a:cubicBezTo>
                    <a:cubicBezTo>
                      <a:pt x="13066" y="821"/>
                      <a:pt x="13056" y="842"/>
                      <a:pt x="13040" y="848"/>
                    </a:cubicBezTo>
                    <a:cubicBezTo>
                      <a:pt x="13050" y="856"/>
                      <a:pt x="13062" y="881"/>
                      <a:pt x="13062" y="904"/>
                    </a:cubicBezTo>
                    <a:cubicBezTo>
                      <a:pt x="13046" y="907"/>
                      <a:pt x="13028" y="907"/>
                      <a:pt x="13012" y="904"/>
                    </a:cubicBezTo>
                    <a:cubicBezTo>
                      <a:pt x="13013" y="898"/>
                      <a:pt x="13012" y="890"/>
                      <a:pt x="13013" y="883"/>
                    </a:cubicBezTo>
                    <a:cubicBezTo>
                      <a:pt x="13007" y="883"/>
                      <a:pt x="12997" y="879"/>
                      <a:pt x="12992" y="874"/>
                    </a:cubicBezTo>
                    <a:cubicBezTo>
                      <a:pt x="13006" y="843"/>
                      <a:pt x="12947" y="842"/>
                      <a:pt x="12940" y="842"/>
                    </a:cubicBezTo>
                    <a:cubicBezTo>
                      <a:pt x="12928" y="842"/>
                      <a:pt x="12925" y="851"/>
                      <a:pt x="12917" y="865"/>
                    </a:cubicBezTo>
                    <a:cubicBezTo>
                      <a:pt x="12905" y="883"/>
                      <a:pt x="12892" y="890"/>
                      <a:pt x="12877" y="892"/>
                    </a:cubicBezTo>
                    <a:cubicBezTo>
                      <a:pt x="12868" y="892"/>
                      <a:pt x="12819" y="884"/>
                      <a:pt x="12820" y="916"/>
                    </a:cubicBezTo>
                    <a:cubicBezTo>
                      <a:pt x="12820" y="919"/>
                      <a:pt x="12829" y="940"/>
                      <a:pt x="12831" y="944"/>
                    </a:cubicBezTo>
                    <a:cubicBezTo>
                      <a:pt x="12836" y="959"/>
                      <a:pt x="12837" y="966"/>
                      <a:pt x="12847" y="964"/>
                    </a:cubicBezTo>
                    <a:cubicBezTo>
                      <a:pt x="12855" y="963"/>
                      <a:pt x="12859" y="953"/>
                      <a:pt x="12866" y="949"/>
                    </a:cubicBezTo>
                    <a:cubicBezTo>
                      <a:pt x="12873" y="945"/>
                      <a:pt x="12882" y="949"/>
                      <a:pt x="12890" y="949"/>
                    </a:cubicBezTo>
                    <a:cubicBezTo>
                      <a:pt x="12909" y="948"/>
                      <a:pt x="12925" y="948"/>
                      <a:pt x="12940" y="923"/>
                    </a:cubicBezTo>
                    <a:cubicBezTo>
                      <a:pt x="12953" y="904"/>
                      <a:pt x="12975" y="855"/>
                      <a:pt x="12986" y="897"/>
                    </a:cubicBezTo>
                    <a:cubicBezTo>
                      <a:pt x="12992" y="916"/>
                      <a:pt x="12997" y="942"/>
                      <a:pt x="12989" y="957"/>
                    </a:cubicBezTo>
                    <a:cubicBezTo>
                      <a:pt x="12977" y="979"/>
                      <a:pt x="12956" y="964"/>
                      <a:pt x="12946" y="993"/>
                    </a:cubicBezTo>
                    <a:cubicBezTo>
                      <a:pt x="12937" y="1020"/>
                      <a:pt x="12948" y="1025"/>
                      <a:pt x="12959" y="1030"/>
                    </a:cubicBezTo>
                    <a:cubicBezTo>
                      <a:pt x="12975" y="1037"/>
                      <a:pt x="12990" y="1044"/>
                      <a:pt x="13007" y="1048"/>
                    </a:cubicBezTo>
                    <a:cubicBezTo>
                      <a:pt x="13016" y="1050"/>
                      <a:pt x="13033" y="1060"/>
                      <a:pt x="13041" y="1049"/>
                    </a:cubicBezTo>
                    <a:cubicBezTo>
                      <a:pt x="13046" y="1044"/>
                      <a:pt x="13048" y="1029"/>
                      <a:pt x="13052" y="1022"/>
                    </a:cubicBezTo>
                    <a:cubicBezTo>
                      <a:pt x="13056" y="1013"/>
                      <a:pt x="13066" y="995"/>
                      <a:pt x="13073" y="997"/>
                    </a:cubicBezTo>
                    <a:cubicBezTo>
                      <a:pt x="13079" y="998"/>
                      <a:pt x="13078" y="1004"/>
                      <a:pt x="13082" y="1012"/>
                    </a:cubicBezTo>
                    <a:cubicBezTo>
                      <a:pt x="13094" y="1036"/>
                      <a:pt x="13092" y="1035"/>
                      <a:pt x="13090" y="1068"/>
                    </a:cubicBezTo>
                    <a:cubicBezTo>
                      <a:pt x="13087" y="1100"/>
                      <a:pt x="13098" y="1098"/>
                      <a:pt x="13111" y="1101"/>
                    </a:cubicBezTo>
                    <a:cubicBezTo>
                      <a:pt x="13136" y="1106"/>
                      <a:pt x="13167" y="1114"/>
                      <a:pt x="13191" y="1099"/>
                    </a:cubicBezTo>
                    <a:cubicBezTo>
                      <a:pt x="13205" y="1090"/>
                      <a:pt x="13200" y="1073"/>
                      <a:pt x="13188" y="1059"/>
                    </a:cubicBezTo>
                    <a:cubicBezTo>
                      <a:pt x="13177" y="1045"/>
                      <a:pt x="13161" y="1041"/>
                      <a:pt x="13150" y="1046"/>
                    </a:cubicBezTo>
                    <a:cubicBezTo>
                      <a:pt x="13137" y="1052"/>
                      <a:pt x="13123" y="1067"/>
                      <a:pt x="13115" y="1046"/>
                    </a:cubicBezTo>
                    <a:cubicBezTo>
                      <a:pt x="13109" y="1033"/>
                      <a:pt x="13102" y="1001"/>
                      <a:pt x="13101" y="985"/>
                    </a:cubicBezTo>
                    <a:lnTo>
                      <a:pt x="13117" y="963"/>
                    </a:lnTo>
                    <a:close/>
                    <a:moveTo>
                      <a:pt x="13641" y="1081"/>
                    </a:moveTo>
                    <a:cubicBezTo>
                      <a:pt x="13637" y="1082"/>
                      <a:pt x="13633" y="1084"/>
                      <a:pt x="13629" y="1089"/>
                    </a:cubicBezTo>
                    <a:cubicBezTo>
                      <a:pt x="13630" y="1122"/>
                      <a:pt x="13657" y="1102"/>
                      <a:pt x="13664" y="1098"/>
                    </a:cubicBezTo>
                    <a:cubicBezTo>
                      <a:pt x="13672" y="1094"/>
                      <a:pt x="13682" y="1098"/>
                      <a:pt x="13690" y="1097"/>
                    </a:cubicBezTo>
                    <a:cubicBezTo>
                      <a:pt x="13701" y="1096"/>
                      <a:pt x="13709" y="1089"/>
                      <a:pt x="13719" y="1083"/>
                    </a:cubicBezTo>
                    <a:cubicBezTo>
                      <a:pt x="13719" y="1080"/>
                      <a:pt x="13719" y="1078"/>
                      <a:pt x="13719" y="1075"/>
                    </a:cubicBezTo>
                    <a:cubicBezTo>
                      <a:pt x="13707" y="1075"/>
                      <a:pt x="13699" y="1063"/>
                      <a:pt x="13689" y="1053"/>
                    </a:cubicBezTo>
                    <a:cubicBezTo>
                      <a:pt x="13681" y="1045"/>
                      <a:pt x="13647" y="1024"/>
                      <a:pt x="13651" y="1067"/>
                    </a:cubicBezTo>
                    <a:lnTo>
                      <a:pt x="13641" y="1081"/>
                    </a:lnTo>
                    <a:close/>
                    <a:moveTo>
                      <a:pt x="13629" y="965"/>
                    </a:moveTo>
                    <a:cubicBezTo>
                      <a:pt x="13606" y="961"/>
                      <a:pt x="13583" y="963"/>
                      <a:pt x="13559" y="958"/>
                    </a:cubicBezTo>
                    <a:cubicBezTo>
                      <a:pt x="13551" y="956"/>
                      <a:pt x="13540" y="948"/>
                      <a:pt x="13532" y="955"/>
                    </a:cubicBezTo>
                    <a:cubicBezTo>
                      <a:pt x="13530" y="957"/>
                      <a:pt x="13531" y="965"/>
                      <a:pt x="13528" y="968"/>
                    </a:cubicBezTo>
                    <a:cubicBezTo>
                      <a:pt x="13526" y="970"/>
                      <a:pt x="13524" y="967"/>
                      <a:pt x="13522" y="970"/>
                    </a:cubicBezTo>
                    <a:cubicBezTo>
                      <a:pt x="13520" y="974"/>
                      <a:pt x="13518" y="983"/>
                      <a:pt x="13516" y="986"/>
                    </a:cubicBezTo>
                    <a:cubicBezTo>
                      <a:pt x="13508" y="994"/>
                      <a:pt x="13508" y="988"/>
                      <a:pt x="13500" y="987"/>
                    </a:cubicBezTo>
                    <a:cubicBezTo>
                      <a:pt x="13483" y="983"/>
                      <a:pt x="13477" y="993"/>
                      <a:pt x="13465" y="1016"/>
                    </a:cubicBezTo>
                    <a:cubicBezTo>
                      <a:pt x="13460" y="1026"/>
                      <a:pt x="13455" y="1047"/>
                      <a:pt x="13447" y="1045"/>
                    </a:cubicBezTo>
                    <a:cubicBezTo>
                      <a:pt x="13457" y="1077"/>
                      <a:pt x="13497" y="1047"/>
                      <a:pt x="13512" y="1050"/>
                    </a:cubicBezTo>
                    <a:cubicBezTo>
                      <a:pt x="13521" y="1052"/>
                      <a:pt x="13529" y="1064"/>
                      <a:pt x="13538" y="1067"/>
                    </a:cubicBezTo>
                    <a:cubicBezTo>
                      <a:pt x="13549" y="1070"/>
                      <a:pt x="13564" y="1075"/>
                      <a:pt x="13575" y="1075"/>
                    </a:cubicBezTo>
                    <a:cubicBezTo>
                      <a:pt x="13589" y="1074"/>
                      <a:pt x="13584" y="1062"/>
                      <a:pt x="13592" y="1048"/>
                    </a:cubicBezTo>
                    <a:cubicBezTo>
                      <a:pt x="13598" y="1039"/>
                      <a:pt x="13609" y="1038"/>
                      <a:pt x="13615" y="1031"/>
                    </a:cubicBezTo>
                    <a:cubicBezTo>
                      <a:pt x="13620" y="1026"/>
                      <a:pt x="13657" y="996"/>
                      <a:pt x="13639" y="979"/>
                    </a:cubicBezTo>
                    <a:lnTo>
                      <a:pt x="13629" y="965"/>
                    </a:lnTo>
                    <a:close/>
                    <a:moveTo>
                      <a:pt x="13578" y="581"/>
                    </a:moveTo>
                    <a:cubicBezTo>
                      <a:pt x="13585" y="579"/>
                      <a:pt x="13584" y="596"/>
                      <a:pt x="13590" y="600"/>
                    </a:cubicBezTo>
                    <a:cubicBezTo>
                      <a:pt x="13597" y="605"/>
                      <a:pt x="13603" y="589"/>
                      <a:pt x="13609" y="585"/>
                    </a:cubicBezTo>
                    <a:cubicBezTo>
                      <a:pt x="13628" y="575"/>
                      <a:pt x="13655" y="604"/>
                      <a:pt x="13673" y="583"/>
                    </a:cubicBezTo>
                    <a:cubicBezTo>
                      <a:pt x="13670" y="556"/>
                      <a:pt x="13646" y="561"/>
                      <a:pt x="13634" y="559"/>
                    </a:cubicBezTo>
                    <a:cubicBezTo>
                      <a:pt x="13617" y="557"/>
                      <a:pt x="13599" y="559"/>
                      <a:pt x="13582" y="559"/>
                    </a:cubicBezTo>
                    <a:lnTo>
                      <a:pt x="13578" y="581"/>
                    </a:lnTo>
                    <a:close/>
                    <a:moveTo>
                      <a:pt x="13795" y="639"/>
                    </a:moveTo>
                    <a:cubicBezTo>
                      <a:pt x="13799" y="655"/>
                      <a:pt x="13812" y="652"/>
                      <a:pt x="13818" y="649"/>
                    </a:cubicBezTo>
                    <a:cubicBezTo>
                      <a:pt x="13834" y="644"/>
                      <a:pt x="13848" y="641"/>
                      <a:pt x="13864" y="641"/>
                    </a:cubicBezTo>
                    <a:cubicBezTo>
                      <a:pt x="13879" y="641"/>
                      <a:pt x="13932" y="644"/>
                      <a:pt x="13927" y="597"/>
                    </a:cubicBezTo>
                    <a:cubicBezTo>
                      <a:pt x="13913" y="599"/>
                      <a:pt x="13899" y="585"/>
                      <a:pt x="13884" y="584"/>
                    </a:cubicBezTo>
                    <a:cubicBezTo>
                      <a:pt x="13870" y="582"/>
                      <a:pt x="13854" y="582"/>
                      <a:pt x="13840" y="584"/>
                    </a:cubicBezTo>
                    <a:cubicBezTo>
                      <a:pt x="13833" y="615"/>
                      <a:pt x="13822" y="614"/>
                      <a:pt x="13807" y="622"/>
                    </a:cubicBezTo>
                    <a:lnTo>
                      <a:pt x="13795" y="639"/>
                    </a:lnTo>
                    <a:close/>
                    <a:moveTo>
                      <a:pt x="13775" y="762"/>
                    </a:moveTo>
                    <a:cubicBezTo>
                      <a:pt x="13768" y="766"/>
                      <a:pt x="13763" y="760"/>
                      <a:pt x="13757" y="761"/>
                    </a:cubicBezTo>
                    <a:cubicBezTo>
                      <a:pt x="13748" y="763"/>
                      <a:pt x="13744" y="774"/>
                      <a:pt x="13737" y="784"/>
                    </a:cubicBezTo>
                    <a:cubicBezTo>
                      <a:pt x="13732" y="793"/>
                      <a:pt x="13727" y="800"/>
                      <a:pt x="13723" y="811"/>
                    </a:cubicBezTo>
                    <a:cubicBezTo>
                      <a:pt x="13717" y="826"/>
                      <a:pt x="13717" y="853"/>
                      <a:pt x="13711" y="866"/>
                    </a:cubicBezTo>
                    <a:cubicBezTo>
                      <a:pt x="13698" y="893"/>
                      <a:pt x="13666" y="842"/>
                      <a:pt x="13653" y="876"/>
                    </a:cubicBezTo>
                    <a:cubicBezTo>
                      <a:pt x="13646" y="892"/>
                      <a:pt x="13653" y="927"/>
                      <a:pt x="13658" y="941"/>
                    </a:cubicBezTo>
                    <a:cubicBezTo>
                      <a:pt x="13664" y="960"/>
                      <a:pt x="13669" y="960"/>
                      <a:pt x="13678" y="957"/>
                    </a:cubicBezTo>
                    <a:cubicBezTo>
                      <a:pt x="13711" y="944"/>
                      <a:pt x="13748" y="988"/>
                      <a:pt x="13781" y="962"/>
                    </a:cubicBezTo>
                    <a:cubicBezTo>
                      <a:pt x="13793" y="953"/>
                      <a:pt x="13801" y="930"/>
                      <a:pt x="13814" y="923"/>
                    </a:cubicBezTo>
                    <a:cubicBezTo>
                      <a:pt x="13826" y="916"/>
                      <a:pt x="13837" y="911"/>
                      <a:pt x="13837" y="877"/>
                    </a:cubicBezTo>
                    <a:cubicBezTo>
                      <a:pt x="13837" y="849"/>
                      <a:pt x="13826" y="830"/>
                      <a:pt x="13816" y="818"/>
                    </a:cubicBezTo>
                    <a:cubicBezTo>
                      <a:pt x="13801" y="801"/>
                      <a:pt x="13796" y="782"/>
                      <a:pt x="13786" y="757"/>
                    </a:cubicBezTo>
                    <a:lnTo>
                      <a:pt x="13775" y="762"/>
                    </a:lnTo>
                    <a:close/>
                    <a:moveTo>
                      <a:pt x="13967" y="776"/>
                    </a:moveTo>
                    <a:cubicBezTo>
                      <a:pt x="13961" y="778"/>
                      <a:pt x="13954" y="778"/>
                      <a:pt x="13948" y="782"/>
                    </a:cubicBezTo>
                    <a:cubicBezTo>
                      <a:pt x="13939" y="819"/>
                      <a:pt x="13908" y="819"/>
                      <a:pt x="13890" y="829"/>
                    </a:cubicBezTo>
                    <a:cubicBezTo>
                      <a:pt x="13881" y="834"/>
                      <a:pt x="13864" y="858"/>
                      <a:pt x="13867" y="881"/>
                    </a:cubicBezTo>
                    <a:cubicBezTo>
                      <a:pt x="13869" y="899"/>
                      <a:pt x="13883" y="899"/>
                      <a:pt x="13890" y="904"/>
                    </a:cubicBezTo>
                    <a:cubicBezTo>
                      <a:pt x="13911" y="917"/>
                      <a:pt x="13944" y="917"/>
                      <a:pt x="13963" y="897"/>
                    </a:cubicBezTo>
                    <a:cubicBezTo>
                      <a:pt x="13972" y="886"/>
                      <a:pt x="13978" y="877"/>
                      <a:pt x="13989" y="874"/>
                    </a:cubicBezTo>
                    <a:cubicBezTo>
                      <a:pt x="13998" y="871"/>
                      <a:pt x="14005" y="872"/>
                      <a:pt x="14013" y="865"/>
                    </a:cubicBezTo>
                    <a:cubicBezTo>
                      <a:pt x="14022" y="857"/>
                      <a:pt x="14036" y="841"/>
                      <a:pt x="14035" y="818"/>
                    </a:cubicBezTo>
                    <a:cubicBezTo>
                      <a:pt x="14035" y="803"/>
                      <a:pt x="14028" y="790"/>
                      <a:pt x="14027" y="774"/>
                    </a:cubicBezTo>
                    <a:cubicBezTo>
                      <a:pt x="14010" y="771"/>
                      <a:pt x="13994" y="772"/>
                      <a:pt x="13977" y="765"/>
                    </a:cubicBezTo>
                    <a:lnTo>
                      <a:pt x="13967" y="776"/>
                    </a:lnTo>
                    <a:close/>
                    <a:moveTo>
                      <a:pt x="11153" y="1149"/>
                    </a:moveTo>
                    <a:cubicBezTo>
                      <a:pt x="11152" y="1145"/>
                      <a:pt x="11151" y="1140"/>
                      <a:pt x="11149" y="1139"/>
                    </a:cubicBezTo>
                    <a:cubicBezTo>
                      <a:pt x="11147" y="1137"/>
                      <a:pt x="11144" y="1139"/>
                      <a:pt x="11142" y="1138"/>
                    </a:cubicBezTo>
                    <a:cubicBezTo>
                      <a:pt x="11140" y="1137"/>
                      <a:pt x="11139" y="1133"/>
                      <a:pt x="11137" y="1133"/>
                    </a:cubicBezTo>
                    <a:cubicBezTo>
                      <a:pt x="11135" y="1133"/>
                      <a:pt x="11134" y="1136"/>
                      <a:pt x="11131" y="1135"/>
                    </a:cubicBezTo>
                    <a:cubicBezTo>
                      <a:pt x="11129" y="1135"/>
                      <a:pt x="11126" y="1132"/>
                      <a:pt x="11124" y="1128"/>
                    </a:cubicBezTo>
                    <a:cubicBezTo>
                      <a:pt x="11122" y="1124"/>
                      <a:pt x="11123" y="1121"/>
                      <a:pt x="11125" y="1118"/>
                    </a:cubicBezTo>
                    <a:cubicBezTo>
                      <a:pt x="11126" y="1116"/>
                      <a:pt x="11134" y="1103"/>
                      <a:pt x="11130" y="1100"/>
                    </a:cubicBezTo>
                    <a:cubicBezTo>
                      <a:pt x="11126" y="1098"/>
                      <a:pt x="11123" y="1092"/>
                      <a:pt x="11119" y="1092"/>
                    </a:cubicBezTo>
                    <a:cubicBezTo>
                      <a:pt x="11115" y="1092"/>
                      <a:pt x="11110" y="1101"/>
                      <a:pt x="11107" y="1100"/>
                    </a:cubicBezTo>
                    <a:cubicBezTo>
                      <a:pt x="11100" y="1097"/>
                      <a:pt x="11095" y="1066"/>
                      <a:pt x="11089" y="1056"/>
                    </a:cubicBezTo>
                    <a:cubicBezTo>
                      <a:pt x="11082" y="1079"/>
                      <a:pt x="11075" y="1088"/>
                      <a:pt x="11063" y="1094"/>
                    </a:cubicBezTo>
                    <a:cubicBezTo>
                      <a:pt x="11058" y="1097"/>
                      <a:pt x="11049" y="1097"/>
                      <a:pt x="11046" y="1109"/>
                    </a:cubicBezTo>
                    <a:cubicBezTo>
                      <a:pt x="11042" y="1121"/>
                      <a:pt x="11058" y="1183"/>
                      <a:pt x="11042" y="1180"/>
                    </a:cubicBezTo>
                    <a:cubicBezTo>
                      <a:pt x="11043" y="1209"/>
                      <a:pt x="11053" y="1232"/>
                      <a:pt x="11057" y="1259"/>
                    </a:cubicBezTo>
                    <a:cubicBezTo>
                      <a:pt x="11061" y="1284"/>
                      <a:pt x="11060" y="1322"/>
                      <a:pt x="11079" y="1317"/>
                    </a:cubicBezTo>
                    <a:cubicBezTo>
                      <a:pt x="11077" y="1353"/>
                      <a:pt x="11064" y="1330"/>
                      <a:pt x="11055" y="1324"/>
                    </a:cubicBezTo>
                    <a:cubicBezTo>
                      <a:pt x="11055" y="1321"/>
                      <a:pt x="11054" y="1315"/>
                      <a:pt x="11055" y="1312"/>
                    </a:cubicBezTo>
                    <a:cubicBezTo>
                      <a:pt x="11052" y="1312"/>
                      <a:pt x="11050" y="1308"/>
                      <a:pt x="11047" y="1308"/>
                    </a:cubicBezTo>
                    <a:cubicBezTo>
                      <a:pt x="11048" y="1297"/>
                      <a:pt x="11046" y="1289"/>
                      <a:pt x="11043" y="1280"/>
                    </a:cubicBezTo>
                    <a:cubicBezTo>
                      <a:pt x="11037" y="1260"/>
                      <a:pt x="11037" y="1269"/>
                      <a:pt x="11026" y="1263"/>
                    </a:cubicBezTo>
                    <a:cubicBezTo>
                      <a:pt x="11004" y="1252"/>
                      <a:pt x="11005" y="1216"/>
                      <a:pt x="11005" y="1177"/>
                    </a:cubicBezTo>
                    <a:cubicBezTo>
                      <a:pt x="11000" y="1171"/>
                      <a:pt x="10994" y="1173"/>
                      <a:pt x="10989" y="1167"/>
                    </a:cubicBezTo>
                    <a:cubicBezTo>
                      <a:pt x="10983" y="1160"/>
                      <a:pt x="10983" y="1145"/>
                      <a:pt x="10975" y="1149"/>
                    </a:cubicBezTo>
                    <a:cubicBezTo>
                      <a:pt x="10968" y="1152"/>
                      <a:pt x="10965" y="1172"/>
                      <a:pt x="10958" y="1178"/>
                    </a:cubicBezTo>
                    <a:cubicBezTo>
                      <a:pt x="10945" y="1189"/>
                      <a:pt x="10948" y="1181"/>
                      <a:pt x="10945" y="1210"/>
                    </a:cubicBezTo>
                    <a:cubicBezTo>
                      <a:pt x="10943" y="1228"/>
                      <a:pt x="10929" y="1258"/>
                      <a:pt x="10924" y="1229"/>
                    </a:cubicBezTo>
                    <a:cubicBezTo>
                      <a:pt x="10916" y="1249"/>
                      <a:pt x="10888" y="1210"/>
                      <a:pt x="10913" y="1186"/>
                    </a:cubicBezTo>
                    <a:cubicBezTo>
                      <a:pt x="10923" y="1178"/>
                      <a:pt x="10924" y="1173"/>
                      <a:pt x="10931" y="1159"/>
                    </a:cubicBezTo>
                    <a:cubicBezTo>
                      <a:pt x="10939" y="1144"/>
                      <a:pt x="10953" y="1139"/>
                      <a:pt x="10956" y="1114"/>
                    </a:cubicBezTo>
                    <a:cubicBezTo>
                      <a:pt x="10935" y="1133"/>
                      <a:pt x="10912" y="1102"/>
                      <a:pt x="10891" y="1119"/>
                    </a:cubicBezTo>
                    <a:cubicBezTo>
                      <a:pt x="10879" y="1129"/>
                      <a:pt x="10878" y="1126"/>
                      <a:pt x="10867" y="1119"/>
                    </a:cubicBezTo>
                    <a:cubicBezTo>
                      <a:pt x="10859" y="1113"/>
                      <a:pt x="10858" y="1113"/>
                      <a:pt x="10851" y="1122"/>
                    </a:cubicBezTo>
                    <a:cubicBezTo>
                      <a:pt x="10836" y="1139"/>
                      <a:pt x="10837" y="1153"/>
                      <a:pt x="10821" y="1133"/>
                    </a:cubicBezTo>
                    <a:cubicBezTo>
                      <a:pt x="10813" y="1123"/>
                      <a:pt x="10813" y="1118"/>
                      <a:pt x="10805" y="1127"/>
                    </a:cubicBezTo>
                    <a:cubicBezTo>
                      <a:pt x="10797" y="1135"/>
                      <a:pt x="10796" y="1152"/>
                      <a:pt x="10787" y="1152"/>
                    </a:cubicBezTo>
                    <a:cubicBezTo>
                      <a:pt x="10779" y="1152"/>
                      <a:pt x="10767" y="1136"/>
                      <a:pt x="10761" y="1127"/>
                    </a:cubicBezTo>
                    <a:cubicBezTo>
                      <a:pt x="10759" y="1146"/>
                      <a:pt x="10749" y="1150"/>
                      <a:pt x="10745" y="1163"/>
                    </a:cubicBezTo>
                    <a:cubicBezTo>
                      <a:pt x="10736" y="1188"/>
                      <a:pt x="10749" y="1194"/>
                      <a:pt x="10747" y="1217"/>
                    </a:cubicBezTo>
                    <a:cubicBezTo>
                      <a:pt x="10746" y="1218"/>
                      <a:pt x="10745" y="1218"/>
                      <a:pt x="10744" y="1218"/>
                    </a:cubicBezTo>
                    <a:cubicBezTo>
                      <a:pt x="10742" y="1247"/>
                      <a:pt x="10750" y="1278"/>
                      <a:pt x="10760" y="1296"/>
                    </a:cubicBezTo>
                    <a:cubicBezTo>
                      <a:pt x="10762" y="1301"/>
                      <a:pt x="10769" y="1307"/>
                      <a:pt x="10770" y="1315"/>
                    </a:cubicBezTo>
                    <a:cubicBezTo>
                      <a:pt x="10771" y="1322"/>
                      <a:pt x="10768" y="1325"/>
                      <a:pt x="10769" y="1330"/>
                    </a:cubicBezTo>
                    <a:cubicBezTo>
                      <a:pt x="10769" y="1333"/>
                      <a:pt x="10766" y="1336"/>
                      <a:pt x="10767" y="1342"/>
                    </a:cubicBezTo>
                    <a:cubicBezTo>
                      <a:pt x="10768" y="1348"/>
                      <a:pt x="10774" y="1351"/>
                      <a:pt x="10776" y="1356"/>
                    </a:cubicBezTo>
                    <a:cubicBezTo>
                      <a:pt x="10789" y="1402"/>
                      <a:pt x="10727" y="1398"/>
                      <a:pt x="10715" y="1400"/>
                    </a:cubicBezTo>
                    <a:cubicBezTo>
                      <a:pt x="10698" y="1448"/>
                      <a:pt x="10762" y="1472"/>
                      <a:pt x="10767" y="1509"/>
                    </a:cubicBezTo>
                    <a:cubicBezTo>
                      <a:pt x="10785" y="1505"/>
                      <a:pt x="10785" y="1539"/>
                      <a:pt x="10790" y="1562"/>
                    </a:cubicBezTo>
                    <a:cubicBezTo>
                      <a:pt x="10795" y="1584"/>
                      <a:pt x="10812" y="1596"/>
                      <a:pt x="10823" y="1582"/>
                    </a:cubicBezTo>
                    <a:cubicBezTo>
                      <a:pt x="10831" y="1573"/>
                      <a:pt x="10828" y="1555"/>
                      <a:pt x="10832" y="1540"/>
                    </a:cubicBezTo>
                    <a:cubicBezTo>
                      <a:pt x="10836" y="1529"/>
                      <a:pt x="10842" y="1523"/>
                      <a:pt x="10845" y="1509"/>
                    </a:cubicBezTo>
                    <a:cubicBezTo>
                      <a:pt x="10851" y="1521"/>
                      <a:pt x="10854" y="1532"/>
                      <a:pt x="10857" y="1547"/>
                    </a:cubicBezTo>
                    <a:cubicBezTo>
                      <a:pt x="10857" y="1547"/>
                      <a:pt x="10858" y="1546"/>
                      <a:pt x="10859" y="1546"/>
                    </a:cubicBezTo>
                    <a:cubicBezTo>
                      <a:pt x="10857" y="1583"/>
                      <a:pt x="10869" y="1596"/>
                      <a:pt x="10883" y="1618"/>
                    </a:cubicBezTo>
                    <a:cubicBezTo>
                      <a:pt x="10889" y="1627"/>
                      <a:pt x="10893" y="1634"/>
                      <a:pt x="10900" y="1627"/>
                    </a:cubicBezTo>
                    <a:cubicBezTo>
                      <a:pt x="10909" y="1618"/>
                      <a:pt x="10905" y="1608"/>
                      <a:pt x="10909" y="1594"/>
                    </a:cubicBezTo>
                    <a:cubicBezTo>
                      <a:pt x="10912" y="1586"/>
                      <a:pt x="10919" y="1577"/>
                      <a:pt x="10923" y="1570"/>
                    </a:cubicBezTo>
                    <a:cubicBezTo>
                      <a:pt x="10929" y="1561"/>
                      <a:pt x="10932" y="1554"/>
                      <a:pt x="10939" y="1550"/>
                    </a:cubicBezTo>
                    <a:cubicBezTo>
                      <a:pt x="10944" y="1548"/>
                      <a:pt x="10951" y="1550"/>
                      <a:pt x="10956" y="1545"/>
                    </a:cubicBezTo>
                    <a:cubicBezTo>
                      <a:pt x="10968" y="1532"/>
                      <a:pt x="10958" y="1515"/>
                      <a:pt x="10957" y="1495"/>
                    </a:cubicBezTo>
                    <a:cubicBezTo>
                      <a:pt x="10955" y="1480"/>
                      <a:pt x="10960" y="1448"/>
                      <a:pt x="10970" y="1468"/>
                    </a:cubicBezTo>
                    <a:cubicBezTo>
                      <a:pt x="10971" y="1465"/>
                      <a:pt x="10975" y="1462"/>
                      <a:pt x="10976" y="1460"/>
                    </a:cubicBezTo>
                    <a:cubicBezTo>
                      <a:pt x="10977" y="1461"/>
                      <a:pt x="10977" y="1463"/>
                      <a:pt x="10978" y="1464"/>
                    </a:cubicBezTo>
                    <a:cubicBezTo>
                      <a:pt x="10984" y="1433"/>
                      <a:pt x="10970" y="1394"/>
                      <a:pt x="10991" y="1388"/>
                    </a:cubicBezTo>
                    <a:cubicBezTo>
                      <a:pt x="10999" y="1386"/>
                      <a:pt x="11009" y="1387"/>
                      <a:pt x="11015" y="1400"/>
                    </a:cubicBezTo>
                    <a:cubicBezTo>
                      <a:pt x="11021" y="1412"/>
                      <a:pt x="11018" y="1407"/>
                      <a:pt x="11019" y="1419"/>
                    </a:cubicBezTo>
                    <a:cubicBezTo>
                      <a:pt x="11020" y="1432"/>
                      <a:pt x="11017" y="1444"/>
                      <a:pt x="11020" y="1457"/>
                    </a:cubicBezTo>
                    <a:cubicBezTo>
                      <a:pt x="11023" y="1454"/>
                      <a:pt x="11027" y="1451"/>
                      <a:pt x="11031" y="1449"/>
                    </a:cubicBezTo>
                    <a:cubicBezTo>
                      <a:pt x="11036" y="1469"/>
                      <a:pt x="11031" y="1506"/>
                      <a:pt x="11042" y="1515"/>
                    </a:cubicBezTo>
                    <a:cubicBezTo>
                      <a:pt x="11046" y="1518"/>
                      <a:pt x="11054" y="1512"/>
                      <a:pt x="11059" y="1511"/>
                    </a:cubicBezTo>
                    <a:cubicBezTo>
                      <a:pt x="11072" y="1510"/>
                      <a:pt x="11085" y="1511"/>
                      <a:pt x="11098" y="1512"/>
                    </a:cubicBezTo>
                    <a:cubicBezTo>
                      <a:pt x="11103" y="1543"/>
                      <a:pt x="11053" y="1550"/>
                      <a:pt x="11044" y="1550"/>
                    </a:cubicBezTo>
                    <a:cubicBezTo>
                      <a:pt x="11027" y="1550"/>
                      <a:pt x="11025" y="1545"/>
                      <a:pt x="11020" y="1573"/>
                    </a:cubicBezTo>
                    <a:cubicBezTo>
                      <a:pt x="11018" y="1582"/>
                      <a:pt x="11022" y="1587"/>
                      <a:pt x="11017" y="1592"/>
                    </a:cubicBezTo>
                    <a:cubicBezTo>
                      <a:pt x="11012" y="1595"/>
                      <a:pt x="11005" y="1581"/>
                      <a:pt x="11000" y="1584"/>
                    </a:cubicBezTo>
                    <a:cubicBezTo>
                      <a:pt x="10994" y="1624"/>
                      <a:pt x="10967" y="1602"/>
                      <a:pt x="10953" y="1608"/>
                    </a:cubicBezTo>
                    <a:cubicBezTo>
                      <a:pt x="10944" y="1611"/>
                      <a:pt x="10943" y="1623"/>
                      <a:pt x="10936" y="1632"/>
                    </a:cubicBezTo>
                    <a:cubicBezTo>
                      <a:pt x="10927" y="1642"/>
                      <a:pt x="10918" y="1637"/>
                      <a:pt x="10908" y="1638"/>
                    </a:cubicBezTo>
                    <a:cubicBezTo>
                      <a:pt x="10905" y="1667"/>
                      <a:pt x="10899" y="1704"/>
                      <a:pt x="10920" y="1707"/>
                    </a:cubicBezTo>
                    <a:cubicBezTo>
                      <a:pt x="10937" y="1709"/>
                      <a:pt x="10953" y="1663"/>
                      <a:pt x="10970" y="1682"/>
                    </a:cubicBezTo>
                    <a:cubicBezTo>
                      <a:pt x="10992" y="1705"/>
                      <a:pt x="10957" y="1745"/>
                      <a:pt x="10945" y="1746"/>
                    </a:cubicBezTo>
                    <a:cubicBezTo>
                      <a:pt x="10937" y="1747"/>
                      <a:pt x="10922" y="1737"/>
                      <a:pt x="10914" y="1744"/>
                    </a:cubicBezTo>
                    <a:cubicBezTo>
                      <a:pt x="10905" y="1753"/>
                      <a:pt x="10909" y="1774"/>
                      <a:pt x="10910" y="1792"/>
                    </a:cubicBezTo>
                    <a:cubicBezTo>
                      <a:pt x="10918" y="1789"/>
                      <a:pt x="10921" y="1802"/>
                      <a:pt x="10927" y="1808"/>
                    </a:cubicBezTo>
                    <a:cubicBezTo>
                      <a:pt x="10931" y="1813"/>
                      <a:pt x="10936" y="1813"/>
                      <a:pt x="10942" y="1814"/>
                    </a:cubicBezTo>
                    <a:cubicBezTo>
                      <a:pt x="10953" y="1815"/>
                      <a:pt x="10964" y="1813"/>
                      <a:pt x="10975" y="1814"/>
                    </a:cubicBezTo>
                    <a:cubicBezTo>
                      <a:pt x="10976" y="1837"/>
                      <a:pt x="10962" y="1859"/>
                      <a:pt x="10980" y="1875"/>
                    </a:cubicBezTo>
                    <a:cubicBezTo>
                      <a:pt x="10985" y="1880"/>
                      <a:pt x="10988" y="1874"/>
                      <a:pt x="10993" y="1877"/>
                    </a:cubicBezTo>
                    <a:cubicBezTo>
                      <a:pt x="10998" y="1880"/>
                      <a:pt x="11007" y="1900"/>
                      <a:pt x="11012" y="1907"/>
                    </a:cubicBezTo>
                    <a:cubicBezTo>
                      <a:pt x="11006" y="1920"/>
                      <a:pt x="11011" y="1937"/>
                      <a:pt x="11011" y="1953"/>
                    </a:cubicBezTo>
                    <a:cubicBezTo>
                      <a:pt x="11023" y="1954"/>
                      <a:pt x="11044" y="1961"/>
                      <a:pt x="11052" y="1980"/>
                    </a:cubicBezTo>
                    <a:cubicBezTo>
                      <a:pt x="11058" y="1993"/>
                      <a:pt x="11064" y="2014"/>
                      <a:pt x="11069" y="2030"/>
                    </a:cubicBezTo>
                    <a:cubicBezTo>
                      <a:pt x="11082" y="2022"/>
                      <a:pt x="11094" y="2015"/>
                      <a:pt x="11107" y="2009"/>
                    </a:cubicBezTo>
                    <a:cubicBezTo>
                      <a:pt x="11123" y="2001"/>
                      <a:pt x="11117" y="1990"/>
                      <a:pt x="11117" y="1963"/>
                    </a:cubicBezTo>
                    <a:cubicBezTo>
                      <a:pt x="11117" y="1947"/>
                      <a:pt x="11113" y="1924"/>
                      <a:pt x="11114" y="1910"/>
                    </a:cubicBezTo>
                    <a:cubicBezTo>
                      <a:pt x="11116" y="1881"/>
                      <a:pt x="11145" y="1869"/>
                      <a:pt x="11159" y="1865"/>
                    </a:cubicBezTo>
                    <a:cubicBezTo>
                      <a:pt x="11156" y="1852"/>
                      <a:pt x="11150" y="1821"/>
                      <a:pt x="11153" y="1808"/>
                    </a:cubicBezTo>
                    <a:cubicBezTo>
                      <a:pt x="11158" y="1790"/>
                      <a:pt x="11175" y="1784"/>
                      <a:pt x="11183" y="1773"/>
                    </a:cubicBezTo>
                    <a:cubicBezTo>
                      <a:pt x="11191" y="1761"/>
                      <a:pt x="11187" y="1761"/>
                      <a:pt x="11190" y="1744"/>
                    </a:cubicBezTo>
                    <a:cubicBezTo>
                      <a:pt x="11192" y="1733"/>
                      <a:pt x="11200" y="1723"/>
                      <a:pt x="11201" y="1712"/>
                    </a:cubicBezTo>
                    <a:cubicBezTo>
                      <a:pt x="11204" y="1688"/>
                      <a:pt x="11186" y="1667"/>
                      <a:pt x="11201" y="1648"/>
                    </a:cubicBezTo>
                    <a:cubicBezTo>
                      <a:pt x="11206" y="1642"/>
                      <a:pt x="11214" y="1645"/>
                      <a:pt x="11219" y="1644"/>
                    </a:cubicBezTo>
                    <a:cubicBezTo>
                      <a:pt x="11225" y="1642"/>
                      <a:pt x="11229" y="1636"/>
                      <a:pt x="11235" y="1632"/>
                    </a:cubicBezTo>
                    <a:cubicBezTo>
                      <a:pt x="11258" y="1612"/>
                      <a:pt x="11238" y="1604"/>
                      <a:pt x="11241" y="1567"/>
                    </a:cubicBezTo>
                    <a:cubicBezTo>
                      <a:pt x="11257" y="1554"/>
                      <a:pt x="11246" y="1543"/>
                      <a:pt x="11245" y="1522"/>
                    </a:cubicBezTo>
                    <a:cubicBezTo>
                      <a:pt x="11242" y="1469"/>
                      <a:pt x="11263" y="1500"/>
                      <a:pt x="11274" y="1491"/>
                    </a:cubicBezTo>
                    <a:cubicBezTo>
                      <a:pt x="11285" y="1481"/>
                      <a:pt x="11285" y="1454"/>
                      <a:pt x="11301" y="1464"/>
                    </a:cubicBezTo>
                    <a:cubicBezTo>
                      <a:pt x="11307" y="1468"/>
                      <a:pt x="11311" y="1478"/>
                      <a:pt x="11316" y="1482"/>
                    </a:cubicBezTo>
                    <a:cubicBezTo>
                      <a:pt x="11321" y="1484"/>
                      <a:pt x="11327" y="1483"/>
                      <a:pt x="11332" y="1485"/>
                    </a:cubicBezTo>
                    <a:cubicBezTo>
                      <a:pt x="11333" y="1520"/>
                      <a:pt x="11320" y="1533"/>
                      <a:pt x="11335" y="1560"/>
                    </a:cubicBezTo>
                    <a:cubicBezTo>
                      <a:pt x="11346" y="1579"/>
                      <a:pt x="11353" y="1601"/>
                      <a:pt x="11364" y="1621"/>
                    </a:cubicBezTo>
                    <a:cubicBezTo>
                      <a:pt x="11370" y="1615"/>
                      <a:pt x="11389" y="1625"/>
                      <a:pt x="11392" y="1641"/>
                    </a:cubicBezTo>
                    <a:cubicBezTo>
                      <a:pt x="11396" y="1672"/>
                      <a:pt x="11373" y="1673"/>
                      <a:pt x="11364" y="1674"/>
                    </a:cubicBezTo>
                    <a:cubicBezTo>
                      <a:pt x="11368" y="1700"/>
                      <a:pt x="11378" y="1715"/>
                      <a:pt x="11364" y="1734"/>
                    </a:cubicBezTo>
                    <a:cubicBezTo>
                      <a:pt x="11358" y="1742"/>
                      <a:pt x="11357" y="1738"/>
                      <a:pt x="11354" y="1750"/>
                    </a:cubicBezTo>
                    <a:cubicBezTo>
                      <a:pt x="11351" y="1761"/>
                      <a:pt x="11354" y="1772"/>
                      <a:pt x="11347" y="1779"/>
                    </a:cubicBezTo>
                    <a:cubicBezTo>
                      <a:pt x="11351" y="1789"/>
                      <a:pt x="11353" y="1806"/>
                      <a:pt x="11358" y="1811"/>
                    </a:cubicBezTo>
                    <a:cubicBezTo>
                      <a:pt x="11364" y="1817"/>
                      <a:pt x="11375" y="1808"/>
                      <a:pt x="11382" y="1808"/>
                    </a:cubicBezTo>
                    <a:cubicBezTo>
                      <a:pt x="11382" y="1782"/>
                      <a:pt x="11406" y="1779"/>
                      <a:pt x="11415" y="1779"/>
                    </a:cubicBezTo>
                    <a:cubicBezTo>
                      <a:pt x="11430" y="1781"/>
                      <a:pt x="11437" y="1791"/>
                      <a:pt x="11441" y="1817"/>
                    </a:cubicBezTo>
                    <a:cubicBezTo>
                      <a:pt x="11443" y="1834"/>
                      <a:pt x="11448" y="1848"/>
                      <a:pt x="11455" y="1864"/>
                    </a:cubicBezTo>
                    <a:cubicBezTo>
                      <a:pt x="11468" y="1838"/>
                      <a:pt x="11470" y="1828"/>
                      <a:pt x="11491" y="1825"/>
                    </a:cubicBezTo>
                    <a:cubicBezTo>
                      <a:pt x="11504" y="1823"/>
                      <a:pt x="11518" y="1820"/>
                      <a:pt x="11530" y="1813"/>
                    </a:cubicBezTo>
                    <a:cubicBezTo>
                      <a:pt x="11526" y="1800"/>
                      <a:pt x="11517" y="1750"/>
                      <a:pt x="11521" y="1738"/>
                    </a:cubicBezTo>
                    <a:cubicBezTo>
                      <a:pt x="11523" y="1732"/>
                      <a:pt x="11540" y="1729"/>
                      <a:pt x="11544" y="1726"/>
                    </a:cubicBezTo>
                    <a:cubicBezTo>
                      <a:pt x="11550" y="1721"/>
                      <a:pt x="11553" y="1714"/>
                      <a:pt x="11557" y="1707"/>
                    </a:cubicBezTo>
                    <a:cubicBezTo>
                      <a:pt x="11568" y="1691"/>
                      <a:pt x="11585" y="1679"/>
                      <a:pt x="11566" y="1656"/>
                    </a:cubicBezTo>
                    <a:cubicBezTo>
                      <a:pt x="11555" y="1641"/>
                      <a:pt x="11545" y="1663"/>
                      <a:pt x="11531" y="1663"/>
                    </a:cubicBezTo>
                    <a:cubicBezTo>
                      <a:pt x="11524" y="1663"/>
                      <a:pt x="11520" y="1658"/>
                      <a:pt x="11514" y="1652"/>
                    </a:cubicBezTo>
                    <a:cubicBezTo>
                      <a:pt x="11509" y="1648"/>
                      <a:pt x="11507" y="1646"/>
                      <a:pt x="11502" y="1645"/>
                    </a:cubicBezTo>
                    <a:cubicBezTo>
                      <a:pt x="11500" y="1645"/>
                      <a:pt x="11497" y="1654"/>
                      <a:pt x="11494" y="1652"/>
                    </a:cubicBezTo>
                    <a:cubicBezTo>
                      <a:pt x="11490" y="1647"/>
                      <a:pt x="11492" y="1627"/>
                      <a:pt x="11495" y="1621"/>
                    </a:cubicBezTo>
                    <a:cubicBezTo>
                      <a:pt x="11499" y="1615"/>
                      <a:pt x="11508" y="1619"/>
                      <a:pt x="11513" y="1615"/>
                    </a:cubicBezTo>
                    <a:cubicBezTo>
                      <a:pt x="11511" y="1605"/>
                      <a:pt x="11506" y="1571"/>
                      <a:pt x="11503" y="1564"/>
                    </a:cubicBezTo>
                    <a:cubicBezTo>
                      <a:pt x="11497" y="1551"/>
                      <a:pt x="11486" y="1562"/>
                      <a:pt x="11479" y="1557"/>
                    </a:cubicBezTo>
                    <a:cubicBezTo>
                      <a:pt x="11472" y="1553"/>
                      <a:pt x="11467" y="1538"/>
                      <a:pt x="11459" y="1545"/>
                    </a:cubicBezTo>
                    <a:cubicBezTo>
                      <a:pt x="11454" y="1548"/>
                      <a:pt x="11448" y="1564"/>
                      <a:pt x="11444" y="1572"/>
                    </a:cubicBezTo>
                    <a:cubicBezTo>
                      <a:pt x="11445" y="1572"/>
                      <a:pt x="11446" y="1572"/>
                      <a:pt x="11448" y="1572"/>
                    </a:cubicBezTo>
                    <a:cubicBezTo>
                      <a:pt x="11442" y="1568"/>
                      <a:pt x="11435" y="1570"/>
                      <a:pt x="11429" y="1569"/>
                    </a:cubicBezTo>
                    <a:cubicBezTo>
                      <a:pt x="11429" y="1542"/>
                      <a:pt x="11428" y="1499"/>
                      <a:pt x="11415" y="1483"/>
                    </a:cubicBezTo>
                    <a:cubicBezTo>
                      <a:pt x="11408" y="1473"/>
                      <a:pt x="11398" y="1484"/>
                      <a:pt x="11391" y="1479"/>
                    </a:cubicBezTo>
                    <a:cubicBezTo>
                      <a:pt x="11383" y="1473"/>
                      <a:pt x="11376" y="1434"/>
                      <a:pt x="11388" y="1434"/>
                    </a:cubicBezTo>
                    <a:cubicBezTo>
                      <a:pt x="11389" y="1431"/>
                      <a:pt x="11389" y="1425"/>
                      <a:pt x="11388" y="1422"/>
                    </a:cubicBezTo>
                    <a:cubicBezTo>
                      <a:pt x="11368" y="1419"/>
                      <a:pt x="11361" y="1407"/>
                      <a:pt x="11353" y="1372"/>
                    </a:cubicBezTo>
                    <a:cubicBezTo>
                      <a:pt x="11346" y="1388"/>
                      <a:pt x="11324" y="1386"/>
                      <a:pt x="11316" y="1371"/>
                    </a:cubicBezTo>
                    <a:cubicBezTo>
                      <a:pt x="11310" y="1362"/>
                      <a:pt x="11315" y="1361"/>
                      <a:pt x="11311" y="1352"/>
                    </a:cubicBezTo>
                    <a:cubicBezTo>
                      <a:pt x="11308" y="1344"/>
                      <a:pt x="11297" y="1331"/>
                      <a:pt x="11291" y="1327"/>
                    </a:cubicBezTo>
                    <a:cubicBezTo>
                      <a:pt x="11278" y="1319"/>
                      <a:pt x="11266" y="1354"/>
                      <a:pt x="11253" y="1332"/>
                    </a:cubicBezTo>
                    <a:cubicBezTo>
                      <a:pt x="11251" y="1328"/>
                      <a:pt x="11250" y="1317"/>
                      <a:pt x="11248" y="1312"/>
                    </a:cubicBezTo>
                    <a:cubicBezTo>
                      <a:pt x="11244" y="1304"/>
                      <a:pt x="11235" y="1299"/>
                      <a:pt x="11230" y="1292"/>
                    </a:cubicBezTo>
                    <a:cubicBezTo>
                      <a:pt x="11237" y="1267"/>
                      <a:pt x="11225" y="1249"/>
                      <a:pt x="11221" y="1229"/>
                    </a:cubicBezTo>
                    <a:lnTo>
                      <a:pt x="11212" y="1229"/>
                    </a:lnTo>
                    <a:cubicBezTo>
                      <a:pt x="11206" y="1226"/>
                      <a:pt x="11191" y="1221"/>
                      <a:pt x="11186" y="1227"/>
                    </a:cubicBezTo>
                    <a:cubicBezTo>
                      <a:pt x="11179" y="1236"/>
                      <a:pt x="11180" y="1258"/>
                      <a:pt x="11172" y="1268"/>
                    </a:cubicBezTo>
                    <a:cubicBezTo>
                      <a:pt x="11163" y="1258"/>
                      <a:pt x="11166" y="1240"/>
                      <a:pt x="11168" y="1224"/>
                    </a:cubicBezTo>
                    <a:cubicBezTo>
                      <a:pt x="11169" y="1214"/>
                      <a:pt x="11171" y="1207"/>
                      <a:pt x="11169" y="1196"/>
                    </a:cubicBezTo>
                    <a:cubicBezTo>
                      <a:pt x="11166" y="1180"/>
                      <a:pt x="11163" y="1188"/>
                      <a:pt x="11159" y="1178"/>
                    </a:cubicBezTo>
                    <a:cubicBezTo>
                      <a:pt x="11156" y="1170"/>
                      <a:pt x="11156" y="1158"/>
                      <a:pt x="11153" y="1149"/>
                    </a:cubicBezTo>
                    <a:close/>
                    <a:moveTo>
                      <a:pt x="11498" y="1330"/>
                    </a:moveTo>
                    <a:cubicBezTo>
                      <a:pt x="11514" y="1331"/>
                      <a:pt x="11531" y="1331"/>
                      <a:pt x="11547" y="1325"/>
                    </a:cubicBezTo>
                    <a:cubicBezTo>
                      <a:pt x="11556" y="1321"/>
                      <a:pt x="11558" y="1317"/>
                      <a:pt x="11563" y="1304"/>
                    </a:cubicBezTo>
                    <a:cubicBezTo>
                      <a:pt x="11570" y="1288"/>
                      <a:pt x="11569" y="1289"/>
                      <a:pt x="11581" y="1289"/>
                    </a:cubicBezTo>
                    <a:cubicBezTo>
                      <a:pt x="11594" y="1290"/>
                      <a:pt x="11607" y="1289"/>
                      <a:pt x="11619" y="1287"/>
                    </a:cubicBezTo>
                    <a:cubicBezTo>
                      <a:pt x="11631" y="1284"/>
                      <a:pt x="11645" y="1289"/>
                      <a:pt x="11656" y="1281"/>
                    </a:cubicBezTo>
                    <a:cubicBezTo>
                      <a:pt x="11681" y="1264"/>
                      <a:pt x="11648" y="1241"/>
                      <a:pt x="11647" y="1216"/>
                    </a:cubicBezTo>
                    <a:cubicBezTo>
                      <a:pt x="11657" y="1202"/>
                      <a:pt x="11669" y="1187"/>
                      <a:pt x="11680" y="1177"/>
                    </a:cubicBezTo>
                    <a:cubicBezTo>
                      <a:pt x="11689" y="1170"/>
                      <a:pt x="11706" y="1173"/>
                      <a:pt x="11711" y="1155"/>
                    </a:cubicBezTo>
                    <a:cubicBezTo>
                      <a:pt x="11710" y="1153"/>
                      <a:pt x="11709" y="1149"/>
                      <a:pt x="11706" y="1149"/>
                    </a:cubicBezTo>
                    <a:cubicBezTo>
                      <a:pt x="11713" y="1122"/>
                      <a:pt x="11728" y="1128"/>
                      <a:pt x="11730" y="1097"/>
                    </a:cubicBezTo>
                    <a:cubicBezTo>
                      <a:pt x="11732" y="1076"/>
                      <a:pt x="11728" y="1042"/>
                      <a:pt x="11718" y="1031"/>
                    </a:cubicBezTo>
                    <a:cubicBezTo>
                      <a:pt x="11703" y="1015"/>
                      <a:pt x="11678" y="1036"/>
                      <a:pt x="11663" y="1046"/>
                    </a:cubicBezTo>
                    <a:cubicBezTo>
                      <a:pt x="11649" y="1057"/>
                      <a:pt x="11649" y="1048"/>
                      <a:pt x="11644" y="1023"/>
                    </a:cubicBezTo>
                    <a:cubicBezTo>
                      <a:pt x="11630" y="1018"/>
                      <a:pt x="11619" y="1047"/>
                      <a:pt x="11605" y="1039"/>
                    </a:cubicBezTo>
                    <a:cubicBezTo>
                      <a:pt x="11591" y="1031"/>
                      <a:pt x="11577" y="1004"/>
                      <a:pt x="11570" y="980"/>
                    </a:cubicBezTo>
                    <a:cubicBezTo>
                      <a:pt x="11568" y="971"/>
                      <a:pt x="11567" y="953"/>
                      <a:pt x="11562" y="949"/>
                    </a:cubicBezTo>
                    <a:cubicBezTo>
                      <a:pt x="11555" y="944"/>
                      <a:pt x="11543" y="964"/>
                      <a:pt x="11540" y="974"/>
                    </a:cubicBezTo>
                    <a:cubicBezTo>
                      <a:pt x="11537" y="985"/>
                      <a:pt x="11540" y="996"/>
                      <a:pt x="11534" y="1004"/>
                    </a:cubicBezTo>
                    <a:cubicBezTo>
                      <a:pt x="11531" y="1008"/>
                      <a:pt x="11515" y="1011"/>
                      <a:pt x="11510" y="1012"/>
                    </a:cubicBezTo>
                    <a:cubicBezTo>
                      <a:pt x="11510" y="1025"/>
                      <a:pt x="11514" y="1036"/>
                      <a:pt x="11520" y="1042"/>
                    </a:cubicBezTo>
                    <a:cubicBezTo>
                      <a:pt x="11502" y="1072"/>
                      <a:pt x="11498" y="1054"/>
                      <a:pt x="11493" y="1014"/>
                    </a:cubicBezTo>
                    <a:cubicBezTo>
                      <a:pt x="11491" y="1004"/>
                      <a:pt x="11490" y="994"/>
                      <a:pt x="11491" y="983"/>
                    </a:cubicBezTo>
                    <a:cubicBezTo>
                      <a:pt x="11492" y="975"/>
                      <a:pt x="11496" y="959"/>
                      <a:pt x="11495" y="953"/>
                    </a:cubicBezTo>
                    <a:cubicBezTo>
                      <a:pt x="11492" y="912"/>
                      <a:pt x="11428" y="957"/>
                      <a:pt x="11455" y="1006"/>
                    </a:cubicBezTo>
                    <a:cubicBezTo>
                      <a:pt x="11443" y="1024"/>
                      <a:pt x="11433" y="1042"/>
                      <a:pt x="11437" y="1072"/>
                    </a:cubicBezTo>
                    <a:cubicBezTo>
                      <a:pt x="11433" y="1074"/>
                      <a:pt x="11428" y="1072"/>
                      <a:pt x="11424" y="1069"/>
                    </a:cubicBezTo>
                    <a:cubicBezTo>
                      <a:pt x="11414" y="1037"/>
                      <a:pt x="11418" y="1018"/>
                      <a:pt x="11395" y="1017"/>
                    </a:cubicBezTo>
                    <a:cubicBezTo>
                      <a:pt x="11378" y="1017"/>
                      <a:pt x="11355" y="1044"/>
                      <a:pt x="11338" y="1020"/>
                    </a:cubicBezTo>
                    <a:cubicBezTo>
                      <a:pt x="11333" y="1014"/>
                      <a:pt x="11329" y="999"/>
                      <a:pt x="11327" y="990"/>
                    </a:cubicBezTo>
                    <a:cubicBezTo>
                      <a:pt x="11322" y="970"/>
                      <a:pt x="11327" y="969"/>
                      <a:pt x="11312" y="968"/>
                    </a:cubicBezTo>
                    <a:cubicBezTo>
                      <a:pt x="11301" y="968"/>
                      <a:pt x="11299" y="966"/>
                      <a:pt x="11289" y="958"/>
                    </a:cubicBezTo>
                    <a:cubicBezTo>
                      <a:pt x="11279" y="949"/>
                      <a:pt x="11276" y="952"/>
                      <a:pt x="11267" y="967"/>
                    </a:cubicBezTo>
                    <a:cubicBezTo>
                      <a:pt x="11263" y="975"/>
                      <a:pt x="11262" y="973"/>
                      <a:pt x="11260" y="982"/>
                    </a:cubicBezTo>
                    <a:cubicBezTo>
                      <a:pt x="11259" y="989"/>
                      <a:pt x="11262" y="997"/>
                      <a:pt x="11259" y="1003"/>
                    </a:cubicBezTo>
                    <a:cubicBezTo>
                      <a:pt x="11253" y="1014"/>
                      <a:pt x="11232" y="1009"/>
                      <a:pt x="11224" y="1009"/>
                    </a:cubicBezTo>
                    <a:cubicBezTo>
                      <a:pt x="11225" y="1004"/>
                      <a:pt x="11223" y="1000"/>
                      <a:pt x="11225" y="995"/>
                    </a:cubicBezTo>
                    <a:cubicBezTo>
                      <a:pt x="11212" y="984"/>
                      <a:pt x="11206" y="971"/>
                      <a:pt x="11197" y="996"/>
                    </a:cubicBezTo>
                    <a:cubicBezTo>
                      <a:pt x="11194" y="1005"/>
                      <a:pt x="11193" y="1012"/>
                      <a:pt x="11191" y="1021"/>
                    </a:cubicBezTo>
                    <a:cubicBezTo>
                      <a:pt x="11190" y="1029"/>
                      <a:pt x="11185" y="1043"/>
                      <a:pt x="11184" y="1049"/>
                    </a:cubicBezTo>
                    <a:cubicBezTo>
                      <a:pt x="11183" y="1066"/>
                      <a:pt x="11193" y="1081"/>
                      <a:pt x="11198" y="1096"/>
                    </a:cubicBezTo>
                    <a:cubicBezTo>
                      <a:pt x="11205" y="1115"/>
                      <a:pt x="11205" y="1128"/>
                      <a:pt x="11205" y="1152"/>
                    </a:cubicBezTo>
                    <a:cubicBezTo>
                      <a:pt x="11222" y="1154"/>
                      <a:pt x="11258" y="1137"/>
                      <a:pt x="11267" y="1173"/>
                    </a:cubicBezTo>
                    <a:cubicBezTo>
                      <a:pt x="11269" y="1180"/>
                      <a:pt x="11266" y="1188"/>
                      <a:pt x="11270" y="1195"/>
                    </a:cubicBezTo>
                    <a:cubicBezTo>
                      <a:pt x="11274" y="1201"/>
                      <a:pt x="11276" y="1194"/>
                      <a:pt x="11279" y="1197"/>
                    </a:cubicBezTo>
                    <a:cubicBezTo>
                      <a:pt x="11290" y="1204"/>
                      <a:pt x="11291" y="1219"/>
                      <a:pt x="11296" y="1241"/>
                    </a:cubicBezTo>
                    <a:cubicBezTo>
                      <a:pt x="11298" y="1253"/>
                      <a:pt x="11302" y="1272"/>
                      <a:pt x="11310" y="1261"/>
                    </a:cubicBezTo>
                    <a:cubicBezTo>
                      <a:pt x="11313" y="1258"/>
                      <a:pt x="11311" y="1246"/>
                      <a:pt x="11314" y="1243"/>
                    </a:cubicBezTo>
                    <a:cubicBezTo>
                      <a:pt x="11318" y="1239"/>
                      <a:pt x="11327" y="1251"/>
                      <a:pt x="11331" y="1255"/>
                    </a:cubicBezTo>
                    <a:cubicBezTo>
                      <a:pt x="11342" y="1265"/>
                      <a:pt x="11360" y="1289"/>
                      <a:pt x="11372" y="1289"/>
                    </a:cubicBezTo>
                    <a:cubicBezTo>
                      <a:pt x="11381" y="1288"/>
                      <a:pt x="11383" y="1274"/>
                      <a:pt x="11392" y="1279"/>
                    </a:cubicBezTo>
                    <a:cubicBezTo>
                      <a:pt x="11404" y="1285"/>
                      <a:pt x="11410" y="1313"/>
                      <a:pt x="11423" y="1319"/>
                    </a:cubicBezTo>
                    <a:cubicBezTo>
                      <a:pt x="11427" y="1288"/>
                      <a:pt x="11434" y="1279"/>
                      <a:pt x="11449" y="1285"/>
                    </a:cubicBezTo>
                    <a:cubicBezTo>
                      <a:pt x="11458" y="1289"/>
                      <a:pt x="11473" y="1302"/>
                      <a:pt x="11480" y="1311"/>
                    </a:cubicBezTo>
                    <a:lnTo>
                      <a:pt x="11498" y="1330"/>
                    </a:lnTo>
                    <a:close/>
                    <a:moveTo>
                      <a:pt x="13119" y="3738"/>
                    </a:moveTo>
                    <a:cubicBezTo>
                      <a:pt x="13114" y="3703"/>
                      <a:pt x="13091" y="3671"/>
                      <a:pt x="13075" y="3656"/>
                    </a:cubicBezTo>
                    <a:cubicBezTo>
                      <a:pt x="13064" y="3645"/>
                      <a:pt x="13052" y="3650"/>
                      <a:pt x="13040" y="3655"/>
                    </a:cubicBezTo>
                    <a:cubicBezTo>
                      <a:pt x="13029" y="3661"/>
                      <a:pt x="13020" y="3659"/>
                      <a:pt x="13009" y="3660"/>
                    </a:cubicBezTo>
                    <a:cubicBezTo>
                      <a:pt x="12995" y="3662"/>
                      <a:pt x="12992" y="3669"/>
                      <a:pt x="12996" y="3696"/>
                    </a:cubicBezTo>
                    <a:cubicBezTo>
                      <a:pt x="13000" y="3723"/>
                      <a:pt x="13001" y="3738"/>
                      <a:pt x="12997" y="3766"/>
                    </a:cubicBezTo>
                    <a:cubicBezTo>
                      <a:pt x="12994" y="3787"/>
                      <a:pt x="12990" y="3806"/>
                      <a:pt x="13000" y="3821"/>
                    </a:cubicBezTo>
                    <a:cubicBezTo>
                      <a:pt x="13010" y="3835"/>
                      <a:pt x="13030" y="3830"/>
                      <a:pt x="13039" y="3818"/>
                    </a:cubicBezTo>
                    <a:cubicBezTo>
                      <a:pt x="13052" y="3803"/>
                      <a:pt x="13054" y="3784"/>
                      <a:pt x="13070" y="3784"/>
                    </a:cubicBezTo>
                    <a:cubicBezTo>
                      <a:pt x="13084" y="3783"/>
                      <a:pt x="13102" y="3795"/>
                      <a:pt x="13110" y="3763"/>
                    </a:cubicBezTo>
                    <a:lnTo>
                      <a:pt x="13119" y="3738"/>
                    </a:lnTo>
                    <a:close/>
                    <a:moveTo>
                      <a:pt x="10326" y="8744"/>
                    </a:moveTo>
                    <a:cubicBezTo>
                      <a:pt x="10325" y="8755"/>
                      <a:pt x="10340" y="8765"/>
                      <a:pt x="10344" y="8770"/>
                    </a:cubicBezTo>
                    <a:cubicBezTo>
                      <a:pt x="10353" y="8779"/>
                      <a:pt x="10360" y="8782"/>
                      <a:pt x="10370" y="8776"/>
                    </a:cubicBezTo>
                    <a:cubicBezTo>
                      <a:pt x="10369" y="8749"/>
                      <a:pt x="10344" y="8728"/>
                      <a:pt x="10332" y="8728"/>
                    </a:cubicBezTo>
                    <a:lnTo>
                      <a:pt x="10326" y="8744"/>
                    </a:lnTo>
                    <a:close/>
                    <a:moveTo>
                      <a:pt x="10299" y="8769"/>
                    </a:moveTo>
                    <a:cubicBezTo>
                      <a:pt x="10288" y="8763"/>
                      <a:pt x="10273" y="8750"/>
                      <a:pt x="10261" y="8755"/>
                    </a:cubicBezTo>
                    <a:cubicBezTo>
                      <a:pt x="10255" y="8758"/>
                      <a:pt x="10242" y="8798"/>
                      <a:pt x="10244" y="8811"/>
                    </a:cubicBezTo>
                    <a:cubicBezTo>
                      <a:pt x="10246" y="8825"/>
                      <a:pt x="10256" y="8829"/>
                      <a:pt x="10262" y="8832"/>
                    </a:cubicBezTo>
                    <a:cubicBezTo>
                      <a:pt x="10269" y="8836"/>
                      <a:pt x="10272" y="8839"/>
                      <a:pt x="10277" y="8846"/>
                    </a:cubicBezTo>
                    <a:cubicBezTo>
                      <a:pt x="10288" y="8862"/>
                      <a:pt x="10305" y="8872"/>
                      <a:pt x="10309" y="8836"/>
                    </a:cubicBezTo>
                    <a:cubicBezTo>
                      <a:pt x="10311" y="8810"/>
                      <a:pt x="10300" y="8805"/>
                      <a:pt x="10305" y="8781"/>
                    </a:cubicBezTo>
                    <a:lnTo>
                      <a:pt x="10299" y="8769"/>
                    </a:lnTo>
                    <a:close/>
                    <a:moveTo>
                      <a:pt x="10641" y="8585"/>
                    </a:moveTo>
                    <a:cubicBezTo>
                      <a:pt x="10637" y="8591"/>
                      <a:pt x="10633" y="8597"/>
                      <a:pt x="10628" y="8602"/>
                    </a:cubicBezTo>
                    <a:cubicBezTo>
                      <a:pt x="10620" y="8613"/>
                      <a:pt x="10610" y="8607"/>
                      <a:pt x="10599" y="8608"/>
                    </a:cubicBezTo>
                    <a:cubicBezTo>
                      <a:pt x="10566" y="8610"/>
                      <a:pt x="10598" y="8706"/>
                      <a:pt x="10605" y="8734"/>
                    </a:cubicBezTo>
                    <a:cubicBezTo>
                      <a:pt x="10613" y="8764"/>
                      <a:pt x="10614" y="8785"/>
                      <a:pt x="10605" y="8815"/>
                    </a:cubicBezTo>
                    <a:cubicBezTo>
                      <a:pt x="10598" y="8834"/>
                      <a:pt x="10595" y="8881"/>
                      <a:pt x="10598" y="8904"/>
                    </a:cubicBezTo>
                    <a:cubicBezTo>
                      <a:pt x="10607" y="8911"/>
                      <a:pt x="10623" y="8923"/>
                      <a:pt x="10632" y="8908"/>
                    </a:cubicBezTo>
                    <a:cubicBezTo>
                      <a:pt x="10638" y="8898"/>
                      <a:pt x="10637" y="8892"/>
                      <a:pt x="10646" y="8888"/>
                    </a:cubicBezTo>
                    <a:cubicBezTo>
                      <a:pt x="10660" y="8881"/>
                      <a:pt x="10672" y="8866"/>
                      <a:pt x="10678" y="8837"/>
                    </a:cubicBezTo>
                    <a:cubicBezTo>
                      <a:pt x="10686" y="8801"/>
                      <a:pt x="10682" y="8774"/>
                      <a:pt x="10683" y="8736"/>
                    </a:cubicBezTo>
                    <a:cubicBezTo>
                      <a:pt x="10683" y="8719"/>
                      <a:pt x="10687" y="8699"/>
                      <a:pt x="10687" y="8684"/>
                    </a:cubicBezTo>
                    <a:cubicBezTo>
                      <a:pt x="10686" y="8665"/>
                      <a:pt x="10676" y="8659"/>
                      <a:pt x="10671" y="8646"/>
                    </a:cubicBezTo>
                    <a:cubicBezTo>
                      <a:pt x="10668" y="8635"/>
                      <a:pt x="10669" y="8625"/>
                      <a:pt x="10666" y="8613"/>
                    </a:cubicBezTo>
                    <a:cubicBezTo>
                      <a:pt x="10663" y="8600"/>
                      <a:pt x="10656" y="8592"/>
                      <a:pt x="10649" y="8585"/>
                    </a:cubicBezTo>
                    <a:lnTo>
                      <a:pt x="10641" y="8585"/>
                    </a:lnTo>
                    <a:close/>
                    <a:moveTo>
                      <a:pt x="10660" y="8528"/>
                    </a:moveTo>
                    <a:cubicBezTo>
                      <a:pt x="10660" y="8483"/>
                      <a:pt x="10660" y="8438"/>
                      <a:pt x="10660" y="8393"/>
                    </a:cubicBezTo>
                    <a:cubicBezTo>
                      <a:pt x="10659" y="8359"/>
                      <a:pt x="10664" y="8325"/>
                      <a:pt x="10659" y="8291"/>
                    </a:cubicBezTo>
                    <a:cubicBezTo>
                      <a:pt x="10641" y="8286"/>
                      <a:pt x="10651" y="8355"/>
                      <a:pt x="10636" y="8369"/>
                    </a:cubicBezTo>
                    <a:cubicBezTo>
                      <a:pt x="10627" y="8379"/>
                      <a:pt x="10620" y="8362"/>
                      <a:pt x="10615" y="8389"/>
                    </a:cubicBezTo>
                    <a:cubicBezTo>
                      <a:pt x="10611" y="8408"/>
                      <a:pt x="10610" y="8427"/>
                      <a:pt x="10620" y="8440"/>
                    </a:cubicBezTo>
                    <a:cubicBezTo>
                      <a:pt x="10621" y="8466"/>
                      <a:pt x="10619" y="8484"/>
                      <a:pt x="10628" y="8507"/>
                    </a:cubicBezTo>
                    <a:cubicBezTo>
                      <a:pt x="10634" y="8522"/>
                      <a:pt x="10641" y="8538"/>
                      <a:pt x="10651" y="8540"/>
                    </a:cubicBezTo>
                    <a:cubicBezTo>
                      <a:pt x="10652" y="8538"/>
                      <a:pt x="10652" y="8536"/>
                      <a:pt x="10652" y="8534"/>
                    </a:cubicBezTo>
                    <a:lnTo>
                      <a:pt x="10660" y="8528"/>
                    </a:lnTo>
                    <a:close/>
                    <a:moveTo>
                      <a:pt x="11017" y="9154"/>
                    </a:moveTo>
                    <a:cubicBezTo>
                      <a:pt x="11015" y="9138"/>
                      <a:pt x="11014" y="9120"/>
                      <a:pt x="11015" y="9103"/>
                    </a:cubicBezTo>
                    <a:cubicBezTo>
                      <a:pt x="11015" y="9090"/>
                      <a:pt x="11019" y="9079"/>
                      <a:pt x="11013" y="9069"/>
                    </a:cubicBezTo>
                    <a:cubicBezTo>
                      <a:pt x="11011" y="9066"/>
                      <a:pt x="11007" y="9065"/>
                      <a:pt x="11006" y="9062"/>
                    </a:cubicBezTo>
                    <a:cubicBezTo>
                      <a:pt x="11003" y="9055"/>
                      <a:pt x="11003" y="9044"/>
                      <a:pt x="11000" y="9037"/>
                    </a:cubicBezTo>
                    <a:cubicBezTo>
                      <a:pt x="10996" y="9030"/>
                      <a:pt x="10990" y="9019"/>
                      <a:pt x="10985" y="9019"/>
                    </a:cubicBezTo>
                    <a:cubicBezTo>
                      <a:pt x="10980" y="9019"/>
                      <a:pt x="10975" y="9025"/>
                      <a:pt x="10970" y="9025"/>
                    </a:cubicBezTo>
                    <a:cubicBezTo>
                      <a:pt x="10966" y="9026"/>
                      <a:pt x="10962" y="9024"/>
                      <a:pt x="10958" y="9022"/>
                    </a:cubicBezTo>
                    <a:cubicBezTo>
                      <a:pt x="10948" y="9018"/>
                      <a:pt x="10940" y="9015"/>
                      <a:pt x="10930" y="9019"/>
                    </a:cubicBezTo>
                    <a:cubicBezTo>
                      <a:pt x="10906" y="9029"/>
                      <a:pt x="10881" y="9014"/>
                      <a:pt x="10856" y="9016"/>
                    </a:cubicBezTo>
                    <a:cubicBezTo>
                      <a:pt x="10838" y="9017"/>
                      <a:pt x="10840" y="9052"/>
                      <a:pt x="10852" y="9073"/>
                    </a:cubicBezTo>
                    <a:cubicBezTo>
                      <a:pt x="10859" y="9086"/>
                      <a:pt x="10866" y="9086"/>
                      <a:pt x="10875" y="9089"/>
                    </a:cubicBezTo>
                    <a:cubicBezTo>
                      <a:pt x="10884" y="9092"/>
                      <a:pt x="10891" y="9101"/>
                      <a:pt x="10898" y="9113"/>
                    </a:cubicBezTo>
                    <a:cubicBezTo>
                      <a:pt x="10914" y="9141"/>
                      <a:pt x="10927" y="9173"/>
                      <a:pt x="10945" y="9197"/>
                    </a:cubicBezTo>
                    <a:cubicBezTo>
                      <a:pt x="10954" y="9211"/>
                      <a:pt x="10965" y="9225"/>
                      <a:pt x="10976" y="9231"/>
                    </a:cubicBezTo>
                    <a:cubicBezTo>
                      <a:pt x="10982" y="9235"/>
                      <a:pt x="10988" y="9235"/>
                      <a:pt x="10993" y="9243"/>
                    </a:cubicBezTo>
                    <a:cubicBezTo>
                      <a:pt x="10999" y="9251"/>
                      <a:pt x="11003" y="9267"/>
                      <a:pt x="11011" y="9267"/>
                    </a:cubicBezTo>
                    <a:cubicBezTo>
                      <a:pt x="11020" y="9268"/>
                      <a:pt x="11025" y="9247"/>
                      <a:pt x="11026" y="9232"/>
                    </a:cubicBezTo>
                    <a:cubicBezTo>
                      <a:pt x="11027" y="9205"/>
                      <a:pt x="11020" y="9179"/>
                      <a:pt x="11017" y="9154"/>
                    </a:cubicBezTo>
                    <a:close/>
                    <a:moveTo>
                      <a:pt x="11510" y="9391"/>
                    </a:moveTo>
                    <a:cubicBezTo>
                      <a:pt x="11509" y="9391"/>
                      <a:pt x="11508" y="9393"/>
                      <a:pt x="11507" y="9393"/>
                    </a:cubicBezTo>
                    <a:cubicBezTo>
                      <a:pt x="11504" y="9417"/>
                      <a:pt x="11519" y="9416"/>
                      <a:pt x="11527" y="9425"/>
                    </a:cubicBezTo>
                    <a:cubicBezTo>
                      <a:pt x="11535" y="9434"/>
                      <a:pt x="11542" y="9445"/>
                      <a:pt x="11552" y="9449"/>
                    </a:cubicBezTo>
                    <a:cubicBezTo>
                      <a:pt x="11562" y="9454"/>
                      <a:pt x="11573" y="9464"/>
                      <a:pt x="11583" y="9468"/>
                    </a:cubicBezTo>
                    <a:cubicBezTo>
                      <a:pt x="11589" y="9470"/>
                      <a:pt x="11597" y="9467"/>
                      <a:pt x="11604" y="9467"/>
                    </a:cubicBezTo>
                    <a:cubicBezTo>
                      <a:pt x="11617" y="9467"/>
                      <a:pt x="11631" y="9469"/>
                      <a:pt x="11644" y="9469"/>
                    </a:cubicBezTo>
                    <a:cubicBezTo>
                      <a:pt x="11656" y="9468"/>
                      <a:pt x="11666" y="9460"/>
                      <a:pt x="11677" y="9458"/>
                    </a:cubicBezTo>
                    <a:cubicBezTo>
                      <a:pt x="11671" y="9429"/>
                      <a:pt x="11662" y="9424"/>
                      <a:pt x="11647" y="9422"/>
                    </a:cubicBezTo>
                    <a:cubicBezTo>
                      <a:pt x="11640" y="9421"/>
                      <a:pt x="11633" y="9423"/>
                      <a:pt x="11626" y="9420"/>
                    </a:cubicBezTo>
                    <a:cubicBezTo>
                      <a:pt x="11617" y="9415"/>
                      <a:pt x="11612" y="9400"/>
                      <a:pt x="11604" y="9391"/>
                    </a:cubicBezTo>
                    <a:cubicBezTo>
                      <a:pt x="11592" y="9377"/>
                      <a:pt x="11574" y="9377"/>
                      <a:pt x="11560" y="9378"/>
                    </a:cubicBezTo>
                    <a:cubicBezTo>
                      <a:pt x="11554" y="9379"/>
                      <a:pt x="11548" y="9383"/>
                      <a:pt x="11543" y="9384"/>
                    </a:cubicBezTo>
                    <a:cubicBezTo>
                      <a:pt x="11534" y="9384"/>
                      <a:pt x="11529" y="9369"/>
                      <a:pt x="11522" y="9368"/>
                    </a:cubicBezTo>
                    <a:lnTo>
                      <a:pt x="11510" y="9391"/>
                    </a:lnTo>
                    <a:close/>
                    <a:moveTo>
                      <a:pt x="9644" y="6362"/>
                    </a:moveTo>
                    <a:cubicBezTo>
                      <a:pt x="9637" y="6371"/>
                      <a:pt x="9627" y="6366"/>
                      <a:pt x="9618" y="6369"/>
                    </a:cubicBezTo>
                    <a:cubicBezTo>
                      <a:pt x="9608" y="6373"/>
                      <a:pt x="9612" y="6379"/>
                      <a:pt x="9609" y="6397"/>
                    </a:cubicBezTo>
                    <a:cubicBezTo>
                      <a:pt x="9605" y="6421"/>
                      <a:pt x="9586" y="6431"/>
                      <a:pt x="9574" y="6436"/>
                    </a:cubicBezTo>
                    <a:cubicBezTo>
                      <a:pt x="9574" y="6458"/>
                      <a:pt x="9589" y="6496"/>
                      <a:pt x="9578" y="6515"/>
                    </a:cubicBezTo>
                    <a:cubicBezTo>
                      <a:pt x="9573" y="6522"/>
                      <a:pt x="9564" y="6517"/>
                      <a:pt x="9559" y="6518"/>
                    </a:cubicBezTo>
                    <a:cubicBezTo>
                      <a:pt x="9550" y="6520"/>
                      <a:pt x="9549" y="6537"/>
                      <a:pt x="9540" y="6541"/>
                    </a:cubicBezTo>
                    <a:cubicBezTo>
                      <a:pt x="9531" y="6543"/>
                      <a:pt x="9526" y="6529"/>
                      <a:pt x="9519" y="6522"/>
                    </a:cubicBezTo>
                    <a:cubicBezTo>
                      <a:pt x="9512" y="6515"/>
                      <a:pt x="9510" y="6517"/>
                      <a:pt x="9502" y="6523"/>
                    </a:cubicBezTo>
                    <a:cubicBezTo>
                      <a:pt x="9486" y="6534"/>
                      <a:pt x="9477" y="6559"/>
                      <a:pt x="9488" y="6588"/>
                    </a:cubicBezTo>
                    <a:cubicBezTo>
                      <a:pt x="9491" y="6597"/>
                      <a:pt x="9495" y="6608"/>
                      <a:pt x="9501" y="6613"/>
                    </a:cubicBezTo>
                    <a:cubicBezTo>
                      <a:pt x="9506" y="6618"/>
                      <a:pt x="9511" y="6611"/>
                      <a:pt x="9512" y="6629"/>
                    </a:cubicBezTo>
                    <a:cubicBezTo>
                      <a:pt x="9513" y="6640"/>
                      <a:pt x="9508" y="6652"/>
                      <a:pt x="9507" y="6663"/>
                    </a:cubicBezTo>
                    <a:cubicBezTo>
                      <a:pt x="9506" y="6679"/>
                      <a:pt x="9509" y="6686"/>
                      <a:pt x="9515" y="6698"/>
                    </a:cubicBezTo>
                    <a:cubicBezTo>
                      <a:pt x="9521" y="6712"/>
                      <a:pt x="9522" y="6709"/>
                      <a:pt x="9522" y="6726"/>
                    </a:cubicBezTo>
                    <a:cubicBezTo>
                      <a:pt x="9522" y="6739"/>
                      <a:pt x="9521" y="6754"/>
                      <a:pt x="9523" y="6767"/>
                    </a:cubicBezTo>
                    <a:cubicBezTo>
                      <a:pt x="9524" y="6775"/>
                      <a:pt x="9534" y="6788"/>
                      <a:pt x="9532" y="6797"/>
                    </a:cubicBezTo>
                    <a:cubicBezTo>
                      <a:pt x="9530" y="6802"/>
                      <a:pt x="9519" y="6806"/>
                      <a:pt x="9517" y="6810"/>
                    </a:cubicBezTo>
                    <a:cubicBezTo>
                      <a:pt x="9510" y="6820"/>
                      <a:pt x="9512" y="6827"/>
                      <a:pt x="9509" y="6840"/>
                    </a:cubicBezTo>
                    <a:cubicBezTo>
                      <a:pt x="9507" y="6855"/>
                      <a:pt x="9503" y="6855"/>
                      <a:pt x="9497" y="6863"/>
                    </a:cubicBezTo>
                    <a:cubicBezTo>
                      <a:pt x="9488" y="6875"/>
                      <a:pt x="9477" y="6892"/>
                      <a:pt x="9476" y="6914"/>
                    </a:cubicBezTo>
                    <a:cubicBezTo>
                      <a:pt x="9476" y="6932"/>
                      <a:pt x="9475" y="6961"/>
                      <a:pt x="9478" y="6979"/>
                    </a:cubicBezTo>
                    <a:cubicBezTo>
                      <a:pt x="9482" y="6978"/>
                      <a:pt x="9491" y="6986"/>
                      <a:pt x="9494" y="6992"/>
                    </a:cubicBezTo>
                    <a:cubicBezTo>
                      <a:pt x="9496" y="6997"/>
                      <a:pt x="9496" y="7005"/>
                      <a:pt x="9498" y="7009"/>
                    </a:cubicBezTo>
                    <a:cubicBezTo>
                      <a:pt x="9502" y="7016"/>
                      <a:pt x="9514" y="7018"/>
                      <a:pt x="9519" y="7021"/>
                    </a:cubicBezTo>
                    <a:cubicBezTo>
                      <a:pt x="9529" y="7026"/>
                      <a:pt x="9544" y="7026"/>
                      <a:pt x="9553" y="7010"/>
                    </a:cubicBezTo>
                    <a:cubicBezTo>
                      <a:pt x="9560" y="6997"/>
                      <a:pt x="9563" y="6981"/>
                      <a:pt x="9575" y="6978"/>
                    </a:cubicBezTo>
                    <a:cubicBezTo>
                      <a:pt x="9578" y="6990"/>
                      <a:pt x="9603" y="6978"/>
                      <a:pt x="9609" y="6972"/>
                    </a:cubicBezTo>
                    <a:cubicBezTo>
                      <a:pt x="9618" y="6963"/>
                      <a:pt x="9611" y="6944"/>
                      <a:pt x="9616" y="6927"/>
                    </a:cubicBezTo>
                    <a:cubicBezTo>
                      <a:pt x="9624" y="6894"/>
                      <a:pt x="9661" y="6898"/>
                      <a:pt x="9675" y="6906"/>
                    </a:cubicBezTo>
                    <a:cubicBezTo>
                      <a:pt x="9691" y="6914"/>
                      <a:pt x="9714" y="6910"/>
                      <a:pt x="9719" y="6873"/>
                    </a:cubicBezTo>
                    <a:cubicBezTo>
                      <a:pt x="9722" y="6855"/>
                      <a:pt x="9719" y="6841"/>
                      <a:pt x="9717" y="6823"/>
                    </a:cubicBezTo>
                    <a:cubicBezTo>
                      <a:pt x="9714" y="6792"/>
                      <a:pt x="9721" y="6805"/>
                      <a:pt x="9729" y="6787"/>
                    </a:cubicBezTo>
                    <a:cubicBezTo>
                      <a:pt x="9737" y="6767"/>
                      <a:pt x="9734" y="6729"/>
                      <a:pt x="9736" y="6704"/>
                    </a:cubicBezTo>
                    <a:cubicBezTo>
                      <a:pt x="9731" y="6698"/>
                      <a:pt x="9727" y="6684"/>
                      <a:pt x="9722" y="6676"/>
                    </a:cubicBezTo>
                    <a:cubicBezTo>
                      <a:pt x="9713" y="6660"/>
                      <a:pt x="9710" y="6628"/>
                      <a:pt x="9714" y="6604"/>
                    </a:cubicBezTo>
                    <a:cubicBezTo>
                      <a:pt x="9720" y="6611"/>
                      <a:pt x="9731" y="6605"/>
                      <a:pt x="9738" y="6604"/>
                    </a:cubicBezTo>
                    <a:cubicBezTo>
                      <a:pt x="9740" y="6578"/>
                      <a:pt x="9744" y="6556"/>
                      <a:pt x="9757" y="6546"/>
                    </a:cubicBezTo>
                    <a:cubicBezTo>
                      <a:pt x="9765" y="6540"/>
                      <a:pt x="9781" y="6544"/>
                      <a:pt x="9778" y="6518"/>
                    </a:cubicBezTo>
                    <a:cubicBezTo>
                      <a:pt x="9777" y="6510"/>
                      <a:pt x="9774" y="6503"/>
                      <a:pt x="9773" y="6495"/>
                    </a:cubicBezTo>
                    <a:cubicBezTo>
                      <a:pt x="9772" y="6488"/>
                      <a:pt x="9773" y="6478"/>
                      <a:pt x="9771" y="6472"/>
                    </a:cubicBezTo>
                    <a:cubicBezTo>
                      <a:pt x="9767" y="6460"/>
                      <a:pt x="9754" y="6453"/>
                      <a:pt x="9747" y="6448"/>
                    </a:cubicBezTo>
                    <a:cubicBezTo>
                      <a:pt x="9746" y="6430"/>
                      <a:pt x="9751" y="6415"/>
                      <a:pt x="9752" y="6398"/>
                    </a:cubicBezTo>
                    <a:cubicBezTo>
                      <a:pt x="9752" y="6391"/>
                      <a:pt x="9753" y="6386"/>
                      <a:pt x="9750" y="6381"/>
                    </a:cubicBezTo>
                    <a:cubicBezTo>
                      <a:pt x="9747" y="6374"/>
                      <a:pt x="9732" y="6373"/>
                      <a:pt x="9727" y="6370"/>
                    </a:cubicBezTo>
                    <a:cubicBezTo>
                      <a:pt x="9723" y="6367"/>
                      <a:pt x="9712" y="6352"/>
                      <a:pt x="9707" y="6355"/>
                    </a:cubicBezTo>
                    <a:cubicBezTo>
                      <a:pt x="9702" y="6359"/>
                      <a:pt x="9701" y="6379"/>
                      <a:pt x="9694" y="6383"/>
                    </a:cubicBezTo>
                    <a:cubicBezTo>
                      <a:pt x="9691" y="6385"/>
                      <a:pt x="9685" y="6382"/>
                      <a:pt x="9681" y="6382"/>
                    </a:cubicBezTo>
                    <a:cubicBezTo>
                      <a:pt x="9671" y="6382"/>
                      <a:pt x="9667" y="6372"/>
                      <a:pt x="9659" y="6362"/>
                    </a:cubicBezTo>
                    <a:lnTo>
                      <a:pt x="9644" y="6362"/>
                    </a:lnTo>
                    <a:close/>
                    <a:moveTo>
                      <a:pt x="9708" y="5805"/>
                    </a:moveTo>
                    <a:cubicBezTo>
                      <a:pt x="9703" y="5817"/>
                      <a:pt x="9690" y="5806"/>
                      <a:pt x="9688" y="5822"/>
                    </a:cubicBezTo>
                    <a:cubicBezTo>
                      <a:pt x="9687" y="5831"/>
                      <a:pt x="9688" y="5843"/>
                      <a:pt x="9687" y="5852"/>
                    </a:cubicBezTo>
                    <a:cubicBezTo>
                      <a:pt x="9686" y="5862"/>
                      <a:pt x="9684" y="5875"/>
                      <a:pt x="9681" y="5884"/>
                    </a:cubicBezTo>
                    <a:cubicBezTo>
                      <a:pt x="9676" y="5899"/>
                      <a:pt x="9663" y="5902"/>
                      <a:pt x="9661" y="5921"/>
                    </a:cubicBezTo>
                    <a:cubicBezTo>
                      <a:pt x="9660" y="5929"/>
                      <a:pt x="9662" y="5939"/>
                      <a:pt x="9662" y="5947"/>
                    </a:cubicBezTo>
                    <a:cubicBezTo>
                      <a:pt x="9661" y="5959"/>
                      <a:pt x="9657" y="5968"/>
                      <a:pt x="9655" y="5979"/>
                    </a:cubicBezTo>
                    <a:cubicBezTo>
                      <a:pt x="9655" y="5984"/>
                      <a:pt x="9655" y="5980"/>
                      <a:pt x="9656" y="5988"/>
                    </a:cubicBezTo>
                    <a:cubicBezTo>
                      <a:pt x="9658" y="6006"/>
                      <a:pt x="9659" y="6024"/>
                      <a:pt x="9658" y="6043"/>
                    </a:cubicBezTo>
                    <a:cubicBezTo>
                      <a:pt x="9668" y="6037"/>
                      <a:pt x="9668" y="6011"/>
                      <a:pt x="9670" y="5993"/>
                    </a:cubicBezTo>
                    <a:cubicBezTo>
                      <a:pt x="9671" y="5976"/>
                      <a:pt x="9674" y="5965"/>
                      <a:pt x="9679" y="5952"/>
                    </a:cubicBezTo>
                    <a:cubicBezTo>
                      <a:pt x="9682" y="5943"/>
                      <a:pt x="9684" y="5945"/>
                      <a:pt x="9689" y="5943"/>
                    </a:cubicBezTo>
                    <a:cubicBezTo>
                      <a:pt x="9693" y="5942"/>
                      <a:pt x="9699" y="5938"/>
                      <a:pt x="9703" y="5933"/>
                    </a:cubicBezTo>
                    <a:cubicBezTo>
                      <a:pt x="9707" y="5927"/>
                      <a:pt x="9709" y="5915"/>
                      <a:pt x="9713" y="5908"/>
                    </a:cubicBezTo>
                    <a:cubicBezTo>
                      <a:pt x="9717" y="5902"/>
                      <a:pt x="9722" y="5900"/>
                      <a:pt x="9726" y="5895"/>
                    </a:cubicBezTo>
                    <a:cubicBezTo>
                      <a:pt x="9729" y="5890"/>
                      <a:pt x="9730" y="5880"/>
                      <a:pt x="9731" y="5872"/>
                    </a:cubicBezTo>
                    <a:cubicBezTo>
                      <a:pt x="9732" y="5861"/>
                      <a:pt x="9733" y="5854"/>
                      <a:pt x="9736" y="5845"/>
                    </a:cubicBezTo>
                    <a:cubicBezTo>
                      <a:pt x="9738" y="5836"/>
                      <a:pt x="9741" y="5829"/>
                      <a:pt x="9738" y="5819"/>
                    </a:cubicBezTo>
                    <a:cubicBezTo>
                      <a:pt x="9734" y="5809"/>
                      <a:pt x="9727" y="5802"/>
                      <a:pt x="9722" y="5795"/>
                    </a:cubicBezTo>
                    <a:lnTo>
                      <a:pt x="9708" y="5805"/>
                    </a:lnTo>
                    <a:close/>
                    <a:moveTo>
                      <a:pt x="9800" y="5800"/>
                    </a:moveTo>
                    <a:cubicBezTo>
                      <a:pt x="9796" y="5811"/>
                      <a:pt x="9797" y="5827"/>
                      <a:pt x="9793" y="5837"/>
                    </a:cubicBezTo>
                    <a:cubicBezTo>
                      <a:pt x="9785" y="5859"/>
                      <a:pt x="9776" y="5833"/>
                      <a:pt x="9767" y="5839"/>
                    </a:cubicBezTo>
                    <a:cubicBezTo>
                      <a:pt x="9761" y="5843"/>
                      <a:pt x="9757" y="5874"/>
                      <a:pt x="9755" y="5888"/>
                    </a:cubicBezTo>
                    <a:cubicBezTo>
                      <a:pt x="9752" y="5918"/>
                      <a:pt x="9758" y="5963"/>
                      <a:pt x="9746" y="5987"/>
                    </a:cubicBezTo>
                    <a:cubicBezTo>
                      <a:pt x="9736" y="5954"/>
                      <a:pt x="9694" y="5959"/>
                      <a:pt x="9697" y="6008"/>
                    </a:cubicBezTo>
                    <a:cubicBezTo>
                      <a:pt x="9699" y="6035"/>
                      <a:pt x="9718" y="6021"/>
                      <a:pt x="9719" y="6042"/>
                    </a:cubicBezTo>
                    <a:cubicBezTo>
                      <a:pt x="9720" y="6059"/>
                      <a:pt x="9711" y="6052"/>
                      <a:pt x="9710" y="6061"/>
                    </a:cubicBezTo>
                    <a:cubicBezTo>
                      <a:pt x="9708" y="6073"/>
                      <a:pt x="9719" y="6096"/>
                      <a:pt x="9719" y="6111"/>
                    </a:cubicBezTo>
                    <a:cubicBezTo>
                      <a:pt x="9726" y="6109"/>
                      <a:pt x="9739" y="6112"/>
                      <a:pt x="9741" y="6128"/>
                    </a:cubicBezTo>
                    <a:cubicBezTo>
                      <a:pt x="9744" y="6145"/>
                      <a:pt x="9734" y="6155"/>
                      <a:pt x="9731" y="6166"/>
                    </a:cubicBezTo>
                    <a:cubicBezTo>
                      <a:pt x="9727" y="6177"/>
                      <a:pt x="9725" y="6194"/>
                      <a:pt x="9722" y="6209"/>
                    </a:cubicBezTo>
                    <a:cubicBezTo>
                      <a:pt x="9719" y="6229"/>
                      <a:pt x="9711" y="6249"/>
                      <a:pt x="9710" y="6271"/>
                    </a:cubicBezTo>
                    <a:cubicBezTo>
                      <a:pt x="9721" y="6259"/>
                      <a:pt x="9732" y="6244"/>
                      <a:pt x="9743" y="6231"/>
                    </a:cubicBezTo>
                    <a:cubicBezTo>
                      <a:pt x="9747" y="6227"/>
                      <a:pt x="9757" y="6208"/>
                      <a:pt x="9760" y="6208"/>
                    </a:cubicBezTo>
                    <a:cubicBezTo>
                      <a:pt x="9782" y="6212"/>
                      <a:pt x="9754" y="6264"/>
                      <a:pt x="9752" y="6274"/>
                    </a:cubicBezTo>
                    <a:cubicBezTo>
                      <a:pt x="9746" y="6305"/>
                      <a:pt x="9750" y="6333"/>
                      <a:pt x="9765" y="6318"/>
                    </a:cubicBezTo>
                    <a:cubicBezTo>
                      <a:pt x="9775" y="6308"/>
                      <a:pt x="9786" y="6302"/>
                      <a:pt x="9797" y="6310"/>
                    </a:cubicBezTo>
                    <a:cubicBezTo>
                      <a:pt x="9805" y="6315"/>
                      <a:pt x="9815" y="6335"/>
                      <a:pt x="9812" y="6353"/>
                    </a:cubicBezTo>
                    <a:cubicBezTo>
                      <a:pt x="9810" y="6366"/>
                      <a:pt x="9799" y="6378"/>
                      <a:pt x="9792" y="6383"/>
                    </a:cubicBezTo>
                    <a:cubicBezTo>
                      <a:pt x="9791" y="6410"/>
                      <a:pt x="9804" y="6439"/>
                      <a:pt x="9810" y="6462"/>
                    </a:cubicBezTo>
                    <a:cubicBezTo>
                      <a:pt x="9820" y="6458"/>
                      <a:pt x="9828" y="6441"/>
                      <a:pt x="9838" y="6443"/>
                    </a:cubicBezTo>
                    <a:cubicBezTo>
                      <a:pt x="9844" y="6444"/>
                      <a:pt x="9854" y="6451"/>
                      <a:pt x="9854" y="6464"/>
                    </a:cubicBezTo>
                    <a:cubicBezTo>
                      <a:pt x="9863" y="6463"/>
                      <a:pt x="9874" y="6452"/>
                      <a:pt x="9883" y="6455"/>
                    </a:cubicBezTo>
                    <a:cubicBezTo>
                      <a:pt x="9894" y="6458"/>
                      <a:pt x="9887" y="6452"/>
                      <a:pt x="9889" y="6468"/>
                    </a:cubicBezTo>
                    <a:cubicBezTo>
                      <a:pt x="9891" y="6485"/>
                      <a:pt x="9888" y="6497"/>
                      <a:pt x="9890" y="6514"/>
                    </a:cubicBezTo>
                    <a:cubicBezTo>
                      <a:pt x="9891" y="6533"/>
                      <a:pt x="9896" y="6549"/>
                      <a:pt x="9903" y="6562"/>
                    </a:cubicBezTo>
                    <a:cubicBezTo>
                      <a:pt x="9911" y="6578"/>
                      <a:pt x="9913" y="6575"/>
                      <a:pt x="9914" y="6596"/>
                    </a:cubicBezTo>
                    <a:cubicBezTo>
                      <a:pt x="9914" y="6617"/>
                      <a:pt x="9921" y="6683"/>
                      <a:pt x="9911" y="6695"/>
                    </a:cubicBezTo>
                    <a:cubicBezTo>
                      <a:pt x="9907" y="6701"/>
                      <a:pt x="9891" y="6697"/>
                      <a:pt x="9884" y="6698"/>
                    </a:cubicBezTo>
                    <a:cubicBezTo>
                      <a:pt x="9873" y="6700"/>
                      <a:pt x="9856" y="6693"/>
                      <a:pt x="9846" y="6703"/>
                    </a:cubicBezTo>
                    <a:cubicBezTo>
                      <a:pt x="9849" y="6722"/>
                      <a:pt x="9850" y="6745"/>
                      <a:pt x="9842" y="6753"/>
                    </a:cubicBezTo>
                    <a:cubicBezTo>
                      <a:pt x="9831" y="6763"/>
                      <a:pt x="9808" y="6743"/>
                      <a:pt x="9799" y="6756"/>
                    </a:cubicBezTo>
                    <a:cubicBezTo>
                      <a:pt x="9793" y="6766"/>
                      <a:pt x="9791" y="6818"/>
                      <a:pt x="9792" y="6834"/>
                    </a:cubicBezTo>
                    <a:cubicBezTo>
                      <a:pt x="9793" y="6854"/>
                      <a:pt x="9801" y="6872"/>
                      <a:pt x="9812" y="6868"/>
                    </a:cubicBezTo>
                    <a:cubicBezTo>
                      <a:pt x="9814" y="6903"/>
                      <a:pt x="9783" y="6939"/>
                      <a:pt x="9804" y="6970"/>
                    </a:cubicBezTo>
                    <a:cubicBezTo>
                      <a:pt x="9806" y="6967"/>
                      <a:pt x="9808" y="6967"/>
                      <a:pt x="9810" y="6964"/>
                    </a:cubicBezTo>
                    <a:cubicBezTo>
                      <a:pt x="9817" y="6983"/>
                      <a:pt x="9824" y="6995"/>
                      <a:pt x="9836" y="6995"/>
                    </a:cubicBezTo>
                    <a:cubicBezTo>
                      <a:pt x="9849" y="6996"/>
                      <a:pt x="9857" y="6985"/>
                      <a:pt x="9869" y="6999"/>
                    </a:cubicBezTo>
                    <a:cubicBezTo>
                      <a:pt x="9875" y="7007"/>
                      <a:pt x="9887" y="7025"/>
                      <a:pt x="9877" y="7040"/>
                    </a:cubicBezTo>
                    <a:cubicBezTo>
                      <a:pt x="9873" y="7046"/>
                      <a:pt x="9860" y="7041"/>
                      <a:pt x="9854" y="7041"/>
                    </a:cubicBezTo>
                    <a:cubicBezTo>
                      <a:pt x="9854" y="7057"/>
                      <a:pt x="9850" y="7072"/>
                      <a:pt x="9842" y="7075"/>
                    </a:cubicBezTo>
                    <a:cubicBezTo>
                      <a:pt x="9828" y="7080"/>
                      <a:pt x="9825" y="7046"/>
                      <a:pt x="9819" y="7027"/>
                    </a:cubicBezTo>
                    <a:cubicBezTo>
                      <a:pt x="9818" y="7038"/>
                      <a:pt x="9814" y="7045"/>
                      <a:pt x="9812" y="7057"/>
                    </a:cubicBezTo>
                    <a:cubicBezTo>
                      <a:pt x="9811" y="7064"/>
                      <a:pt x="9813" y="7072"/>
                      <a:pt x="9812" y="7079"/>
                    </a:cubicBezTo>
                    <a:cubicBezTo>
                      <a:pt x="9811" y="7087"/>
                      <a:pt x="9809" y="7085"/>
                      <a:pt x="9807" y="7092"/>
                    </a:cubicBezTo>
                    <a:cubicBezTo>
                      <a:pt x="9805" y="7101"/>
                      <a:pt x="9802" y="7099"/>
                      <a:pt x="9803" y="7112"/>
                    </a:cubicBezTo>
                    <a:cubicBezTo>
                      <a:pt x="9804" y="7123"/>
                      <a:pt x="9812" y="7126"/>
                      <a:pt x="9810" y="7140"/>
                    </a:cubicBezTo>
                    <a:cubicBezTo>
                      <a:pt x="9808" y="7153"/>
                      <a:pt x="9791" y="7169"/>
                      <a:pt x="9786" y="7173"/>
                    </a:cubicBezTo>
                    <a:cubicBezTo>
                      <a:pt x="9775" y="7182"/>
                      <a:pt x="9747" y="7203"/>
                      <a:pt x="9751" y="7236"/>
                    </a:cubicBezTo>
                    <a:cubicBezTo>
                      <a:pt x="9757" y="7228"/>
                      <a:pt x="9757" y="7226"/>
                      <a:pt x="9765" y="7225"/>
                    </a:cubicBezTo>
                    <a:cubicBezTo>
                      <a:pt x="9773" y="7223"/>
                      <a:pt x="9782" y="7225"/>
                      <a:pt x="9790" y="7222"/>
                    </a:cubicBezTo>
                    <a:cubicBezTo>
                      <a:pt x="9805" y="7219"/>
                      <a:pt x="9808" y="7199"/>
                      <a:pt x="9822" y="7191"/>
                    </a:cubicBezTo>
                    <a:cubicBezTo>
                      <a:pt x="9842" y="7182"/>
                      <a:pt x="9852" y="7209"/>
                      <a:pt x="9873" y="7196"/>
                    </a:cubicBezTo>
                    <a:cubicBezTo>
                      <a:pt x="9881" y="7192"/>
                      <a:pt x="9880" y="7185"/>
                      <a:pt x="9886" y="7176"/>
                    </a:cubicBezTo>
                    <a:cubicBezTo>
                      <a:pt x="9890" y="7169"/>
                      <a:pt x="9899" y="7167"/>
                      <a:pt x="9903" y="7156"/>
                    </a:cubicBezTo>
                    <a:cubicBezTo>
                      <a:pt x="9902" y="7166"/>
                      <a:pt x="9911" y="7169"/>
                      <a:pt x="9916" y="7167"/>
                    </a:cubicBezTo>
                    <a:cubicBezTo>
                      <a:pt x="9928" y="7162"/>
                      <a:pt x="9936" y="7135"/>
                      <a:pt x="9946" y="7124"/>
                    </a:cubicBezTo>
                    <a:cubicBezTo>
                      <a:pt x="9950" y="7120"/>
                      <a:pt x="9949" y="7116"/>
                      <a:pt x="9953" y="7115"/>
                    </a:cubicBezTo>
                    <a:cubicBezTo>
                      <a:pt x="9958" y="7114"/>
                      <a:pt x="9968" y="7134"/>
                      <a:pt x="9973" y="7137"/>
                    </a:cubicBezTo>
                    <a:cubicBezTo>
                      <a:pt x="9982" y="7144"/>
                      <a:pt x="9993" y="7137"/>
                      <a:pt x="10002" y="7135"/>
                    </a:cubicBezTo>
                    <a:cubicBezTo>
                      <a:pt x="10037" y="7126"/>
                      <a:pt x="10072" y="7136"/>
                      <a:pt x="10107" y="7131"/>
                    </a:cubicBezTo>
                    <a:cubicBezTo>
                      <a:pt x="10106" y="7090"/>
                      <a:pt x="10118" y="7091"/>
                      <a:pt x="10134" y="7083"/>
                    </a:cubicBezTo>
                    <a:cubicBezTo>
                      <a:pt x="10143" y="7078"/>
                      <a:pt x="10152" y="7081"/>
                      <a:pt x="10160" y="7070"/>
                    </a:cubicBezTo>
                    <a:cubicBezTo>
                      <a:pt x="10162" y="7067"/>
                      <a:pt x="10175" y="7048"/>
                      <a:pt x="10175" y="7042"/>
                    </a:cubicBezTo>
                    <a:cubicBezTo>
                      <a:pt x="10175" y="7024"/>
                      <a:pt x="10159" y="7038"/>
                      <a:pt x="10154" y="7033"/>
                    </a:cubicBezTo>
                    <a:cubicBezTo>
                      <a:pt x="10148" y="7026"/>
                      <a:pt x="10146" y="7001"/>
                      <a:pt x="10150" y="6987"/>
                    </a:cubicBezTo>
                    <a:cubicBezTo>
                      <a:pt x="10158" y="6962"/>
                      <a:pt x="10181" y="6972"/>
                      <a:pt x="10193" y="6961"/>
                    </a:cubicBezTo>
                    <a:cubicBezTo>
                      <a:pt x="10189" y="6935"/>
                      <a:pt x="10176" y="6907"/>
                      <a:pt x="10186" y="6881"/>
                    </a:cubicBezTo>
                    <a:cubicBezTo>
                      <a:pt x="10190" y="6871"/>
                      <a:pt x="10207" y="6861"/>
                      <a:pt x="10208" y="6846"/>
                    </a:cubicBezTo>
                    <a:cubicBezTo>
                      <a:pt x="10208" y="6842"/>
                      <a:pt x="10197" y="6811"/>
                      <a:pt x="10195" y="6805"/>
                    </a:cubicBezTo>
                    <a:cubicBezTo>
                      <a:pt x="10190" y="6791"/>
                      <a:pt x="10176" y="6761"/>
                      <a:pt x="10168" y="6758"/>
                    </a:cubicBezTo>
                    <a:cubicBezTo>
                      <a:pt x="10162" y="6756"/>
                      <a:pt x="10152" y="6768"/>
                      <a:pt x="10143" y="6766"/>
                    </a:cubicBezTo>
                    <a:cubicBezTo>
                      <a:pt x="10129" y="6763"/>
                      <a:pt x="10103" y="6739"/>
                      <a:pt x="10097" y="6711"/>
                    </a:cubicBezTo>
                    <a:cubicBezTo>
                      <a:pt x="10111" y="6693"/>
                      <a:pt x="10124" y="6694"/>
                      <a:pt x="10112" y="6661"/>
                    </a:cubicBezTo>
                    <a:cubicBezTo>
                      <a:pt x="10104" y="6639"/>
                      <a:pt x="10101" y="6634"/>
                      <a:pt x="10098" y="6606"/>
                    </a:cubicBezTo>
                    <a:cubicBezTo>
                      <a:pt x="10095" y="6584"/>
                      <a:pt x="10092" y="6556"/>
                      <a:pt x="10081" y="6546"/>
                    </a:cubicBezTo>
                    <a:cubicBezTo>
                      <a:pt x="10073" y="6538"/>
                      <a:pt x="10047" y="6532"/>
                      <a:pt x="10059" y="6501"/>
                    </a:cubicBezTo>
                    <a:cubicBezTo>
                      <a:pt x="10052" y="6477"/>
                      <a:pt x="10030" y="6494"/>
                      <a:pt x="10024" y="6465"/>
                    </a:cubicBezTo>
                    <a:cubicBezTo>
                      <a:pt x="10018" y="6443"/>
                      <a:pt x="10025" y="6410"/>
                      <a:pt x="10020" y="6385"/>
                    </a:cubicBezTo>
                    <a:cubicBezTo>
                      <a:pt x="10018" y="6373"/>
                      <a:pt x="10013" y="6358"/>
                      <a:pt x="10008" y="6351"/>
                    </a:cubicBezTo>
                    <a:cubicBezTo>
                      <a:pt x="10005" y="6346"/>
                      <a:pt x="9999" y="6347"/>
                      <a:pt x="9996" y="6342"/>
                    </a:cubicBezTo>
                    <a:cubicBezTo>
                      <a:pt x="9988" y="6330"/>
                      <a:pt x="9992" y="6308"/>
                      <a:pt x="9989" y="6292"/>
                    </a:cubicBezTo>
                    <a:cubicBezTo>
                      <a:pt x="9974" y="6292"/>
                      <a:pt x="9949" y="6303"/>
                      <a:pt x="9935" y="6292"/>
                    </a:cubicBezTo>
                    <a:cubicBezTo>
                      <a:pt x="9920" y="6282"/>
                      <a:pt x="9916" y="6228"/>
                      <a:pt x="9925" y="6203"/>
                    </a:cubicBezTo>
                    <a:cubicBezTo>
                      <a:pt x="9931" y="6188"/>
                      <a:pt x="9940" y="6181"/>
                      <a:pt x="9947" y="6166"/>
                    </a:cubicBezTo>
                    <a:cubicBezTo>
                      <a:pt x="9958" y="6138"/>
                      <a:pt x="9979" y="6098"/>
                      <a:pt x="9984" y="6064"/>
                    </a:cubicBezTo>
                    <a:cubicBezTo>
                      <a:pt x="9988" y="6037"/>
                      <a:pt x="9986" y="5996"/>
                      <a:pt x="9978" y="5973"/>
                    </a:cubicBezTo>
                    <a:cubicBezTo>
                      <a:pt x="9970" y="5948"/>
                      <a:pt x="9960" y="5952"/>
                      <a:pt x="9946" y="5948"/>
                    </a:cubicBezTo>
                    <a:cubicBezTo>
                      <a:pt x="9938" y="5946"/>
                      <a:pt x="9919" y="5929"/>
                      <a:pt x="9912" y="5931"/>
                    </a:cubicBezTo>
                    <a:cubicBezTo>
                      <a:pt x="9907" y="5933"/>
                      <a:pt x="9898" y="5951"/>
                      <a:pt x="9892" y="5955"/>
                    </a:cubicBezTo>
                    <a:cubicBezTo>
                      <a:pt x="9881" y="5962"/>
                      <a:pt x="9856" y="5972"/>
                      <a:pt x="9858" y="5940"/>
                    </a:cubicBezTo>
                    <a:cubicBezTo>
                      <a:pt x="9861" y="5900"/>
                      <a:pt x="9894" y="5874"/>
                      <a:pt x="9910" y="5866"/>
                    </a:cubicBezTo>
                    <a:cubicBezTo>
                      <a:pt x="9906" y="5853"/>
                      <a:pt x="9894" y="5837"/>
                      <a:pt x="9894" y="5822"/>
                    </a:cubicBezTo>
                    <a:cubicBezTo>
                      <a:pt x="9893" y="5799"/>
                      <a:pt x="9913" y="5768"/>
                      <a:pt x="9920" y="5755"/>
                    </a:cubicBezTo>
                    <a:cubicBezTo>
                      <a:pt x="9929" y="5740"/>
                      <a:pt x="9953" y="5699"/>
                      <a:pt x="9948" y="5673"/>
                    </a:cubicBezTo>
                    <a:cubicBezTo>
                      <a:pt x="9946" y="5660"/>
                      <a:pt x="9931" y="5648"/>
                      <a:pt x="9924" y="5650"/>
                    </a:cubicBezTo>
                    <a:cubicBezTo>
                      <a:pt x="9913" y="5652"/>
                      <a:pt x="9908" y="5678"/>
                      <a:pt x="9902" y="5694"/>
                    </a:cubicBezTo>
                    <a:cubicBezTo>
                      <a:pt x="9889" y="5729"/>
                      <a:pt x="9873" y="5757"/>
                      <a:pt x="9859" y="5793"/>
                    </a:cubicBezTo>
                    <a:cubicBezTo>
                      <a:pt x="9845" y="5830"/>
                      <a:pt x="9825" y="5800"/>
                      <a:pt x="9806" y="5789"/>
                    </a:cubicBezTo>
                    <a:lnTo>
                      <a:pt x="9800" y="5800"/>
                    </a:lnTo>
                    <a:close/>
                    <a:moveTo>
                      <a:pt x="15498" y="759"/>
                    </a:moveTo>
                    <a:cubicBezTo>
                      <a:pt x="15498" y="764"/>
                      <a:pt x="15498" y="771"/>
                      <a:pt x="15498" y="775"/>
                    </a:cubicBezTo>
                    <a:cubicBezTo>
                      <a:pt x="15507" y="774"/>
                      <a:pt x="15513" y="783"/>
                      <a:pt x="15519" y="791"/>
                    </a:cubicBezTo>
                    <a:cubicBezTo>
                      <a:pt x="15531" y="806"/>
                      <a:pt x="15535" y="809"/>
                      <a:pt x="15549" y="809"/>
                    </a:cubicBezTo>
                    <a:cubicBezTo>
                      <a:pt x="15571" y="809"/>
                      <a:pt x="15591" y="782"/>
                      <a:pt x="15613" y="781"/>
                    </a:cubicBezTo>
                    <a:cubicBezTo>
                      <a:pt x="15618" y="734"/>
                      <a:pt x="15586" y="757"/>
                      <a:pt x="15583" y="721"/>
                    </a:cubicBezTo>
                    <a:cubicBezTo>
                      <a:pt x="15559" y="717"/>
                      <a:pt x="15534" y="733"/>
                      <a:pt x="15509" y="732"/>
                    </a:cubicBezTo>
                    <a:lnTo>
                      <a:pt x="15498" y="759"/>
                    </a:lnTo>
                    <a:close/>
                    <a:moveTo>
                      <a:pt x="15836" y="726"/>
                    </a:moveTo>
                    <a:cubicBezTo>
                      <a:pt x="15829" y="726"/>
                      <a:pt x="15825" y="722"/>
                      <a:pt x="15818" y="728"/>
                    </a:cubicBezTo>
                    <a:cubicBezTo>
                      <a:pt x="15809" y="737"/>
                      <a:pt x="15806" y="751"/>
                      <a:pt x="15794" y="752"/>
                    </a:cubicBezTo>
                    <a:cubicBezTo>
                      <a:pt x="15779" y="752"/>
                      <a:pt x="15761" y="734"/>
                      <a:pt x="15749" y="759"/>
                    </a:cubicBezTo>
                    <a:cubicBezTo>
                      <a:pt x="15744" y="770"/>
                      <a:pt x="15741" y="793"/>
                      <a:pt x="15735" y="800"/>
                    </a:cubicBezTo>
                    <a:cubicBezTo>
                      <a:pt x="15727" y="807"/>
                      <a:pt x="15714" y="794"/>
                      <a:pt x="15705" y="791"/>
                    </a:cubicBezTo>
                    <a:cubicBezTo>
                      <a:pt x="15692" y="787"/>
                      <a:pt x="15671" y="795"/>
                      <a:pt x="15666" y="821"/>
                    </a:cubicBezTo>
                    <a:cubicBezTo>
                      <a:pt x="15664" y="832"/>
                      <a:pt x="15667" y="847"/>
                      <a:pt x="15665" y="859"/>
                    </a:cubicBezTo>
                    <a:cubicBezTo>
                      <a:pt x="15664" y="871"/>
                      <a:pt x="15660" y="876"/>
                      <a:pt x="15658" y="886"/>
                    </a:cubicBezTo>
                    <a:cubicBezTo>
                      <a:pt x="15650" y="912"/>
                      <a:pt x="15648" y="944"/>
                      <a:pt x="15632" y="949"/>
                    </a:cubicBezTo>
                    <a:cubicBezTo>
                      <a:pt x="15617" y="954"/>
                      <a:pt x="15597" y="943"/>
                      <a:pt x="15603" y="986"/>
                    </a:cubicBezTo>
                    <a:cubicBezTo>
                      <a:pt x="15604" y="994"/>
                      <a:pt x="15605" y="1014"/>
                      <a:pt x="15610" y="1019"/>
                    </a:cubicBezTo>
                    <a:cubicBezTo>
                      <a:pt x="15612" y="1022"/>
                      <a:pt x="15615" y="1015"/>
                      <a:pt x="15617" y="1015"/>
                    </a:cubicBezTo>
                    <a:cubicBezTo>
                      <a:pt x="15624" y="1018"/>
                      <a:pt x="15647" y="1030"/>
                      <a:pt x="15649" y="1045"/>
                    </a:cubicBezTo>
                    <a:cubicBezTo>
                      <a:pt x="15652" y="1069"/>
                      <a:pt x="15630" y="1071"/>
                      <a:pt x="15623" y="1070"/>
                    </a:cubicBezTo>
                    <a:cubicBezTo>
                      <a:pt x="15611" y="1069"/>
                      <a:pt x="15600" y="1061"/>
                      <a:pt x="15588" y="1061"/>
                    </a:cubicBezTo>
                    <a:cubicBezTo>
                      <a:pt x="15575" y="1061"/>
                      <a:pt x="15563" y="1070"/>
                      <a:pt x="15550" y="1067"/>
                    </a:cubicBezTo>
                    <a:cubicBezTo>
                      <a:pt x="15554" y="1087"/>
                      <a:pt x="15556" y="1119"/>
                      <a:pt x="15566" y="1130"/>
                    </a:cubicBezTo>
                    <a:cubicBezTo>
                      <a:pt x="15569" y="1134"/>
                      <a:pt x="15574" y="1133"/>
                      <a:pt x="15578" y="1138"/>
                    </a:cubicBezTo>
                    <a:cubicBezTo>
                      <a:pt x="15583" y="1145"/>
                      <a:pt x="15585" y="1157"/>
                      <a:pt x="15590" y="1164"/>
                    </a:cubicBezTo>
                    <a:cubicBezTo>
                      <a:pt x="15598" y="1172"/>
                      <a:pt x="15607" y="1172"/>
                      <a:pt x="15615" y="1175"/>
                    </a:cubicBezTo>
                    <a:cubicBezTo>
                      <a:pt x="15623" y="1179"/>
                      <a:pt x="15631" y="1189"/>
                      <a:pt x="15638" y="1191"/>
                    </a:cubicBezTo>
                    <a:cubicBezTo>
                      <a:pt x="15648" y="1194"/>
                      <a:pt x="15661" y="1185"/>
                      <a:pt x="15671" y="1180"/>
                    </a:cubicBezTo>
                    <a:cubicBezTo>
                      <a:pt x="15685" y="1174"/>
                      <a:pt x="15688" y="1161"/>
                      <a:pt x="15696" y="1140"/>
                    </a:cubicBezTo>
                    <a:cubicBezTo>
                      <a:pt x="15703" y="1119"/>
                      <a:pt x="15716" y="1109"/>
                      <a:pt x="15728" y="1103"/>
                    </a:cubicBezTo>
                    <a:cubicBezTo>
                      <a:pt x="15756" y="1087"/>
                      <a:pt x="15782" y="1064"/>
                      <a:pt x="15811" y="1053"/>
                    </a:cubicBezTo>
                    <a:cubicBezTo>
                      <a:pt x="15820" y="1050"/>
                      <a:pt x="15828" y="1053"/>
                      <a:pt x="15837" y="1051"/>
                    </a:cubicBezTo>
                    <a:cubicBezTo>
                      <a:pt x="15849" y="1047"/>
                      <a:pt x="15861" y="1034"/>
                      <a:pt x="15872" y="1026"/>
                    </a:cubicBezTo>
                    <a:cubicBezTo>
                      <a:pt x="15883" y="1019"/>
                      <a:pt x="15895" y="1011"/>
                      <a:pt x="15906" y="1007"/>
                    </a:cubicBezTo>
                    <a:cubicBezTo>
                      <a:pt x="15913" y="1005"/>
                      <a:pt x="15923" y="1009"/>
                      <a:pt x="15929" y="1003"/>
                    </a:cubicBezTo>
                    <a:cubicBezTo>
                      <a:pt x="15940" y="991"/>
                      <a:pt x="15935" y="953"/>
                      <a:pt x="15939" y="931"/>
                    </a:cubicBezTo>
                    <a:cubicBezTo>
                      <a:pt x="15947" y="890"/>
                      <a:pt x="15958" y="892"/>
                      <a:pt x="15975" y="872"/>
                    </a:cubicBezTo>
                    <a:cubicBezTo>
                      <a:pt x="15953" y="873"/>
                      <a:pt x="15937" y="829"/>
                      <a:pt x="15916" y="820"/>
                    </a:cubicBezTo>
                    <a:cubicBezTo>
                      <a:pt x="15909" y="818"/>
                      <a:pt x="15903" y="824"/>
                      <a:pt x="15897" y="816"/>
                    </a:cubicBezTo>
                    <a:cubicBezTo>
                      <a:pt x="15891" y="805"/>
                      <a:pt x="15892" y="778"/>
                      <a:pt x="15888" y="765"/>
                    </a:cubicBezTo>
                    <a:cubicBezTo>
                      <a:pt x="15881" y="739"/>
                      <a:pt x="15861" y="731"/>
                      <a:pt x="15847" y="726"/>
                    </a:cubicBezTo>
                    <a:lnTo>
                      <a:pt x="15836" y="726"/>
                    </a:lnTo>
                    <a:close/>
                    <a:moveTo>
                      <a:pt x="15974" y="1116"/>
                    </a:moveTo>
                    <a:cubicBezTo>
                      <a:pt x="15975" y="1099"/>
                      <a:pt x="15981" y="1085"/>
                      <a:pt x="15987" y="1078"/>
                    </a:cubicBezTo>
                    <a:cubicBezTo>
                      <a:pt x="15960" y="1003"/>
                      <a:pt x="15871" y="1076"/>
                      <a:pt x="15833" y="1083"/>
                    </a:cubicBezTo>
                    <a:cubicBezTo>
                      <a:pt x="15800" y="1089"/>
                      <a:pt x="15759" y="1153"/>
                      <a:pt x="15736" y="1204"/>
                    </a:cubicBezTo>
                    <a:cubicBezTo>
                      <a:pt x="15744" y="1248"/>
                      <a:pt x="15766" y="1258"/>
                      <a:pt x="15771" y="1307"/>
                    </a:cubicBezTo>
                    <a:cubicBezTo>
                      <a:pt x="15791" y="1332"/>
                      <a:pt x="15806" y="1353"/>
                      <a:pt x="15829" y="1356"/>
                    </a:cubicBezTo>
                    <a:cubicBezTo>
                      <a:pt x="15854" y="1359"/>
                      <a:pt x="15878" y="1352"/>
                      <a:pt x="15902" y="1365"/>
                    </a:cubicBezTo>
                    <a:cubicBezTo>
                      <a:pt x="15940" y="1385"/>
                      <a:pt x="15975" y="1373"/>
                      <a:pt x="16012" y="1404"/>
                    </a:cubicBezTo>
                    <a:cubicBezTo>
                      <a:pt x="16032" y="1421"/>
                      <a:pt x="16065" y="1460"/>
                      <a:pt x="16084" y="1418"/>
                    </a:cubicBezTo>
                    <a:cubicBezTo>
                      <a:pt x="16093" y="1396"/>
                      <a:pt x="16094" y="1359"/>
                      <a:pt x="16085" y="1338"/>
                    </a:cubicBezTo>
                    <a:cubicBezTo>
                      <a:pt x="16076" y="1313"/>
                      <a:pt x="16053" y="1319"/>
                      <a:pt x="16050" y="1280"/>
                    </a:cubicBezTo>
                    <a:cubicBezTo>
                      <a:pt x="16047" y="1234"/>
                      <a:pt x="16083" y="1191"/>
                      <a:pt x="16089" y="1149"/>
                    </a:cubicBezTo>
                    <a:cubicBezTo>
                      <a:pt x="16109" y="1009"/>
                      <a:pt x="16000" y="1132"/>
                      <a:pt x="15979" y="1149"/>
                    </a:cubicBezTo>
                    <a:lnTo>
                      <a:pt x="15974" y="1116"/>
                    </a:lnTo>
                    <a:close/>
                    <a:moveTo>
                      <a:pt x="16379" y="1534"/>
                    </a:moveTo>
                    <a:cubicBezTo>
                      <a:pt x="16391" y="1533"/>
                      <a:pt x="16418" y="1495"/>
                      <a:pt x="16424" y="1472"/>
                    </a:cubicBezTo>
                    <a:cubicBezTo>
                      <a:pt x="16433" y="1430"/>
                      <a:pt x="16414" y="1428"/>
                      <a:pt x="16398" y="1417"/>
                    </a:cubicBezTo>
                    <a:cubicBezTo>
                      <a:pt x="16379" y="1403"/>
                      <a:pt x="16365" y="1380"/>
                      <a:pt x="16348" y="1358"/>
                    </a:cubicBezTo>
                    <a:cubicBezTo>
                      <a:pt x="16331" y="1334"/>
                      <a:pt x="16311" y="1333"/>
                      <a:pt x="16293" y="1315"/>
                    </a:cubicBezTo>
                    <a:cubicBezTo>
                      <a:pt x="16287" y="1346"/>
                      <a:pt x="16283" y="1405"/>
                      <a:pt x="16263" y="1407"/>
                    </a:cubicBezTo>
                    <a:cubicBezTo>
                      <a:pt x="16262" y="1375"/>
                      <a:pt x="16264" y="1358"/>
                      <a:pt x="16268" y="1333"/>
                    </a:cubicBezTo>
                    <a:cubicBezTo>
                      <a:pt x="16272" y="1309"/>
                      <a:pt x="16282" y="1288"/>
                      <a:pt x="16278" y="1260"/>
                    </a:cubicBezTo>
                    <a:cubicBezTo>
                      <a:pt x="16249" y="1255"/>
                      <a:pt x="16239" y="1259"/>
                      <a:pt x="16213" y="1283"/>
                    </a:cubicBezTo>
                    <a:cubicBezTo>
                      <a:pt x="16198" y="1297"/>
                      <a:pt x="16188" y="1299"/>
                      <a:pt x="16179" y="1328"/>
                    </a:cubicBezTo>
                    <a:cubicBezTo>
                      <a:pt x="16171" y="1352"/>
                      <a:pt x="16176" y="1381"/>
                      <a:pt x="16171" y="1401"/>
                    </a:cubicBezTo>
                    <a:cubicBezTo>
                      <a:pt x="16164" y="1428"/>
                      <a:pt x="16146" y="1415"/>
                      <a:pt x="16135" y="1434"/>
                    </a:cubicBezTo>
                    <a:cubicBezTo>
                      <a:pt x="16125" y="1449"/>
                      <a:pt x="16118" y="1485"/>
                      <a:pt x="16109" y="1504"/>
                    </a:cubicBezTo>
                    <a:cubicBezTo>
                      <a:pt x="16089" y="1547"/>
                      <a:pt x="16081" y="1598"/>
                      <a:pt x="16071" y="1653"/>
                    </a:cubicBezTo>
                    <a:cubicBezTo>
                      <a:pt x="16091" y="1662"/>
                      <a:pt x="16109" y="1646"/>
                      <a:pt x="16125" y="1627"/>
                    </a:cubicBezTo>
                    <a:cubicBezTo>
                      <a:pt x="16156" y="1590"/>
                      <a:pt x="16182" y="1599"/>
                      <a:pt x="16219" y="1603"/>
                    </a:cubicBezTo>
                    <a:cubicBezTo>
                      <a:pt x="16246" y="1607"/>
                      <a:pt x="16284" y="1616"/>
                      <a:pt x="16311" y="1602"/>
                    </a:cubicBezTo>
                    <a:cubicBezTo>
                      <a:pt x="16336" y="1589"/>
                      <a:pt x="16346" y="1560"/>
                      <a:pt x="16373" y="1561"/>
                    </a:cubicBezTo>
                    <a:lnTo>
                      <a:pt x="16379" y="1534"/>
                    </a:lnTo>
                    <a:close/>
                    <a:moveTo>
                      <a:pt x="11321" y="8909"/>
                    </a:moveTo>
                    <a:cubicBezTo>
                      <a:pt x="11308" y="8921"/>
                      <a:pt x="11296" y="8923"/>
                      <a:pt x="11293" y="8954"/>
                    </a:cubicBezTo>
                    <a:cubicBezTo>
                      <a:pt x="11292" y="8974"/>
                      <a:pt x="11297" y="8994"/>
                      <a:pt x="11302" y="9010"/>
                    </a:cubicBezTo>
                    <a:cubicBezTo>
                      <a:pt x="11307" y="9026"/>
                      <a:pt x="11317" y="9038"/>
                      <a:pt x="11326" y="9044"/>
                    </a:cubicBezTo>
                    <a:cubicBezTo>
                      <a:pt x="11333" y="9047"/>
                      <a:pt x="11343" y="9045"/>
                      <a:pt x="11349" y="9052"/>
                    </a:cubicBezTo>
                    <a:cubicBezTo>
                      <a:pt x="11353" y="9056"/>
                      <a:pt x="11352" y="9058"/>
                      <a:pt x="11355" y="9065"/>
                    </a:cubicBezTo>
                    <a:cubicBezTo>
                      <a:pt x="11361" y="9079"/>
                      <a:pt x="11367" y="9091"/>
                      <a:pt x="11373" y="9106"/>
                    </a:cubicBezTo>
                    <a:cubicBezTo>
                      <a:pt x="11376" y="9115"/>
                      <a:pt x="11381" y="9121"/>
                      <a:pt x="11385" y="9129"/>
                    </a:cubicBezTo>
                    <a:cubicBezTo>
                      <a:pt x="11393" y="9145"/>
                      <a:pt x="11395" y="9164"/>
                      <a:pt x="11398" y="9185"/>
                    </a:cubicBezTo>
                    <a:cubicBezTo>
                      <a:pt x="11404" y="9223"/>
                      <a:pt x="11406" y="9251"/>
                      <a:pt x="11427" y="9258"/>
                    </a:cubicBezTo>
                    <a:cubicBezTo>
                      <a:pt x="11440" y="9263"/>
                      <a:pt x="11451" y="9252"/>
                      <a:pt x="11462" y="9270"/>
                    </a:cubicBezTo>
                    <a:cubicBezTo>
                      <a:pt x="11471" y="9284"/>
                      <a:pt x="11480" y="9329"/>
                      <a:pt x="11492" y="9299"/>
                    </a:cubicBezTo>
                    <a:cubicBezTo>
                      <a:pt x="11501" y="9277"/>
                      <a:pt x="11498" y="9231"/>
                      <a:pt x="11496" y="9206"/>
                    </a:cubicBezTo>
                    <a:cubicBezTo>
                      <a:pt x="11494" y="9176"/>
                      <a:pt x="11490" y="9147"/>
                      <a:pt x="11489" y="9117"/>
                    </a:cubicBezTo>
                    <a:cubicBezTo>
                      <a:pt x="11500" y="9110"/>
                      <a:pt x="11538" y="9106"/>
                      <a:pt x="11527" y="9062"/>
                    </a:cubicBezTo>
                    <a:cubicBezTo>
                      <a:pt x="11524" y="9050"/>
                      <a:pt x="11516" y="9047"/>
                      <a:pt x="11510" y="9042"/>
                    </a:cubicBezTo>
                    <a:cubicBezTo>
                      <a:pt x="11503" y="9034"/>
                      <a:pt x="11496" y="9024"/>
                      <a:pt x="11489" y="9014"/>
                    </a:cubicBezTo>
                    <a:cubicBezTo>
                      <a:pt x="11481" y="9002"/>
                      <a:pt x="11473" y="8995"/>
                      <a:pt x="11464" y="8989"/>
                    </a:cubicBezTo>
                    <a:cubicBezTo>
                      <a:pt x="11454" y="8983"/>
                      <a:pt x="11440" y="8984"/>
                      <a:pt x="11432" y="8975"/>
                    </a:cubicBezTo>
                    <a:cubicBezTo>
                      <a:pt x="11424" y="8967"/>
                      <a:pt x="11418" y="8945"/>
                      <a:pt x="11411" y="8932"/>
                    </a:cubicBezTo>
                    <a:cubicBezTo>
                      <a:pt x="11405" y="8920"/>
                      <a:pt x="11398" y="8916"/>
                      <a:pt x="11389" y="8912"/>
                    </a:cubicBezTo>
                    <a:cubicBezTo>
                      <a:pt x="11370" y="8903"/>
                      <a:pt x="11352" y="8890"/>
                      <a:pt x="11333" y="8882"/>
                    </a:cubicBezTo>
                    <a:lnTo>
                      <a:pt x="11321" y="8909"/>
                    </a:lnTo>
                    <a:close/>
                    <a:moveTo>
                      <a:pt x="14224" y="1893"/>
                    </a:moveTo>
                    <a:cubicBezTo>
                      <a:pt x="14229" y="1990"/>
                      <a:pt x="14217" y="2040"/>
                      <a:pt x="14177" y="2092"/>
                    </a:cubicBezTo>
                    <a:cubicBezTo>
                      <a:pt x="14139" y="2143"/>
                      <a:pt x="14101" y="2156"/>
                      <a:pt x="14057" y="2175"/>
                    </a:cubicBezTo>
                    <a:cubicBezTo>
                      <a:pt x="13957" y="2217"/>
                      <a:pt x="13861" y="2286"/>
                      <a:pt x="13765" y="2361"/>
                    </a:cubicBezTo>
                    <a:cubicBezTo>
                      <a:pt x="13729" y="2390"/>
                      <a:pt x="13695" y="2435"/>
                      <a:pt x="13667" y="2486"/>
                    </a:cubicBezTo>
                    <a:cubicBezTo>
                      <a:pt x="13636" y="2540"/>
                      <a:pt x="13590" y="2567"/>
                      <a:pt x="13573" y="2646"/>
                    </a:cubicBezTo>
                    <a:cubicBezTo>
                      <a:pt x="13565" y="2681"/>
                      <a:pt x="13561" y="2700"/>
                      <a:pt x="13541" y="2709"/>
                    </a:cubicBezTo>
                    <a:cubicBezTo>
                      <a:pt x="13528" y="2715"/>
                      <a:pt x="13505" y="2703"/>
                      <a:pt x="13494" y="2720"/>
                    </a:cubicBezTo>
                    <a:cubicBezTo>
                      <a:pt x="13485" y="2736"/>
                      <a:pt x="13481" y="2786"/>
                      <a:pt x="13475" y="2808"/>
                    </a:cubicBezTo>
                    <a:cubicBezTo>
                      <a:pt x="13465" y="2846"/>
                      <a:pt x="13451" y="2880"/>
                      <a:pt x="13442" y="2920"/>
                    </a:cubicBezTo>
                    <a:cubicBezTo>
                      <a:pt x="13425" y="2996"/>
                      <a:pt x="13428" y="3071"/>
                      <a:pt x="13443" y="3148"/>
                    </a:cubicBezTo>
                    <a:cubicBezTo>
                      <a:pt x="13461" y="3244"/>
                      <a:pt x="13473" y="3318"/>
                      <a:pt x="13529" y="3331"/>
                    </a:cubicBezTo>
                    <a:cubicBezTo>
                      <a:pt x="13528" y="3356"/>
                      <a:pt x="13534" y="3381"/>
                      <a:pt x="13534" y="3402"/>
                    </a:cubicBezTo>
                    <a:cubicBezTo>
                      <a:pt x="13534" y="3413"/>
                      <a:pt x="13538" y="3406"/>
                      <a:pt x="13535" y="3421"/>
                    </a:cubicBezTo>
                    <a:cubicBezTo>
                      <a:pt x="13531" y="3440"/>
                      <a:pt x="13509" y="3456"/>
                      <a:pt x="13501" y="3464"/>
                    </a:cubicBezTo>
                    <a:cubicBezTo>
                      <a:pt x="13475" y="3490"/>
                      <a:pt x="13465" y="3450"/>
                      <a:pt x="13440" y="3439"/>
                    </a:cubicBezTo>
                    <a:cubicBezTo>
                      <a:pt x="13417" y="3429"/>
                      <a:pt x="13398" y="3440"/>
                      <a:pt x="13377" y="3417"/>
                    </a:cubicBezTo>
                    <a:cubicBezTo>
                      <a:pt x="13359" y="3397"/>
                      <a:pt x="13327" y="3369"/>
                      <a:pt x="13307" y="3371"/>
                    </a:cubicBezTo>
                    <a:cubicBezTo>
                      <a:pt x="13297" y="3341"/>
                      <a:pt x="13316" y="3334"/>
                      <a:pt x="13317" y="3310"/>
                    </a:cubicBezTo>
                    <a:cubicBezTo>
                      <a:pt x="13317" y="3295"/>
                      <a:pt x="13304" y="3263"/>
                      <a:pt x="13298" y="3254"/>
                    </a:cubicBezTo>
                    <a:cubicBezTo>
                      <a:pt x="13274" y="3214"/>
                      <a:pt x="13276" y="3309"/>
                      <a:pt x="13286" y="3318"/>
                    </a:cubicBezTo>
                    <a:cubicBezTo>
                      <a:pt x="13281" y="3332"/>
                      <a:pt x="13271" y="3348"/>
                      <a:pt x="13262" y="3351"/>
                    </a:cubicBezTo>
                    <a:cubicBezTo>
                      <a:pt x="13256" y="3335"/>
                      <a:pt x="13254" y="3298"/>
                      <a:pt x="13253" y="3278"/>
                    </a:cubicBezTo>
                    <a:cubicBezTo>
                      <a:pt x="13245" y="3269"/>
                      <a:pt x="13236" y="3259"/>
                      <a:pt x="13233" y="3240"/>
                    </a:cubicBezTo>
                    <a:cubicBezTo>
                      <a:pt x="13240" y="3235"/>
                      <a:pt x="13246" y="3230"/>
                      <a:pt x="13247" y="3216"/>
                    </a:cubicBezTo>
                    <a:cubicBezTo>
                      <a:pt x="13229" y="3198"/>
                      <a:pt x="13213" y="3225"/>
                      <a:pt x="13196" y="3213"/>
                    </a:cubicBezTo>
                    <a:cubicBezTo>
                      <a:pt x="13180" y="3202"/>
                      <a:pt x="13174" y="3156"/>
                      <a:pt x="13179" y="3126"/>
                    </a:cubicBezTo>
                    <a:cubicBezTo>
                      <a:pt x="13186" y="3080"/>
                      <a:pt x="13202" y="3051"/>
                      <a:pt x="13224" y="3046"/>
                    </a:cubicBezTo>
                    <a:cubicBezTo>
                      <a:pt x="13247" y="3041"/>
                      <a:pt x="13279" y="3030"/>
                      <a:pt x="13278" y="2969"/>
                    </a:cubicBezTo>
                    <a:cubicBezTo>
                      <a:pt x="13273" y="2965"/>
                      <a:pt x="13269" y="2960"/>
                      <a:pt x="13264" y="2959"/>
                    </a:cubicBezTo>
                    <a:cubicBezTo>
                      <a:pt x="13261" y="2947"/>
                      <a:pt x="13261" y="2942"/>
                      <a:pt x="13254" y="2943"/>
                    </a:cubicBezTo>
                    <a:cubicBezTo>
                      <a:pt x="13253" y="2912"/>
                      <a:pt x="13253" y="2863"/>
                      <a:pt x="13264" y="2840"/>
                    </a:cubicBezTo>
                    <a:cubicBezTo>
                      <a:pt x="13266" y="2837"/>
                      <a:pt x="13271" y="2843"/>
                      <a:pt x="13274" y="2840"/>
                    </a:cubicBezTo>
                    <a:cubicBezTo>
                      <a:pt x="13276" y="2836"/>
                      <a:pt x="13277" y="2827"/>
                      <a:pt x="13280" y="2823"/>
                    </a:cubicBezTo>
                    <a:cubicBezTo>
                      <a:pt x="13290" y="2809"/>
                      <a:pt x="13298" y="2793"/>
                      <a:pt x="13311" y="2788"/>
                    </a:cubicBezTo>
                    <a:cubicBezTo>
                      <a:pt x="13320" y="2784"/>
                      <a:pt x="13340" y="2796"/>
                      <a:pt x="13347" y="2784"/>
                    </a:cubicBezTo>
                    <a:cubicBezTo>
                      <a:pt x="13355" y="2769"/>
                      <a:pt x="13352" y="2706"/>
                      <a:pt x="13338" y="2726"/>
                    </a:cubicBezTo>
                    <a:cubicBezTo>
                      <a:pt x="13336" y="2687"/>
                      <a:pt x="13345" y="2645"/>
                      <a:pt x="13347" y="2606"/>
                    </a:cubicBezTo>
                    <a:cubicBezTo>
                      <a:pt x="13357" y="2612"/>
                      <a:pt x="13370" y="2613"/>
                      <a:pt x="13380" y="2605"/>
                    </a:cubicBezTo>
                    <a:cubicBezTo>
                      <a:pt x="13388" y="2599"/>
                      <a:pt x="13401" y="2580"/>
                      <a:pt x="13405" y="2565"/>
                    </a:cubicBezTo>
                    <a:cubicBezTo>
                      <a:pt x="13408" y="2554"/>
                      <a:pt x="13404" y="2530"/>
                      <a:pt x="13410" y="2523"/>
                    </a:cubicBezTo>
                    <a:cubicBezTo>
                      <a:pt x="13416" y="2517"/>
                      <a:pt x="13424" y="2534"/>
                      <a:pt x="13430" y="2532"/>
                    </a:cubicBezTo>
                    <a:cubicBezTo>
                      <a:pt x="13439" y="2528"/>
                      <a:pt x="13443" y="2508"/>
                      <a:pt x="13448" y="2494"/>
                    </a:cubicBezTo>
                    <a:cubicBezTo>
                      <a:pt x="13454" y="2474"/>
                      <a:pt x="13456" y="2432"/>
                      <a:pt x="13468" y="2427"/>
                    </a:cubicBezTo>
                    <a:cubicBezTo>
                      <a:pt x="13470" y="2386"/>
                      <a:pt x="13439" y="2386"/>
                      <a:pt x="13444" y="2343"/>
                    </a:cubicBezTo>
                    <a:cubicBezTo>
                      <a:pt x="13463" y="2318"/>
                      <a:pt x="13482" y="2341"/>
                      <a:pt x="13499" y="2309"/>
                    </a:cubicBezTo>
                    <a:cubicBezTo>
                      <a:pt x="13501" y="2304"/>
                      <a:pt x="13509" y="2285"/>
                      <a:pt x="13510" y="2283"/>
                    </a:cubicBezTo>
                    <a:cubicBezTo>
                      <a:pt x="13520" y="2274"/>
                      <a:pt x="13529" y="2293"/>
                      <a:pt x="13539" y="2293"/>
                    </a:cubicBezTo>
                    <a:cubicBezTo>
                      <a:pt x="13561" y="2291"/>
                      <a:pt x="13593" y="2250"/>
                      <a:pt x="13598" y="2206"/>
                    </a:cubicBezTo>
                    <a:cubicBezTo>
                      <a:pt x="13600" y="2192"/>
                      <a:pt x="13591" y="2198"/>
                      <a:pt x="13597" y="2179"/>
                    </a:cubicBezTo>
                    <a:cubicBezTo>
                      <a:pt x="13600" y="2170"/>
                      <a:pt x="13611" y="2161"/>
                      <a:pt x="13615" y="2159"/>
                    </a:cubicBezTo>
                    <a:cubicBezTo>
                      <a:pt x="13624" y="2155"/>
                      <a:pt x="13632" y="2157"/>
                      <a:pt x="13640" y="2165"/>
                    </a:cubicBezTo>
                    <a:cubicBezTo>
                      <a:pt x="13646" y="2133"/>
                      <a:pt x="13664" y="2118"/>
                      <a:pt x="13679" y="2120"/>
                    </a:cubicBezTo>
                    <a:cubicBezTo>
                      <a:pt x="13703" y="2122"/>
                      <a:pt x="13711" y="2126"/>
                      <a:pt x="13731" y="2099"/>
                    </a:cubicBezTo>
                    <a:cubicBezTo>
                      <a:pt x="13752" y="2070"/>
                      <a:pt x="13769" y="2083"/>
                      <a:pt x="13790" y="2066"/>
                    </a:cubicBezTo>
                    <a:cubicBezTo>
                      <a:pt x="13810" y="2050"/>
                      <a:pt x="13834" y="2032"/>
                      <a:pt x="13854" y="2038"/>
                    </a:cubicBezTo>
                    <a:cubicBezTo>
                      <a:pt x="13864" y="2040"/>
                      <a:pt x="13877" y="2054"/>
                      <a:pt x="13888" y="2058"/>
                    </a:cubicBezTo>
                    <a:cubicBezTo>
                      <a:pt x="13914" y="2068"/>
                      <a:pt x="13941" y="2060"/>
                      <a:pt x="13966" y="2045"/>
                    </a:cubicBezTo>
                    <a:cubicBezTo>
                      <a:pt x="13980" y="2036"/>
                      <a:pt x="13995" y="2018"/>
                      <a:pt x="14009" y="2013"/>
                    </a:cubicBezTo>
                    <a:cubicBezTo>
                      <a:pt x="14031" y="2004"/>
                      <a:pt x="14042" y="2024"/>
                      <a:pt x="14057" y="1985"/>
                    </a:cubicBezTo>
                    <a:cubicBezTo>
                      <a:pt x="14071" y="1952"/>
                      <a:pt x="14079" y="1923"/>
                      <a:pt x="14100" y="1908"/>
                    </a:cubicBezTo>
                    <a:cubicBezTo>
                      <a:pt x="14123" y="1892"/>
                      <a:pt x="14144" y="1872"/>
                      <a:pt x="14166" y="1857"/>
                    </a:cubicBezTo>
                    <a:cubicBezTo>
                      <a:pt x="14186" y="1844"/>
                      <a:pt x="14199" y="1870"/>
                      <a:pt x="14218" y="1864"/>
                    </a:cubicBezTo>
                    <a:lnTo>
                      <a:pt x="14224" y="1893"/>
                    </a:lnTo>
                    <a:close/>
                  </a:path>
                </a:pathLst>
              </a:custGeom>
              <a:solidFill>
                <a:srgbClr val="008CE7">
                  <a:lumMod val="75000"/>
                  <a:alpha val="56000"/>
                </a:srgbClr>
              </a:solidFill>
              <a:ln>
                <a:noFill/>
              </a:ln>
              <a:effectLst/>
              <a:extLst/>
            </p:spPr>
            <p:txBody>
              <a:bodyPr lIns="38100" tIns="38100" rIns="38100" bIns="38100" anchor="ctr"/>
              <a:lstStyle/>
              <a:p>
                <a:pPr defTabSz="457200" fontAlgn="auto">
                  <a:spcBef>
                    <a:spcPts val="0"/>
                  </a:spcBef>
                  <a:spcAft>
                    <a:spcPts val="0"/>
                  </a:spcAft>
                  <a:defRPr/>
                </a:pPr>
                <a:endParaRPr lang="en-US" sz="3000" kern="0">
                  <a:solidFill>
                    <a:srgbClr val="FFFFFF"/>
                  </a:solidFill>
                  <a:effectLst>
                    <a:outerShdw blurRad="38100" dist="38100" dir="2700000" algn="tl">
                      <a:srgbClr val="000000"/>
                    </a:outerShdw>
                  </a:effectLst>
                  <a:latin typeface="Gill Sans" charset="0"/>
                  <a:cs typeface="Gill Sans" charset="0"/>
                  <a:sym typeface="Gill Sans" charset="0"/>
                </a:endParaRPr>
              </a:p>
            </p:txBody>
          </p:sp>
          <p:grpSp>
            <p:nvGrpSpPr>
              <p:cNvPr id="19" name="Group 18"/>
              <p:cNvGrpSpPr/>
              <p:nvPr/>
            </p:nvGrpSpPr>
            <p:grpSpPr>
              <a:xfrm>
                <a:off x="6573166" y="1916832"/>
                <a:ext cx="95681" cy="95681"/>
                <a:chOff x="4502568" y="2839218"/>
                <a:chExt cx="95681" cy="95681"/>
              </a:xfrm>
            </p:grpSpPr>
            <p:sp>
              <p:nvSpPr>
                <p:cNvPr id="20" name="Oval 19"/>
                <p:cNvSpPr>
                  <a:spLocks noChangeAspect="1"/>
                </p:cNvSpPr>
                <p:nvPr/>
              </p:nvSpPr>
              <p:spPr>
                <a:xfrm>
                  <a:off x="4526245" y="2862895"/>
                  <a:ext cx="54009" cy="54009"/>
                </a:xfrm>
                <a:prstGeom prst="ellipse">
                  <a:avLst/>
                </a:prstGeom>
                <a:solidFill>
                  <a:srgbClr val="2C2A29">
                    <a:alpha val="60000"/>
                  </a:srgbClr>
                </a:solidFill>
                <a:ln w="9525" cap="flat" cmpd="sng" algn="ctr">
                  <a:noFill/>
                  <a:prstDash val="solid"/>
                </a:ln>
                <a:effectLst/>
              </p:spPr>
              <p:txBody>
                <a:bodyPr rtlCol="0" anchor="ctr"/>
                <a:lstStyle/>
                <a:p>
                  <a:pPr algn="ctr" fontAlgn="auto">
                    <a:spcBef>
                      <a:spcPts val="0"/>
                    </a:spcBef>
                    <a:spcAft>
                      <a:spcPts val="0"/>
                    </a:spcAft>
                    <a:defRPr/>
                  </a:pPr>
                  <a:endParaRPr lang="en-US" sz="1400" kern="0" dirty="0" smtClean="0">
                    <a:solidFill>
                      <a:prstClr val="white"/>
                    </a:solidFill>
                    <a:latin typeface="Lato Regular"/>
                    <a:ea typeface="ＭＳ Ｐゴシック"/>
                    <a:cs typeface="+mn-cs"/>
                  </a:endParaRPr>
                </a:p>
              </p:txBody>
            </p:sp>
            <p:sp>
              <p:nvSpPr>
                <p:cNvPr id="21" name="Oval 20"/>
                <p:cNvSpPr>
                  <a:spLocks noChangeAspect="1"/>
                </p:cNvSpPr>
                <p:nvPr/>
              </p:nvSpPr>
              <p:spPr>
                <a:xfrm>
                  <a:off x="4502568" y="2839218"/>
                  <a:ext cx="95681" cy="95681"/>
                </a:xfrm>
                <a:prstGeom prst="ellipse">
                  <a:avLst/>
                </a:prstGeom>
                <a:noFill/>
                <a:ln w="9525" cap="flat" cmpd="sng" algn="ctr">
                  <a:solidFill>
                    <a:srgbClr val="2C2A29"/>
                  </a:solidFill>
                  <a:prstDash val="solid"/>
                </a:ln>
                <a:effectLst/>
              </p:spPr>
              <p:txBody>
                <a:bodyPr rtlCol="0" anchor="ctr"/>
                <a:lstStyle/>
                <a:p>
                  <a:pPr algn="ctr" fontAlgn="auto">
                    <a:spcBef>
                      <a:spcPts val="0"/>
                    </a:spcBef>
                    <a:spcAft>
                      <a:spcPts val="0"/>
                    </a:spcAft>
                    <a:defRPr/>
                  </a:pPr>
                  <a:endParaRPr lang="en-US" sz="1400" kern="0" dirty="0" smtClean="0">
                    <a:solidFill>
                      <a:prstClr val="white"/>
                    </a:solidFill>
                    <a:latin typeface="Lato Regular"/>
                    <a:ea typeface="ＭＳ Ｐゴシック"/>
                    <a:cs typeface="+mn-cs"/>
                  </a:endParaRPr>
                </a:p>
              </p:txBody>
            </p:sp>
          </p:grpSp>
        </p:grpSp>
        <p:pic>
          <p:nvPicPr>
            <p:cNvPr id="17" name="Picture 16"/>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755577" y="3580384"/>
              <a:ext cx="1338116" cy="1344168"/>
            </a:xfrm>
            <a:prstGeom prst="rect">
              <a:avLst/>
            </a:prstGeom>
          </p:spPr>
        </p:pic>
      </p:grpSp>
      <p:sp>
        <p:nvSpPr>
          <p:cNvPr id="22" name="TextBox 21"/>
          <p:cNvSpPr txBox="1"/>
          <p:nvPr/>
        </p:nvSpPr>
        <p:spPr>
          <a:xfrm>
            <a:off x="784290" y="5157028"/>
            <a:ext cx="1296144"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Narrow"/>
                <a:ea typeface="ＭＳ Ｐゴシック" charset="-128"/>
                <a:cs typeface="Arial Narrow"/>
              </a:rPr>
              <a:t>SAN DIEGO</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California</a:t>
            </a:r>
            <a:endParaRPr lang="id-ID" sz="1200" b="1" dirty="0">
              <a:solidFill>
                <a:srgbClr val="0091CE"/>
              </a:solidFill>
              <a:latin typeface="Arial Narrow"/>
              <a:ea typeface="ＭＳ Ｐゴシック" charset="-128"/>
              <a:cs typeface="Arial Narrow"/>
            </a:endParaRPr>
          </a:p>
        </p:txBody>
      </p:sp>
      <p:sp>
        <p:nvSpPr>
          <p:cNvPr id="23" name="TextBox 22"/>
          <p:cNvSpPr txBox="1"/>
          <p:nvPr/>
        </p:nvSpPr>
        <p:spPr>
          <a:xfrm>
            <a:off x="2241983" y="5133781"/>
            <a:ext cx="1351008" cy="461665"/>
          </a:xfrm>
          <a:prstGeom prst="rect">
            <a:avLst/>
          </a:prstGeom>
          <a:noFill/>
        </p:spPr>
        <p:txBody>
          <a:bodyPr wrap="square" lIns="0" rIns="0" rtlCol="0">
            <a:spAutoFit/>
          </a:bodyPr>
          <a:lstStyle/>
          <a:p>
            <a:pPr algn="ctr"/>
            <a:r>
              <a:rPr lang="en-US" sz="1200" dirty="0">
                <a:solidFill>
                  <a:prstClr val="black">
                    <a:lumMod val="50000"/>
                    <a:lumOff val="50000"/>
                  </a:prstClr>
                </a:solidFill>
                <a:latin typeface="Arial Narrow"/>
                <a:ea typeface="ＭＳ Ｐゴシック" charset="-128"/>
                <a:cs typeface="Arial Narrow"/>
              </a:rPr>
              <a:t>PARETS DEL VALLÈS </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Spain</a:t>
            </a:r>
            <a:endParaRPr lang="id-ID" sz="1200" b="1" dirty="0">
              <a:solidFill>
                <a:srgbClr val="0091CE"/>
              </a:solidFill>
              <a:latin typeface="Arial Narrow"/>
              <a:ea typeface="ＭＳ Ｐゴシック" charset="-128"/>
              <a:cs typeface="Arial Narrow"/>
            </a:endParaRPr>
          </a:p>
        </p:txBody>
      </p:sp>
      <p:sp>
        <p:nvSpPr>
          <p:cNvPr id="24" name="TextBox 23"/>
          <p:cNvSpPr txBox="1"/>
          <p:nvPr/>
        </p:nvSpPr>
        <p:spPr>
          <a:xfrm>
            <a:off x="3780808" y="5133781"/>
            <a:ext cx="1296144" cy="461665"/>
          </a:xfrm>
          <a:prstGeom prst="rect">
            <a:avLst/>
          </a:prstGeom>
          <a:noFill/>
        </p:spPr>
        <p:txBody>
          <a:bodyPr wrap="square" rtlCol="0">
            <a:spAutoFit/>
          </a:bodyPr>
          <a:lstStyle/>
          <a:p>
            <a:pPr algn="ctr"/>
            <a:r>
              <a:rPr lang="en-US" sz="1200" dirty="0">
                <a:solidFill>
                  <a:prstClr val="black">
                    <a:lumMod val="50000"/>
                    <a:lumOff val="50000"/>
                  </a:prstClr>
                </a:solidFill>
                <a:latin typeface="Arial Narrow"/>
                <a:ea typeface="ＭＳ Ｐゴシック" charset="-128"/>
                <a:cs typeface="Arial Narrow"/>
              </a:rPr>
              <a:t>MURCIA</a:t>
            </a:r>
            <a:endParaRPr lang="id-ID" sz="1200" dirty="0">
              <a:solidFill>
                <a:prstClr val="black">
                  <a:lumMod val="50000"/>
                  <a:lumOff val="50000"/>
                </a:prstClr>
              </a:solidFill>
              <a:latin typeface="Arial Narrow"/>
              <a:ea typeface="ＭＳ Ｐゴシック" charset="-128"/>
              <a:cs typeface="Arial Narrow"/>
            </a:endParaRPr>
          </a:p>
          <a:p>
            <a:pPr algn="ctr"/>
            <a:r>
              <a:rPr lang="en-US" sz="1200" dirty="0">
                <a:solidFill>
                  <a:srgbClr val="0091CE"/>
                </a:solidFill>
                <a:latin typeface="Arial Narrow"/>
                <a:ea typeface="ＭＳ Ｐゴシック" charset="-128"/>
                <a:cs typeface="Arial Narrow"/>
              </a:rPr>
              <a:t>Spain</a:t>
            </a:r>
            <a:endParaRPr lang="id-ID" sz="1200" b="1" dirty="0">
              <a:solidFill>
                <a:srgbClr val="0091CE"/>
              </a:solidFill>
              <a:latin typeface="Arial Narrow"/>
              <a:ea typeface="ＭＳ Ｐゴシック" charset="-128"/>
              <a:cs typeface="Arial Narrow"/>
            </a:endParaRPr>
          </a:p>
        </p:txBody>
      </p:sp>
      <p:sp>
        <p:nvSpPr>
          <p:cNvPr id="2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7</a:t>
            </a:fld>
            <a:endParaRPr lang="en-US" dirty="0"/>
          </a:p>
        </p:txBody>
      </p:sp>
    </p:spTree>
    <p:extLst>
      <p:ext uri="{BB962C8B-B14F-4D97-AF65-F5344CB8AC3E}">
        <p14:creationId xmlns:p14="http://schemas.microsoft.com/office/powerpoint/2010/main" val="2526223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083"/>
          </a:xfrm>
        </p:spPr>
        <p:txBody>
          <a:bodyPr/>
          <a:lstStyle/>
          <a:p>
            <a:pPr algn="l"/>
            <a:r>
              <a:rPr lang="en-US" b="1" dirty="0" smtClean="0">
                <a:solidFill>
                  <a:srgbClr val="003087"/>
                </a:solidFill>
              </a:rPr>
              <a:t>Clayton, North Carolina</a:t>
            </a:r>
            <a:endParaRPr lang="en-US" b="1" dirty="0">
              <a:solidFill>
                <a:srgbClr val="003087"/>
              </a:solidFill>
            </a:endParaRPr>
          </a:p>
        </p:txBody>
      </p:sp>
      <p:sp>
        <p:nvSpPr>
          <p:cNvPr id="3" name="Content Placeholder 2"/>
          <p:cNvSpPr>
            <a:spLocks noGrp="1"/>
          </p:cNvSpPr>
          <p:nvPr>
            <p:ph idx="1"/>
          </p:nvPr>
        </p:nvSpPr>
        <p:spPr>
          <a:xfrm>
            <a:off x="443054" y="1524376"/>
            <a:ext cx="8311647" cy="4380178"/>
          </a:xfrm>
        </p:spPr>
        <p:txBody>
          <a:bodyPr>
            <a:normAutofit/>
          </a:bodyPr>
          <a:lstStyle/>
          <a:p>
            <a:pPr>
              <a:lnSpc>
                <a:spcPct val="150000"/>
              </a:lnSpc>
            </a:pPr>
            <a:endParaRPr lang="en-US" sz="2400" dirty="0" smtClean="0"/>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049" y="878186"/>
            <a:ext cx="8229600" cy="5151422"/>
          </a:xfrm>
          <a:prstGeom prst="rect">
            <a:avLst/>
          </a:prstGeom>
        </p:spPr>
      </p:pic>
      <p:sp>
        <p:nvSpPr>
          <p:cNvPr id="5"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8</a:t>
            </a:fld>
            <a:endParaRPr lang="en-US" dirty="0"/>
          </a:p>
        </p:txBody>
      </p:sp>
    </p:spTree>
    <p:extLst>
      <p:ext uri="{BB962C8B-B14F-4D97-AF65-F5344CB8AC3E}">
        <p14:creationId xmlns:p14="http://schemas.microsoft.com/office/powerpoint/2010/main" val="1336942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083"/>
          </a:xfrm>
        </p:spPr>
        <p:txBody>
          <a:bodyPr/>
          <a:lstStyle/>
          <a:p>
            <a:pPr algn="l"/>
            <a:r>
              <a:rPr lang="en-US" b="1" dirty="0" smtClean="0">
                <a:solidFill>
                  <a:srgbClr val="003087"/>
                </a:solidFill>
              </a:rPr>
              <a:t>Clayton Site</a:t>
            </a:r>
            <a:endParaRPr lang="en-US" b="1" dirty="0">
              <a:solidFill>
                <a:srgbClr val="003087"/>
              </a:solidFill>
            </a:endParaRPr>
          </a:p>
        </p:txBody>
      </p:sp>
      <p:sp>
        <p:nvSpPr>
          <p:cNvPr id="5" name="Content Placeholder 4"/>
          <p:cNvSpPr txBox="1">
            <a:spLocks noGrp="1"/>
          </p:cNvSpPr>
          <p:nvPr>
            <p:ph idx="1"/>
          </p:nvPr>
        </p:nvSpPr>
        <p:spPr>
          <a:xfrm>
            <a:off x="410553" y="1071582"/>
            <a:ext cx="8254883" cy="1615827"/>
          </a:xfrm>
          <a:prstGeom prst="rect">
            <a:avLst/>
          </a:prstGeom>
          <a:noFill/>
        </p:spPr>
        <p:txBody>
          <a:bodyPr wrap="square" rtlCol="0">
            <a:spAutoFit/>
          </a:bodyPr>
          <a:lstStyle/>
          <a:p>
            <a:pPr marL="228600" indent="-228600">
              <a:lnSpc>
                <a:spcPct val="100000"/>
              </a:lnSpc>
              <a:spcBef>
                <a:spcPts val="600"/>
              </a:spcBef>
              <a:spcAft>
                <a:spcPts val="0"/>
              </a:spcAft>
              <a:buFont typeface="Arial" pitchFamily="34" charset="0"/>
              <a:buChar char="•"/>
              <a:defRPr/>
            </a:pPr>
            <a:r>
              <a:rPr lang="en-US" altLang="en-US" sz="1800" dirty="0"/>
              <a:t>In Operation Since 1974 </a:t>
            </a:r>
            <a:r>
              <a:rPr lang="es-ES_tradnl" altLang="en-US" sz="1800" dirty="0"/>
              <a:t>(Cutter Laboratories)</a:t>
            </a:r>
          </a:p>
          <a:p>
            <a:pPr marL="228600" indent="-228600">
              <a:lnSpc>
                <a:spcPct val="100000"/>
              </a:lnSpc>
              <a:spcBef>
                <a:spcPts val="600"/>
              </a:spcBef>
              <a:spcAft>
                <a:spcPts val="0"/>
              </a:spcAft>
              <a:buFont typeface="Arial" pitchFamily="34" charset="0"/>
              <a:buChar char="•"/>
              <a:defRPr/>
            </a:pPr>
            <a:r>
              <a:rPr lang="en-US" altLang="en-US" sz="1800" dirty="0"/>
              <a:t>Original 242 acres of property, New Land Acquisition of 467 additional acres </a:t>
            </a:r>
          </a:p>
          <a:p>
            <a:pPr marL="228600" indent="-228600" eaLnBrk="1" hangingPunct="1">
              <a:lnSpc>
                <a:spcPct val="100000"/>
              </a:lnSpc>
              <a:spcBef>
                <a:spcPts val="600"/>
              </a:spcBef>
              <a:spcAft>
                <a:spcPts val="0"/>
              </a:spcAft>
              <a:buFont typeface="Arial" pitchFamily="34" charset="0"/>
              <a:buChar char="•"/>
              <a:defRPr/>
            </a:pPr>
            <a:r>
              <a:rPr lang="en-US" altLang="en-US" sz="1800" dirty="0"/>
              <a:t>Approximately 1,650 employees at Clayton (operations and </a:t>
            </a:r>
            <a:r>
              <a:rPr lang="en-US" altLang="en-US" sz="1800" dirty="0" smtClean="0"/>
              <a:t>support)</a:t>
            </a:r>
          </a:p>
          <a:p>
            <a:pPr marL="228600" indent="-228600" eaLnBrk="1" hangingPunct="1">
              <a:lnSpc>
                <a:spcPct val="100000"/>
              </a:lnSpc>
              <a:spcBef>
                <a:spcPts val="600"/>
              </a:spcBef>
              <a:spcAft>
                <a:spcPts val="0"/>
              </a:spcAft>
              <a:buFont typeface="Arial" pitchFamily="34" charset="0"/>
              <a:buChar char="•"/>
              <a:defRPr/>
            </a:pPr>
            <a:r>
              <a:rPr lang="en-US" altLang="en-US" sz="1800" dirty="0" smtClean="0"/>
              <a:t>Operates </a:t>
            </a:r>
            <a:r>
              <a:rPr lang="en-US" altLang="en-US" sz="1800" dirty="0"/>
              <a:t>365 days a year, 24 hours a day, 7 days a </a:t>
            </a:r>
            <a:r>
              <a:rPr lang="en-US" altLang="en-US" sz="1800" dirty="0" smtClean="0"/>
              <a:t>week</a:t>
            </a:r>
            <a:endParaRPr lang="en-US" altLang="en-US" sz="1800" dirty="0"/>
          </a:p>
        </p:txBody>
      </p:sp>
      <p:cxnSp>
        <p:nvCxnSpPr>
          <p:cNvPr id="6" name="Conector recto 20"/>
          <p:cNvCxnSpPr/>
          <p:nvPr/>
        </p:nvCxnSpPr>
        <p:spPr>
          <a:xfrm>
            <a:off x="410553" y="870804"/>
            <a:ext cx="3590438" cy="721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7" name="object 2"/>
          <p:cNvSpPr/>
          <p:nvPr/>
        </p:nvSpPr>
        <p:spPr>
          <a:xfrm>
            <a:off x="543207" y="2969537"/>
            <a:ext cx="8012317" cy="307817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Slide Number Placeholder 3"/>
          <p:cNvSpPr>
            <a:spLocks noGrp="1"/>
          </p:cNvSpPr>
          <p:nvPr>
            <p:ph type="sldNum" sz="quarter" idx="12"/>
          </p:nvPr>
        </p:nvSpPr>
        <p:spPr>
          <a:xfrm>
            <a:off x="8697278" y="6229067"/>
            <a:ext cx="304373" cy="365125"/>
          </a:xfrm>
        </p:spPr>
        <p:txBody>
          <a:bodyPr/>
          <a:lstStyle/>
          <a:p>
            <a:fld id="{F94A1D29-4AF9-4878-A363-DDA5FF34B182}" type="slidenum">
              <a:rPr lang="en-US" smtClean="0"/>
              <a:t>9</a:t>
            </a:fld>
            <a:endParaRPr lang="en-US" dirty="0"/>
          </a:p>
        </p:txBody>
      </p:sp>
    </p:spTree>
    <p:extLst>
      <p:ext uri="{BB962C8B-B14F-4D97-AF65-F5344CB8AC3E}">
        <p14:creationId xmlns:p14="http://schemas.microsoft.com/office/powerpoint/2010/main" val="3516168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ispe-power-point-template (1)</Template>
  <TotalTime>1887</TotalTime>
  <Words>2452</Words>
  <Application>Microsoft Office PowerPoint</Application>
  <PresentationFormat>On-screen Show (4:3)</PresentationFormat>
  <Paragraphs>273</Paragraphs>
  <Slides>30</Slides>
  <Notes>22</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ispe-power-point-template (1)</vt:lpstr>
      <vt:lpstr>ISPE section</vt:lpstr>
      <vt:lpstr>ISPE content</vt:lpstr>
      <vt:lpstr>Energy Resilience for Grifols             When Is Enough… Enough? </vt:lpstr>
      <vt:lpstr>Learning Objectives</vt:lpstr>
      <vt:lpstr>Grifols Overview</vt:lpstr>
      <vt:lpstr>PowerPoint Presentation</vt:lpstr>
      <vt:lpstr>Business Divisions &amp; Engineering </vt:lpstr>
      <vt:lpstr>Recipients of Plasma Medicines   </vt:lpstr>
      <vt:lpstr> </vt:lpstr>
      <vt:lpstr>Clayton, North Carolina</vt:lpstr>
      <vt:lpstr>Clayton Site</vt:lpstr>
      <vt:lpstr>PowerPoint Presentation</vt:lpstr>
      <vt:lpstr>Why Power is Critical to Grifols</vt:lpstr>
      <vt:lpstr>Why Backup Systems?</vt:lpstr>
      <vt:lpstr>Levels of Criticality @ Grifols</vt:lpstr>
      <vt:lpstr>Example: Power Requirements for Plasma Logistics Center (PLC)</vt:lpstr>
      <vt:lpstr>PowerPoint Presentation</vt:lpstr>
      <vt:lpstr>PowerPoint Presentation</vt:lpstr>
      <vt:lpstr>Grifols Power Management System</vt:lpstr>
      <vt:lpstr>Premier Power Service</vt:lpstr>
      <vt:lpstr>Custom Outsource Solution</vt:lpstr>
      <vt:lpstr>Generation Design</vt:lpstr>
      <vt:lpstr>Monitoring System</vt:lpstr>
      <vt:lpstr>Testing</vt:lpstr>
      <vt:lpstr>PowerPoint Presentation</vt:lpstr>
      <vt:lpstr>PowerPoint Presentation</vt:lpstr>
      <vt:lpstr>Crisis Management Principles  (Source: NC BIO, Crisis Management Summit, 4.25.2017)  </vt:lpstr>
      <vt:lpstr>Prepare</vt:lpstr>
      <vt:lpstr>Respond</vt:lpstr>
      <vt:lpstr>Summary</vt:lpstr>
      <vt:lpstr>Questions ?</vt:lpstr>
      <vt:lpstr>Thank you for attending</vt:lpstr>
    </vt:vector>
  </TitlesOfParts>
  <Company>FirstPoint,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Paules, Roger</cp:lastModifiedBy>
  <cp:revision>67</cp:revision>
  <cp:lastPrinted>2018-02-28T19:00:36Z</cp:lastPrinted>
  <dcterms:created xsi:type="dcterms:W3CDTF">2017-01-20T19:50:04Z</dcterms:created>
  <dcterms:modified xsi:type="dcterms:W3CDTF">2018-02-28T19:16:59Z</dcterms:modified>
</cp:coreProperties>
</file>