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4" r:id="rId3"/>
  </p:sldMasterIdLst>
  <p:notesMasterIdLst>
    <p:notesMasterId r:id="rId30"/>
  </p:notesMasterIdLst>
  <p:sldIdLst>
    <p:sldId id="256" r:id="rId4"/>
    <p:sldId id="264" r:id="rId5"/>
    <p:sldId id="286" r:id="rId6"/>
    <p:sldId id="258" r:id="rId7"/>
    <p:sldId id="276" r:id="rId8"/>
    <p:sldId id="265" r:id="rId9"/>
    <p:sldId id="277" r:id="rId10"/>
    <p:sldId id="266" r:id="rId11"/>
    <p:sldId id="278" r:id="rId12"/>
    <p:sldId id="267" r:id="rId13"/>
    <p:sldId id="279" r:id="rId14"/>
    <p:sldId id="268" r:id="rId15"/>
    <p:sldId id="280" r:id="rId16"/>
    <p:sldId id="269" r:id="rId17"/>
    <p:sldId id="281" r:id="rId18"/>
    <p:sldId id="270" r:id="rId19"/>
    <p:sldId id="282" r:id="rId20"/>
    <p:sldId id="271" r:id="rId21"/>
    <p:sldId id="283" r:id="rId22"/>
    <p:sldId id="273" r:id="rId23"/>
    <p:sldId id="284" r:id="rId24"/>
    <p:sldId id="274" r:id="rId25"/>
    <p:sldId id="285" r:id="rId26"/>
    <p:sldId id="287" r:id="rId27"/>
    <p:sldId id="275" r:id="rId28"/>
    <p:sldId id="26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hley Harp" initials="AH" lastIdx="4" clrIdx="0">
    <p:extLst>
      <p:ext uri="{19B8F6BF-5375-455C-9EA6-DF929625EA0E}">
        <p15:presenceInfo xmlns:p15="http://schemas.microsoft.com/office/powerpoint/2012/main" userId="S-1-5-21-1595018598-787945459-311576647-159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43" autoAdjust="0"/>
    <p:restoredTop sz="86536" autoAdjust="0"/>
  </p:normalViewPr>
  <p:slideViewPr>
    <p:cSldViewPr snapToGrid="0">
      <p:cViewPr varScale="1">
        <p:scale>
          <a:sx n="97" d="100"/>
          <a:sy n="97" d="100"/>
        </p:scale>
        <p:origin x="190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5126C2-CC4C-493D-A833-E81E200ADF4D}" type="datetimeFigureOut">
              <a:rPr lang="en-US" smtClean="0"/>
              <a:t>2/28/2018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CA5DBB-7BF7-4472-949A-8365EBC8DC32}" type="slidenum">
              <a:rPr lang="en-US" smtClean="0"/>
              <a:t>‹#›</a:t>
            </a:fld>
            <a:endParaRPr lang="en-US"/>
          </a:p>
        </p:txBody>
      </p:sp>
    </p:spTree>
    <p:extLst>
      <p:ext uri="{BB962C8B-B14F-4D97-AF65-F5344CB8AC3E}">
        <p14:creationId xmlns:p14="http://schemas.microsoft.com/office/powerpoint/2010/main" val="1598428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CA5DBB-7BF7-4472-949A-8365EBC8DC32}" type="slidenum">
              <a:rPr lang="en-US" smtClean="0"/>
              <a:t>1</a:t>
            </a:fld>
            <a:endParaRPr lang="en-US"/>
          </a:p>
        </p:txBody>
      </p:sp>
    </p:spTree>
    <p:extLst>
      <p:ext uri="{BB962C8B-B14F-4D97-AF65-F5344CB8AC3E}">
        <p14:creationId xmlns:p14="http://schemas.microsoft.com/office/powerpoint/2010/main" val="584717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consulting period where SME’s will review</a:t>
            </a:r>
            <a:r>
              <a:rPr lang="en-US" baseline="0" dirty="0" smtClean="0"/>
              <a:t> the new facility for its effectiveness to deliver the final product as planned. Building code – code inspectors.</a:t>
            </a:r>
            <a:endParaRPr lang="en-US" dirty="0"/>
          </a:p>
        </p:txBody>
      </p:sp>
      <p:sp>
        <p:nvSpPr>
          <p:cNvPr id="4" name="Slide Number Placeholder 3"/>
          <p:cNvSpPr>
            <a:spLocks noGrp="1"/>
          </p:cNvSpPr>
          <p:nvPr>
            <p:ph type="sldNum" sz="quarter" idx="10"/>
          </p:nvPr>
        </p:nvSpPr>
        <p:spPr/>
        <p:txBody>
          <a:bodyPr/>
          <a:lstStyle/>
          <a:p>
            <a:fld id="{5ECA5DBB-7BF7-4472-949A-8365EBC8DC32}" type="slidenum">
              <a:rPr lang="en-US" smtClean="0"/>
              <a:t>18</a:t>
            </a:fld>
            <a:endParaRPr lang="en-US"/>
          </a:p>
        </p:txBody>
      </p:sp>
    </p:spTree>
    <p:extLst>
      <p:ext uri="{BB962C8B-B14F-4D97-AF65-F5344CB8AC3E}">
        <p14:creationId xmlns:p14="http://schemas.microsoft.com/office/powerpoint/2010/main" val="3294481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Does the facility, equipment, and process meet the spec requirements as stated in the design documents (and URS)? Have the URS changed?</a:t>
            </a:r>
            <a:endParaRPr lang="en-US" dirty="0"/>
          </a:p>
        </p:txBody>
      </p:sp>
      <p:sp>
        <p:nvSpPr>
          <p:cNvPr id="4" name="Slide Number Placeholder 3"/>
          <p:cNvSpPr>
            <a:spLocks noGrp="1"/>
          </p:cNvSpPr>
          <p:nvPr>
            <p:ph type="sldNum" sz="quarter" idx="10"/>
          </p:nvPr>
        </p:nvSpPr>
        <p:spPr/>
        <p:txBody>
          <a:bodyPr/>
          <a:lstStyle/>
          <a:p>
            <a:fld id="{5ECA5DBB-7BF7-4472-949A-8365EBC8DC32}" type="slidenum">
              <a:rPr lang="en-US" smtClean="0"/>
              <a:t>20</a:t>
            </a:fld>
            <a:endParaRPr lang="en-US"/>
          </a:p>
        </p:txBody>
      </p:sp>
    </p:spTree>
    <p:extLst>
      <p:ext uri="{BB962C8B-B14F-4D97-AF65-F5344CB8AC3E}">
        <p14:creationId xmlns:p14="http://schemas.microsoft.com/office/powerpoint/2010/main" val="2241783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Keep it working!</a:t>
            </a:r>
            <a:endParaRPr lang="en-US" dirty="0"/>
          </a:p>
        </p:txBody>
      </p:sp>
      <p:sp>
        <p:nvSpPr>
          <p:cNvPr id="4" name="Slide Number Placeholder 3"/>
          <p:cNvSpPr>
            <a:spLocks noGrp="1"/>
          </p:cNvSpPr>
          <p:nvPr>
            <p:ph type="sldNum" sz="quarter" idx="10"/>
          </p:nvPr>
        </p:nvSpPr>
        <p:spPr/>
        <p:txBody>
          <a:bodyPr/>
          <a:lstStyle/>
          <a:p>
            <a:fld id="{5ECA5DBB-7BF7-4472-949A-8365EBC8DC32}" type="slidenum">
              <a:rPr lang="en-US" smtClean="0"/>
              <a:t>22</a:t>
            </a:fld>
            <a:endParaRPr lang="en-US"/>
          </a:p>
        </p:txBody>
      </p:sp>
    </p:spTree>
    <p:extLst>
      <p:ext uri="{BB962C8B-B14F-4D97-AF65-F5344CB8AC3E}">
        <p14:creationId xmlns:p14="http://schemas.microsoft.com/office/powerpoint/2010/main" val="1653528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7725"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F26B6E-5439-4C38-8EBE-E67DD47425E9}"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262283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CA5DBB-7BF7-4472-949A-8365EBC8DC32}" type="slidenum">
              <a:rPr lang="en-US" smtClean="0"/>
              <a:t>4</a:t>
            </a:fld>
            <a:endParaRPr lang="en-US"/>
          </a:p>
        </p:txBody>
      </p:sp>
    </p:spTree>
    <p:extLst>
      <p:ext uri="{BB962C8B-B14F-4D97-AF65-F5344CB8AC3E}">
        <p14:creationId xmlns:p14="http://schemas.microsoft.com/office/powerpoint/2010/main" val="2445135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Identify</a:t>
            </a:r>
            <a:r>
              <a:rPr lang="en-US" baseline="0" dirty="0" smtClean="0"/>
              <a:t> the need. Develop a URS. Do site master planning. Might or might not even engage the AEC firm at this point. Do a high level feasibility study. RFP is issued. UR traceability is established.</a:t>
            </a:r>
            <a:endParaRPr lang="en-US" dirty="0"/>
          </a:p>
        </p:txBody>
      </p:sp>
      <p:sp>
        <p:nvSpPr>
          <p:cNvPr id="4" name="Slide Number Placeholder 3"/>
          <p:cNvSpPr>
            <a:spLocks noGrp="1"/>
          </p:cNvSpPr>
          <p:nvPr>
            <p:ph type="sldNum" sz="quarter" idx="10"/>
          </p:nvPr>
        </p:nvSpPr>
        <p:spPr/>
        <p:txBody>
          <a:bodyPr/>
          <a:lstStyle/>
          <a:p>
            <a:fld id="{5ECA5DBB-7BF7-4472-949A-8365EBC8DC32}" type="slidenum">
              <a:rPr lang="en-US" smtClean="0"/>
              <a:t>6</a:t>
            </a:fld>
            <a:endParaRPr lang="en-US"/>
          </a:p>
        </p:txBody>
      </p:sp>
    </p:spTree>
    <p:extLst>
      <p:ext uri="{BB962C8B-B14F-4D97-AF65-F5344CB8AC3E}">
        <p14:creationId xmlns:p14="http://schemas.microsoft.com/office/powerpoint/2010/main" val="236641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AEC or</a:t>
            </a:r>
            <a:r>
              <a:rPr lang="en-US" baseline="0" dirty="0" smtClean="0"/>
              <a:t> consulting </a:t>
            </a:r>
            <a:r>
              <a:rPr lang="en-US" dirty="0" smtClean="0"/>
              <a:t>firm is probably involved</a:t>
            </a:r>
            <a:r>
              <a:rPr lang="en-US" baseline="0" dirty="0" smtClean="0"/>
              <a:t> now. This is a high level approach. A BOD developed. There are vendor audits and a risk analysis.  The URS is finalized. Schedule is finalized.</a:t>
            </a:r>
            <a:endParaRPr lang="en-US" dirty="0"/>
          </a:p>
        </p:txBody>
      </p:sp>
      <p:sp>
        <p:nvSpPr>
          <p:cNvPr id="4" name="Slide Number Placeholder 3"/>
          <p:cNvSpPr>
            <a:spLocks noGrp="1"/>
          </p:cNvSpPr>
          <p:nvPr>
            <p:ph type="sldNum" sz="quarter" idx="10"/>
          </p:nvPr>
        </p:nvSpPr>
        <p:spPr/>
        <p:txBody>
          <a:bodyPr/>
          <a:lstStyle/>
          <a:p>
            <a:fld id="{5ECA5DBB-7BF7-4472-949A-8365EBC8DC32}" type="slidenum">
              <a:rPr lang="en-US" smtClean="0"/>
              <a:t>8</a:t>
            </a:fld>
            <a:endParaRPr lang="en-US"/>
          </a:p>
        </p:txBody>
      </p:sp>
    </p:spTree>
    <p:extLst>
      <p:ext uri="{BB962C8B-B14F-4D97-AF65-F5344CB8AC3E}">
        <p14:creationId xmlns:p14="http://schemas.microsoft.com/office/powerpoint/2010/main" val="2200784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design documents</a:t>
            </a:r>
            <a:r>
              <a:rPr lang="en-US" baseline="0" dirty="0" smtClean="0"/>
              <a:t> are being generated (drawings, specs, </a:t>
            </a:r>
            <a:r>
              <a:rPr lang="en-US" baseline="0" dirty="0" err="1" smtClean="0"/>
              <a:t>etc</a:t>
            </a:r>
            <a:r>
              <a:rPr lang="en-US" baseline="0" dirty="0" smtClean="0"/>
              <a:t>). Owner (or owner’s rep) is overseeing the development to make sure it remains in alignment with the URS. Estimate is developed. Bid packages go out. Equipment packages start coming in (depending on type and lead time).</a:t>
            </a:r>
            <a:endParaRPr lang="en-US" dirty="0"/>
          </a:p>
        </p:txBody>
      </p:sp>
      <p:sp>
        <p:nvSpPr>
          <p:cNvPr id="4" name="Slide Number Placeholder 3"/>
          <p:cNvSpPr>
            <a:spLocks noGrp="1"/>
          </p:cNvSpPr>
          <p:nvPr>
            <p:ph type="sldNum" sz="quarter" idx="10"/>
          </p:nvPr>
        </p:nvSpPr>
        <p:spPr/>
        <p:txBody>
          <a:bodyPr/>
          <a:lstStyle/>
          <a:p>
            <a:fld id="{5ECA5DBB-7BF7-4472-949A-8365EBC8DC32}" type="slidenum">
              <a:rPr lang="en-US" smtClean="0"/>
              <a:t>10</a:t>
            </a:fld>
            <a:endParaRPr lang="en-US"/>
          </a:p>
        </p:txBody>
      </p:sp>
    </p:spTree>
    <p:extLst>
      <p:ext uri="{BB962C8B-B14F-4D97-AF65-F5344CB8AC3E}">
        <p14:creationId xmlns:p14="http://schemas.microsoft.com/office/powerpoint/2010/main" val="3906849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 design</a:t>
            </a:r>
            <a:r>
              <a:rPr lang="en-US" baseline="0" dirty="0" smtClean="0"/>
              <a:t> documents are reviewed. Coordination with trades begins. Equipment packages continue to come in. RFI’s begin. Submittals begin. FAT’s are ongoing. Owner begins to develop documents for maintenance and controls systems (SOP’s as well). </a:t>
            </a:r>
            <a:endParaRPr lang="en-US" dirty="0"/>
          </a:p>
        </p:txBody>
      </p:sp>
      <p:sp>
        <p:nvSpPr>
          <p:cNvPr id="4" name="Slide Number Placeholder 3"/>
          <p:cNvSpPr>
            <a:spLocks noGrp="1"/>
          </p:cNvSpPr>
          <p:nvPr>
            <p:ph type="sldNum" sz="quarter" idx="10"/>
          </p:nvPr>
        </p:nvSpPr>
        <p:spPr/>
        <p:txBody>
          <a:bodyPr/>
          <a:lstStyle/>
          <a:p>
            <a:fld id="{5ECA5DBB-7BF7-4472-949A-8365EBC8DC32}" type="slidenum">
              <a:rPr lang="en-US" smtClean="0"/>
              <a:t>12</a:t>
            </a:fld>
            <a:endParaRPr lang="en-US"/>
          </a:p>
        </p:txBody>
      </p:sp>
    </p:spTree>
    <p:extLst>
      <p:ext uri="{BB962C8B-B14F-4D97-AF65-F5344CB8AC3E}">
        <p14:creationId xmlns:p14="http://schemas.microsoft.com/office/powerpoint/2010/main" val="888292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Building. System shake downs. System</a:t>
            </a:r>
            <a:r>
              <a:rPr lang="en-US" baseline="0" dirty="0" smtClean="0"/>
              <a:t> punch lists. SME’s are involved from the owner side, equipment side, and AEC side. Owner’s business begins to orient itself to accommodate for the project.</a:t>
            </a:r>
            <a:endParaRPr lang="en-US" dirty="0"/>
          </a:p>
        </p:txBody>
      </p:sp>
      <p:sp>
        <p:nvSpPr>
          <p:cNvPr id="4" name="Slide Number Placeholder 3"/>
          <p:cNvSpPr>
            <a:spLocks noGrp="1"/>
          </p:cNvSpPr>
          <p:nvPr>
            <p:ph type="sldNum" sz="quarter" idx="10"/>
          </p:nvPr>
        </p:nvSpPr>
        <p:spPr/>
        <p:txBody>
          <a:bodyPr/>
          <a:lstStyle/>
          <a:p>
            <a:fld id="{5ECA5DBB-7BF7-4472-949A-8365EBC8DC32}" type="slidenum">
              <a:rPr lang="en-US" smtClean="0"/>
              <a:t>14</a:t>
            </a:fld>
            <a:endParaRPr lang="en-US"/>
          </a:p>
        </p:txBody>
      </p:sp>
    </p:spTree>
    <p:extLst>
      <p:ext uri="{BB962C8B-B14F-4D97-AF65-F5344CB8AC3E}">
        <p14:creationId xmlns:p14="http://schemas.microsoft.com/office/powerpoint/2010/main" val="116036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Model</a:t>
            </a:r>
            <a:r>
              <a:rPr lang="en-US" baseline="0" dirty="0" smtClean="0"/>
              <a:t> reviews, ergonomic reviews, maintenance reviews, facility move in reviews.</a:t>
            </a:r>
            <a:endParaRPr lang="en-US" dirty="0"/>
          </a:p>
        </p:txBody>
      </p:sp>
      <p:sp>
        <p:nvSpPr>
          <p:cNvPr id="4" name="Slide Number Placeholder 3"/>
          <p:cNvSpPr>
            <a:spLocks noGrp="1"/>
          </p:cNvSpPr>
          <p:nvPr>
            <p:ph type="sldNum" sz="quarter" idx="10"/>
          </p:nvPr>
        </p:nvSpPr>
        <p:spPr/>
        <p:txBody>
          <a:bodyPr/>
          <a:lstStyle/>
          <a:p>
            <a:fld id="{5ECA5DBB-7BF7-4472-949A-8365EBC8DC32}" type="slidenum">
              <a:rPr lang="en-US" smtClean="0"/>
              <a:t>16</a:t>
            </a:fld>
            <a:endParaRPr lang="en-US"/>
          </a:p>
        </p:txBody>
      </p:sp>
    </p:spTree>
    <p:extLst>
      <p:ext uri="{BB962C8B-B14F-4D97-AF65-F5344CB8AC3E}">
        <p14:creationId xmlns:p14="http://schemas.microsoft.com/office/powerpoint/2010/main" val="2896872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9678" y="2878906"/>
            <a:ext cx="4099718" cy="1243673"/>
          </a:xfrm>
        </p:spPr>
        <p:txBody>
          <a:bodyPr/>
          <a:lstStyle>
            <a:lvl1pPr>
              <a:defRPr/>
            </a:lvl1pPr>
          </a:lstStyle>
          <a:p>
            <a:r>
              <a:rPr lang="en-US" dirty="0" smtClean="0"/>
              <a:t>PRESENTATION TITLE</a:t>
            </a:r>
            <a:endParaRPr lang="en-CA" dirty="0"/>
          </a:p>
        </p:txBody>
      </p:sp>
      <p:sp>
        <p:nvSpPr>
          <p:cNvPr id="3" name="Subtitle 2"/>
          <p:cNvSpPr>
            <a:spLocks noGrp="1"/>
          </p:cNvSpPr>
          <p:nvPr>
            <p:ph type="subTitle" idx="1" hasCustomPrompt="1"/>
          </p:nvPr>
        </p:nvSpPr>
        <p:spPr>
          <a:xfrm>
            <a:off x="379678" y="4436707"/>
            <a:ext cx="4099718" cy="1752600"/>
          </a:xfrm>
          <a:prstGeom prst="rect">
            <a:avLst/>
          </a:prstGeom>
        </p:spPr>
        <p:txBody>
          <a:bodyPr lIns="0" tIns="0" rIns="0" bIns="0"/>
          <a:lstStyle>
            <a:lvl1pPr marL="0" indent="0" algn="l">
              <a:lnSpc>
                <a:spcPts val="1500"/>
              </a:lnSpc>
              <a:spcBef>
                <a:spcPts val="0"/>
              </a:spcBef>
              <a:spcAft>
                <a:spcPts val="375"/>
              </a:spcAft>
              <a:buNone/>
              <a:defRPr sz="1500" baseline="0">
                <a:solidFill>
                  <a:schemeClr val="accent2"/>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1"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Presenter Information, Conference and Date</a:t>
            </a:r>
            <a:endParaRPr lang="en-CA" dirty="0"/>
          </a:p>
        </p:txBody>
      </p:sp>
    </p:spTree>
    <p:extLst>
      <p:ext uri="{BB962C8B-B14F-4D97-AF65-F5344CB8AC3E}">
        <p14:creationId xmlns:p14="http://schemas.microsoft.com/office/powerpoint/2010/main" val="3619014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9680" y="1878036"/>
            <a:ext cx="4099718" cy="1471083"/>
          </a:xfrm>
          <a:prstGeom prst="rect">
            <a:avLst/>
          </a:prstGeom>
        </p:spPr>
        <p:txBody>
          <a:bodyPr lIns="0" tIns="0" rIns="0" bIns="0" anchor="b" anchorCtr="0"/>
          <a:lstStyle>
            <a:lvl1pPr algn="l">
              <a:lnSpc>
                <a:spcPts val="2375"/>
              </a:lnSpc>
              <a:defRPr sz="2500" b="1" cap="all" baseline="0">
                <a:solidFill>
                  <a:schemeClr val="bg1"/>
                </a:solidFill>
              </a:defRPr>
            </a:lvl1pPr>
          </a:lstStyle>
          <a:p>
            <a:r>
              <a:rPr lang="en-US" dirty="0" smtClean="0"/>
              <a:t>SECTION TITLE</a:t>
            </a:r>
            <a:endParaRPr lang="en-CA" dirty="0"/>
          </a:p>
        </p:txBody>
      </p:sp>
      <p:sp>
        <p:nvSpPr>
          <p:cNvPr id="3" name="Subtitle 2"/>
          <p:cNvSpPr>
            <a:spLocks noGrp="1"/>
          </p:cNvSpPr>
          <p:nvPr>
            <p:ph type="subTitle" idx="1" hasCustomPrompt="1"/>
          </p:nvPr>
        </p:nvSpPr>
        <p:spPr>
          <a:xfrm>
            <a:off x="379679" y="3429000"/>
            <a:ext cx="4099719" cy="1751542"/>
          </a:xfrm>
          <a:prstGeom prst="rect">
            <a:avLst/>
          </a:prstGeom>
        </p:spPr>
        <p:txBody>
          <a:bodyPr lIns="0" tIns="0" rIns="0" bIns="0"/>
          <a:lstStyle>
            <a:lvl1pPr marL="0" indent="0" algn="l">
              <a:lnSpc>
                <a:spcPts val="1500"/>
              </a:lnSpc>
              <a:spcBef>
                <a:spcPts val="0"/>
              </a:spcBef>
              <a:buFont typeface="Arial" panose="020B0604020202020204" pitchFamily="34" charset="0"/>
              <a:buNone/>
              <a:defRPr sz="1500" cap="all" baseline="0">
                <a:solidFill>
                  <a:schemeClr val="bg1"/>
                </a:solidFill>
              </a:defRPr>
            </a:lvl1pPr>
            <a:lvl2pPr marL="285739" indent="0" algn="ctr">
              <a:buNone/>
              <a:defRPr>
                <a:solidFill>
                  <a:schemeClr val="tx1">
                    <a:tint val="75000"/>
                  </a:schemeClr>
                </a:solidFill>
              </a:defRPr>
            </a:lvl2pPr>
            <a:lvl3pPr marL="571478" indent="0" algn="ctr">
              <a:buNone/>
              <a:defRPr>
                <a:solidFill>
                  <a:schemeClr val="tx1">
                    <a:tint val="75000"/>
                  </a:schemeClr>
                </a:solidFill>
              </a:defRPr>
            </a:lvl3pPr>
            <a:lvl4pPr marL="857216" indent="0" algn="ctr">
              <a:buNone/>
              <a:defRPr>
                <a:solidFill>
                  <a:schemeClr val="tx1">
                    <a:tint val="75000"/>
                  </a:schemeClr>
                </a:solidFill>
              </a:defRPr>
            </a:lvl4pPr>
            <a:lvl5pPr marL="1142954" indent="0" algn="ctr">
              <a:buNone/>
              <a:defRPr>
                <a:solidFill>
                  <a:schemeClr val="tx1">
                    <a:tint val="75000"/>
                  </a:schemeClr>
                </a:solidFill>
              </a:defRPr>
            </a:lvl5pPr>
            <a:lvl6pPr marL="1428693" indent="0" algn="ctr">
              <a:buNone/>
              <a:defRPr>
                <a:solidFill>
                  <a:schemeClr val="tx1">
                    <a:tint val="75000"/>
                  </a:schemeClr>
                </a:solidFill>
              </a:defRPr>
            </a:lvl6pPr>
            <a:lvl7pPr marL="1714432" indent="0" algn="ctr">
              <a:buNone/>
              <a:defRPr>
                <a:solidFill>
                  <a:schemeClr val="tx1">
                    <a:tint val="75000"/>
                  </a:schemeClr>
                </a:solidFill>
              </a:defRPr>
            </a:lvl7pPr>
            <a:lvl8pPr marL="2000170" indent="0" algn="ctr">
              <a:buNone/>
              <a:defRPr>
                <a:solidFill>
                  <a:schemeClr val="tx1">
                    <a:tint val="75000"/>
                  </a:schemeClr>
                </a:solidFill>
              </a:defRPr>
            </a:lvl8pPr>
            <a:lvl9pPr marL="2285909" indent="0" algn="ctr">
              <a:buNone/>
              <a:defRPr>
                <a:solidFill>
                  <a:schemeClr val="tx1">
                    <a:tint val="75000"/>
                  </a:schemeClr>
                </a:solidFill>
              </a:defRPr>
            </a:lvl9pPr>
          </a:lstStyle>
          <a:p>
            <a:r>
              <a:rPr lang="en-CA" dirty="0" smtClean="0"/>
              <a:t>SUBTITLE</a:t>
            </a:r>
            <a:endParaRPr lang="en-CA" dirty="0"/>
          </a:p>
        </p:txBody>
      </p:sp>
    </p:spTree>
    <p:extLst>
      <p:ext uri="{BB962C8B-B14F-4D97-AF65-F5344CB8AC3E}">
        <p14:creationId xmlns:p14="http://schemas.microsoft.com/office/powerpoint/2010/main" val="3880353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89214" y="274638"/>
            <a:ext cx="6523623" cy="652757"/>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789214" y="1600200"/>
            <a:ext cx="7502072" cy="4525963"/>
          </a:xfrm>
          <a:prstGeom prst="rect">
            <a:avLst/>
          </a:prstGeom>
        </p:spPr>
        <p:txBody>
          <a:bodyPr/>
          <a:lstStyle>
            <a:lvl2pPr marL="153073" indent="-153073">
              <a:buClr>
                <a:srgbClr val="00A1E0"/>
              </a:buClr>
              <a:buFont typeface="Arial"/>
              <a:buChar char="•"/>
              <a:defRPr/>
            </a:lvl2pPr>
            <a:lvl3pPr marL="969461" indent="-153073">
              <a:buClr>
                <a:srgbClr val="00A1E0"/>
              </a:buClr>
              <a:buFont typeface="Arial"/>
              <a:buChar char="•"/>
              <a:defRPr/>
            </a:lvl3pPr>
            <a:lvl4pPr marL="1377654" indent="-153073">
              <a:buClr>
                <a:srgbClr val="00A1E0"/>
              </a:buClr>
              <a:buFont typeface="Arial"/>
              <a:buChar char="•"/>
              <a:defRPr/>
            </a:lvl4pPr>
            <a:lvl5pPr marL="1785848" indent="-153073">
              <a:buClr>
                <a:srgbClr val="00A1E0"/>
              </a:buClr>
              <a:buFont typeface="Arial"/>
              <a:buChar char="•"/>
              <a:defRPr/>
            </a:lvl5pPr>
          </a:lstStyle>
          <a:p>
            <a:pPr lvl="0"/>
            <a:r>
              <a:rPr lang="en-US" dirty="0" smtClean="0"/>
              <a:t>Click to edit Master text styles</a:t>
            </a:r>
          </a:p>
          <a:p>
            <a:pPr lvl="1"/>
            <a:r>
              <a:rPr lang="en-US" dirty="0" smtClean="0"/>
              <a:t>Second level</a:t>
            </a:r>
          </a:p>
        </p:txBody>
      </p:sp>
      <p:sp>
        <p:nvSpPr>
          <p:cNvPr id="4" name="Date Placeholder 3"/>
          <p:cNvSpPr>
            <a:spLocks noGrp="1"/>
          </p:cNvSpPr>
          <p:nvPr>
            <p:ph type="dt" sz="half" idx="10"/>
          </p:nvPr>
        </p:nvSpPr>
        <p:spPr>
          <a:xfrm>
            <a:off x="789214" y="6356351"/>
            <a:ext cx="2035503" cy="365125"/>
          </a:xfrm>
          <a:prstGeom prst="rect">
            <a:avLst/>
          </a:prstGeom>
        </p:spPr>
        <p:txBody>
          <a:bodyPr/>
          <a:lstStyle/>
          <a:p>
            <a:fld id="{78E3FDDD-7F36-2548-8545-305A84BC1A1A}" type="datetimeFigureOut">
              <a:rPr lang="en-US" smtClean="0"/>
              <a:t>2/28/2018</a:t>
            </a:fld>
            <a:endParaRPr lang="en-US" dirty="0"/>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331098" y="6356351"/>
            <a:ext cx="1960188" cy="365125"/>
          </a:xfrm>
          <a:prstGeom prst="rect">
            <a:avLst/>
          </a:prstGeom>
        </p:spPr>
        <p:txBody>
          <a:bodyPr/>
          <a:lstStyle/>
          <a:p>
            <a:fld id="{A92C85A5-24CD-F642-AC36-71B30DF7BD90}" type="slidenum">
              <a:rPr lang="en-US" smtClean="0"/>
              <a:t>‹#›</a:t>
            </a:fld>
            <a:endParaRPr lang="en-US" dirty="0"/>
          </a:p>
        </p:txBody>
      </p:sp>
    </p:spTree>
    <p:extLst>
      <p:ext uri="{BB962C8B-B14F-4D97-AF65-F5344CB8AC3E}">
        <p14:creationId xmlns:p14="http://schemas.microsoft.com/office/powerpoint/2010/main" val="3888888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a:defRPr/>
            </a:lvl1pPr>
          </a:lstStyle>
          <a:p>
            <a:pPr lvl="0"/>
            <a:r>
              <a:rPr lang="en-US" dirty="0" smtClean="0"/>
              <a:t>Text</a:t>
            </a:r>
          </a:p>
          <a:p>
            <a:pPr lvl="1"/>
            <a:r>
              <a:rPr lang="en-US" dirty="0" smtClean="0"/>
              <a:t>Second level</a:t>
            </a:r>
          </a:p>
          <a:p>
            <a:pPr lvl="2"/>
            <a:r>
              <a:rPr lang="en-US" dirty="0" smtClean="0"/>
              <a:t>Third level</a:t>
            </a:r>
          </a:p>
          <a:p>
            <a:pPr lvl="3"/>
            <a:r>
              <a:rPr lang="en-US" dirty="0" smtClean="0"/>
              <a:t>Fourth level</a:t>
            </a:r>
            <a:endParaRPr lang="en-CA" dirty="0"/>
          </a:p>
        </p:txBody>
      </p:sp>
      <p:sp>
        <p:nvSpPr>
          <p:cNvPr id="6" name="Slide Number Placeholder 5"/>
          <p:cNvSpPr>
            <a:spLocks noGrp="1"/>
          </p:cNvSpPr>
          <p:nvPr>
            <p:ph type="sldNum" sz="quarter" idx="12"/>
          </p:nvPr>
        </p:nvSpPr>
        <p:spPr/>
        <p:txBody>
          <a:bodyPr/>
          <a:lstStyle/>
          <a:p>
            <a:fld id="{677431CD-109D-4799-81C2-761F8C28FE26}" type="slidenum">
              <a:rPr lang="en-CA" smtClean="0"/>
              <a:t>‹#›</a:t>
            </a:fld>
            <a:endParaRPr lang="en-CA"/>
          </a:p>
        </p:txBody>
      </p:sp>
      <p:sp>
        <p:nvSpPr>
          <p:cNvPr id="9" name="Text Placeholder 8"/>
          <p:cNvSpPr>
            <a:spLocks noGrp="1"/>
          </p:cNvSpPr>
          <p:nvPr>
            <p:ph type="body" sz="quarter" idx="13" hasCustomPrompt="1"/>
          </p:nvPr>
        </p:nvSpPr>
        <p:spPr>
          <a:xfrm>
            <a:off x="379679" y="382326"/>
            <a:ext cx="8380677" cy="945885"/>
          </a:xfrm>
        </p:spPr>
        <p:txBody>
          <a:bodyPr/>
          <a:lstStyle>
            <a:lvl1pPr>
              <a:lnSpc>
                <a:spcPts val="2250"/>
              </a:lnSpc>
              <a:spcAft>
                <a:spcPts val="0"/>
              </a:spcAft>
              <a:defRPr sz="2250"/>
            </a:lvl1pPr>
            <a:lvl2pPr>
              <a:spcBef>
                <a:spcPts val="375"/>
              </a:spcBef>
              <a:spcAft>
                <a:spcPts val="0"/>
              </a:spcAft>
              <a:defRPr sz="1500">
                <a:solidFill>
                  <a:schemeClr val="accent2"/>
                </a:solidFill>
              </a:defRPr>
            </a:lvl2pPr>
          </a:lstStyle>
          <a:p>
            <a:pPr lvl="0"/>
            <a:r>
              <a:rPr lang="en-US" dirty="0" smtClean="0"/>
              <a:t>Title</a:t>
            </a:r>
          </a:p>
          <a:p>
            <a:pPr lvl="1"/>
            <a:r>
              <a:rPr lang="en-US" dirty="0" smtClean="0"/>
              <a:t>Subtitle</a:t>
            </a:r>
            <a:endParaRPr lang="en-CA" dirty="0"/>
          </a:p>
        </p:txBody>
      </p:sp>
    </p:spTree>
    <p:extLst>
      <p:ext uri="{BB962C8B-B14F-4D97-AF65-F5344CB8AC3E}">
        <p14:creationId xmlns:p14="http://schemas.microsoft.com/office/powerpoint/2010/main" val="120919176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79678" y="1714499"/>
            <a:ext cx="4099718" cy="4380178"/>
          </a:xfrm>
        </p:spPr>
        <p:txBody>
          <a:bodyPr/>
          <a:lstStyle>
            <a:lvl1pPr>
              <a:defRPr/>
            </a:lvl1pPr>
          </a:lstStyle>
          <a:p>
            <a:pPr lvl="0"/>
            <a:r>
              <a:rPr lang="en-US" dirty="0" smtClean="0"/>
              <a:t>Text</a:t>
            </a:r>
          </a:p>
          <a:p>
            <a:pPr lvl="1"/>
            <a:r>
              <a:rPr lang="en-US" dirty="0" smtClean="0"/>
              <a:t>Second level</a:t>
            </a:r>
          </a:p>
          <a:p>
            <a:pPr lvl="2"/>
            <a:r>
              <a:rPr lang="en-US" dirty="0" smtClean="0"/>
              <a:t>Third level</a:t>
            </a:r>
          </a:p>
          <a:p>
            <a:pPr lvl="3"/>
            <a:r>
              <a:rPr lang="en-US" dirty="0" smtClean="0"/>
              <a:t>Fourth level</a:t>
            </a:r>
            <a:endParaRPr lang="en-CA" dirty="0"/>
          </a:p>
        </p:txBody>
      </p:sp>
      <p:sp>
        <p:nvSpPr>
          <p:cNvPr id="6" name="Slide Number Placeholder 5"/>
          <p:cNvSpPr>
            <a:spLocks noGrp="1"/>
          </p:cNvSpPr>
          <p:nvPr>
            <p:ph type="sldNum" sz="quarter" idx="12"/>
          </p:nvPr>
        </p:nvSpPr>
        <p:spPr/>
        <p:txBody>
          <a:bodyPr/>
          <a:lstStyle/>
          <a:p>
            <a:fld id="{677431CD-109D-4799-81C2-761F8C28FE26}" type="slidenum">
              <a:rPr lang="en-CA" smtClean="0"/>
              <a:t>‹#›</a:t>
            </a:fld>
            <a:endParaRPr lang="en-CA"/>
          </a:p>
        </p:txBody>
      </p:sp>
      <p:sp>
        <p:nvSpPr>
          <p:cNvPr id="9" name="Text Placeholder 8"/>
          <p:cNvSpPr>
            <a:spLocks noGrp="1"/>
          </p:cNvSpPr>
          <p:nvPr>
            <p:ph type="body" sz="quarter" idx="13" hasCustomPrompt="1"/>
          </p:nvPr>
        </p:nvSpPr>
        <p:spPr>
          <a:xfrm>
            <a:off x="379679" y="382326"/>
            <a:ext cx="8380677" cy="945885"/>
          </a:xfrm>
        </p:spPr>
        <p:txBody>
          <a:bodyPr/>
          <a:lstStyle>
            <a:lvl1pPr>
              <a:lnSpc>
                <a:spcPts val="2250"/>
              </a:lnSpc>
              <a:spcAft>
                <a:spcPts val="0"/>
              </a:spcAft>
              <a:defRPr sz="2250"/>
            </a:lvl1pPr>
            <a:lvl2pPr>
              <a:spcBef>
                <a:spcPts val="375"/>
              </a:spcBef>
              <a:spcAft>
                <a:spcPts val="0"/>
              </a:spcAft>
              <a:defRPr sz="1500">
                <a:solidFill>
                  <a:schemeClr val="accent2"/>
                </a:solidFill>
              </a:defRPr>
            </a:lvl2pPr>
          </a:lstStyle>
          <a:p>
            <a:pPr lvl="0"/>
            <a:r>
              <a:rPr lang="en-US" dirty="0" smtClean="0"/>
              <a:t>Title</a:t>
            </a:r>
          </a:p>
          <a:p>
            <a:pPr lvl="1"/>
            <a:r>
              <a:rPr lang="en-US" dirty="0" smtClean="0"/>
              <a:t>Subtitle</a:t>
            </a:r>
            <a:endParaRPr lang="en-CA" dirty="0"/>
          </a:p>
        </p:txBody>
      </p:sp>
      <p:sp>
        <p:nvSpPr>
          <p:cNvPr id="4" name="Picture Placeholder 3"/>
          <p:cNvSpPr>
            <a:spLocks noGrp="1"/>
          </p:cNvSpPr>
          <p:nvPr>
            <p:ph type="pic" sz="quarter" idx="14"/>
          </p:nvPr>
        </p:nvSpPr>
        <p:spPr>
          <a:xfrm>
            <a:off x="4661960" y="1714501"/>
            <a:ext cx="4482043" cy="4380178"/>
          </a:xfrm>
        </p:spPr>
        <p:txBody>
          <a:bodyPr/>
          <a:lstStyle/>
          <a:p>
            <a:endParaRPr lang="en-CA"/>
          </a:p>
        </p:txBody>
      </p:sp>
    </p:spTree>
    <p:extLst>
      <p:ext uri="{BB962C8B-B14F-4D97-AF65-F5344CB8AC3E}">
        <p14:creationId xmlns:p14="http://schemas.microsoft.com/office/powerpoint/2010/main" val="423733316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ith Image and Highligh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79678" y="1714499"/>
            <a:ext cx="4099718" cy="4380178"/>
          </a:xfrm>
        </p:spPr>
        <p:txBody>
          <a:bodyPr/>
          <a:lstStyle>
            <a:lvl1pPr>
              <a:defRPr/>
            </a:lvl1pPr>
          </a:lstStyle>
          <a:p>
            <a:pPr lvl="0"/>
            <a:r>
              <a:rPr lang="en-US" dirty="0" smtClean="0"/>
              <a:t>Text</a:t>
            </a:r>
          </a:p>
          <a:p>
            <a:pPr lvl="1"/>
            <a:r>
              <a:rPr lang="en-US" dirty="0" smtClean="0"/>
              <a:t>Second level</a:t>
            </a:r>
          </a:p>
          <a:p>
            <a:pPr lvl="2"/>
            <a:r>
              <a:rPr lang="en-US" dirty="0" smtClean="0"/>
              <a:t>Third level</a:t>
            </a:r>
          </a:p>
          <a:p>
            <a:pPr lvl="3"/>
            <a:r>
              <a:rPr lang="en-US" dirty="0" smtClean="0"/>
              <a:t>Fourth level</a:t>
            </a:r>
            <a:endParaRPr lang="en-CA" dirty="0"/>
          </a:p>
        </p:txBody>
      </p:sp>
      <p:sp>
        <p:nvSpPr>
          <p:cNvPr id="6" name="Slide Number Placeholder 5"/>
          <p:cNvSpPr>
            <a:spLocks noGrp="1"/>
          </p:cNvSpPr>
          <p:nvPr>
            <p:ph type="sldNum" sz="quarter" idx="12"/>
          </p:nvPr>
        </p:nvSpPr>
        <p:spPr/>
        <p:txBody>
          <a:bodyPr/>
          <a:lstStyle/>
          <a:p>
            <a:fld id="{677431CD-109D-4799-81C2-761F8C28FE26}" type="slidenum">
              <a:rPr lang="en-CA" smtClean="0"/>
              <a:t>‹#›</a:t>
            </a:fld>
            <a:endParaRPr lang="en-CA"/>
          </a:p>
        </p:txBody>
      </p:sp>
      <p:sp>
        <p:nvSpPr>
          <p:cNvPr id="9" name="Text Placeholder 8"/>
          <p:cNvSpPr>
            <a:spLocks noGrp="1"/>
          </p:cNvSpPr>
          <p:nvPr>
            <p:ph type="body" sz="quarter" idx="13" hasCustomPrompt="1"/>
          </p:nvPr>
        </p:nvSpPr>
        <p:spPr>
          <a:xfrm>
            <a:off x="379679" y="382326"/>
            <a:ext cx="8392583" cy="945885"/>
          </a:xfrm>
        </p:spPr>
        <p:txBody>
          <a:bodyPr/>
          <a:lstStyle>
            <a:lvl1pPr>
              <a:lnSpc>
                <a:spcPts val="2250"/>
              </a:lnSpc>
              <a:spcAft>
                <a:spcPts val="0"/>
              </a:spcAft>
              <a:defRPr sz="2250"/>
            </a:lvl1pPr>
            <a:lvl2pPr>
              <a:spcBef>
                <a:spcPts val="375"/>
              </a:spcBef>
              <a:spcAft>
                <a:spcPts val="0"/>
              </a:spcAft>
              <a:defRPr sz="1500">
                <a:solidFill>
                  <a:schemeClr val="accent2"/>
                </a:solidFill>
              </a:defRPr>
            </a:lvl2pPr>
          </a:lstStyle>
          <a:p>
            <a:pPr lvl="0"/>
            <a:r>
              <a:rPr lang="en-US" dirty="0" smtClean="0"/>
              <a:t>Title</a:t>
            </a:r>
          </a:p>
          <a:p>
            <a:pPr lvl="1"/>
            <a:r>
              <a:rPr lang="en-US" dirty="0" smtClean="0"/>
              <a:t>Subtitle</a:t>
            </a:r>
            <a:endParaRPr lang="en-CA" dirty="0"/>
          </a:p>
        </p:txBody>
      </p:sp>
      <p:sp>
        <p:nvSpPr>
          <p:cNvPr id="4" name="Picture Placeholder 3"/>
          <p:cNvSpPr>
            <a:spLocks noGrp="1"/>
          </p:cNvSpPr>
          <p:nvPr>
            <p:ph type="pic" sz="quarter" idx="14"/>
          </p:nvPr>
        </p:nvSpPr>
        <p:spPr>
          <a:xfrm>
            <a:off x="4661958" y="1714501"/>
            <a:ext cx="1959240" cy="4380178"/>
          </a:xfrm>
        </p:spPr>
        <p:txBody>
          <a:bodyPr/>
          <a:lstStyle/>
          <a:p>
            <a:endParaRPr lang="en-CA"/>
          </a:p>
        </p:txBody>
      </p:sp>
      <p:cxnSp>
        <p:nvCxnSpPr>
          <p:cNvPr id="7" name="Straight Connector 6"/>
          <p:cNvCxnSpPr/>
          <p:nvPr userDrawn="1"/>
        </p:nvCxnSpPr>
        <p:spPr>
          <a:xfrm>
            <a:off x="6802438" y="1714500"/>
            <a:ext cx="195791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5" hasCustomPrompt="1"/>
          </p:nvPr>
        </p:nvSpPr>
        <p:spPr>
          <a:xfrm>
            <a:off x="6802438" y="2148612"/>
            <a:ext cx="1957917" cy="3946069"/>
          </a:xfrm>
        </p:spPr>
        <p:txBody>
          <a:bodyPr/>
          <a:lstStyle>
            <a:lvl1pPr>
              <a:lnSpc>
                <a:spcPts val="1750"/>
              </a:lnSpc>
              <a:defRPr sz="1375">
                <a:solidFill>
                  <a:schemeClr val="accent2"/>
                </a:solidFill>
              </a:defRPr>
            </a:lvl1pPr>
          </a:lstStyle>
          <a:p>
            <a:pPr lvl="0"/>
            <a:r>
              <a:rPr lang="en-US" smtClean="0"/>
              <a:t>Text</a:t>
            </a:r>
            <a:endParaRPr lang="en-US" dirty="0" smtClean="0"/>
          </a:p>
        </p:txBody>
      </p:sp>
    </p:spTree>
    <p:extLst>
      <p:ext uri="{BB962C8B-B14F-4D97-AF65-F5344CB8AC3E}">
        <p14:creationId xmlns:p14="http://schemas.microsoft.com/office/powerpoint/2010/main" val="1516772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Section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9680" y="1878036"/>
            <a:ext cx="4099718" cy="1471083"/>
          </a:xfrm>
          <a:prstGeom prst="rect">
            <a:avLst/>
          </a:prstGeom>
        </p:spPr>
        <p:txBody>
          <a:bodyPr lIns="0" tIns="0" rIns="0" bIns="0" anchor="b" anchorCtr="0"/>
          <a:lstStyle>
            <a:lvl1pPr algn="l">
              <a:lnSpc>
                <a:spcPts val="2375"/>
              </a:lnSpc>
              <a:defRPr sz="2500" b="1" cap="all" baseline="0">
                <a:solidFill>
                  <a:schemeClr val="bg1"/>
                </a:solidFill>
              </a:defRPr>
            </a:lvl1pPr>
          </a:lstStyle>
          <a:p>
            <a:r>
              <a:rPr lang="en-US" dirty="0" smtClean="0"/>
              <a:t>SECTION TITLE</a:t>
            </a:r>
            <a:endParaRPr lang="en-CA" dirty="0"/>
          </a:p>
        </p:txBody>
      </p:sp>
      <p:sp>
        <p:nvSpPr>
          <p:cNvPr id="3" name="Subtitle 2"/>
          <p:cNvSpPr>
            <a:spLocks noGrp="1"/>
          </p:cNvSpPr>
          <p:nvPr>
            <p:ph type="subTitle" idx="1" hasCustomPrompt="1"/>
          </p:nvPr>
        </p:nvSpPr>
        <p:spPr>
          <a:xfrm>
            <a:off x="379679" y="3429000"/>
            <a:ext cx="4099719" cy="1751542"/>
          </a:xfrm>
          <a:prstGeom prst="rect">
            <a:avLst/>
          </a:prstGeom>
        </p:spPr>
        <p:txBody>
          <a:bodyPr lIns="0" tIns="0" rIns="0" bIns="0"/>
          <a:lstStyle>
            <a:lvl1pPr marL="0" indent="0" algn="l">
              <a:lnSpc>
                <a:spcPts val="1500"/>
              </a:lnSpc>
              <a:spcBef>
                <a:spcPts val="0"/>
              </a:spcBef>
              <a:buFont typeface="Arial" panose="020B0604020202020204" pitchFamily="34" charset="0"/>
              <a:buNone/>
              <a:defRPr sz="1500" cap="all" baseline="0">
                <a:solidFill>
                  <a:schemeClr val="bg1"/>
                </a:solidFill>
              </a:defRPr>
            </a:lvl1pPr>
            <a:lvl2pPr marL="285739" indent="0" algn="ctr">
              <a:buNone/>
              <a:defRPr>
                <a:solidFill>
                  <a:schemeClr val="tx1">
                    <a:tint val="75000"/>
                  </a:schemeClr>
                </a:solidFill>
              </a:defRPr>
            </a:lvl2pPr>
            <a:lvl3pPr marL="571478" indent="0" algn="ctr">
              <a:buNone/>
              <a:defRPr>
                <a:solidFill>
                  <a:schemeClr val="tx1">
                    <a:tint val="75000"/>
                  </a:schemeClr>
                </a:solidFill>
              </a:defRPr>
            </a:lvl3pPr>
            <a:lvl4pPr marL="857216" indent="0" algn="ctr">
              <a:buNone/>
              <a:defRPr>
                <a:solidFill>
                  <a:schemeClr val="tx1">
                    <a:tint val="75000"/>
                  </a:schemeClr>
                </a:solidFill>
              </a:defRPr>
            </a:lvl4pPr>
            <a:lvl5pPr marL="1142954" indent="0" algn="ctr">
              <a:buNone/>
              <a:defRPr>
                <a:solidFill>
                  <a:schemeClr val="tx1">
                    <a:tint val="75000"/>
                  </a:schemeClr>
                </a:solidFill>
              </a:defRPr>
            </a:lvl5pPr>
            <a:lvl6pPr marL="1428693" indent="0" algn="ctr">
              <a:buNone/>
              <a:defRPr>
                <a:solidFill>
                  <a:schemeClr val="tx1">
                    <a:tint val="75000"/>
                  </a:schemeClr>
                </a:solidFill>
              </a:defRPr>
            </a:lvl6pPr>
            <a:lvl7pPr marL="1714432" indent="0" algn="ctr">
              <a:buNone/>
              <a:defRPr>
                <a:solidFill>
                  <a:schemeClr val="tx1">
                    <a:tint val="75000"/>
                  </a:schemeClr>
                </a:solidFill>
              </a:defRPr>
            </a:lvl7pPr>
            <a:lvl8pPr marL="2000170" indent="0" algn="ctr">
              <a:buNone/>
              <a:defRPr>
                <a:solidFill>
                  <a:schemeClr val="tx1">
                    <a:tint val="75000"/>
                  </a:schemeClr>
                </a:solidFill>
              </a:defRPr>
            </a:lvl8pPr>
            <a:lvl9pPr marL="2285909" indent="0" algn="ctr">
              <a:buNone/>
              <a:defRPr>
                <a:solidFill>
                  <a:schemeClr val="tx1">
                    <a:tint val="75000"/>
                  </a:schemeClr>
                </a:solidFill>
              </a:defRPr>
            </a:lvl9pPr>
          </a:lstStyle>
          <a:p>
            <a:r>
              <a:rPr lang="en-CA" dirty="0" smtClean="0"/>
              <a:t>SUBTITLE</a:t>
            </a:r>
            <a:endParaRPr lang="en-CA" dirty="0"/>
          </a:p>
        </p:txBody>
      </p:sp>
    </p:spTree>
    <p:extLst>
      <p:ext uri="{BB962C8B-B14F-4D97-AF65-F5344CB8AC3E}">
        <p14:creationId xmlns:p14="http://schemas.microsoft.com/office/powerpoint/2010/main" val="2306277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89214" y="274638"/>
            <a:ext cx="6523623" cy="652757"/>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789214" y="1600200"/>
            <a:ext cx="7502072" cy="4525963"/>
          </a:xfrm>
          <a:prstGeom prst="rect">
            <a:avLst/>
          </a:prstGeom>
        </p:spPr>
        <p:txBody>
          <a:bodyPr/>
          <a:lstStyle>
            <a:lvl2pPr marL="153073" indent="-153073">
              <a:buClr>
                <a:srgbClr val="00A1E0"/>
              </a:buClr>
              <a:buFont typeface="Arial"/>
              <a:buChar char="•"/>
              <a:defRPr/>
            </a:lvl2pPr>
            <a:lvl3pPr marL="969461" indent="-153073">
              <a:buClr>
                <a:srgbClr val="00A1E0"/>
              </a:buClr>
              <a:buFont typeface="Arial"/>
              <a:buChar char="•"/>
              <a:defRPr/>
            </a:lvl3pPr>
            <a:lvl4pPr marL="1377654" indent="-153073">
              <a:buClr>
                <a:srgbClr val="00A1E0"/>
              </a:buClr>
              <a:buFont typeface="Arial"/>
              <a:buChar char="•"/>
              <a:defRPr/>
            </a:lvl4pPr>
            <a:lvl5pPr marL="1785848" indent="-153073">
              <a:buClr>
                <a:srgbClr val="00A1E0"/>
              </a:buClr>
              <a:buFont typeface="Arial"/>
              <a:buChar char="•"/>
              <a:defRPr/>
            </a:lvl5pPr>
          </a:lstStyle>
          <a:p>
            <a:pPr lvl="0"/>
            <a:r>
              <a:rPr lang="en-US" dirty="0" smtClean="0"/>
              <a:t>Click to edit Master text styles</a:t>
            </a:r>
          </a:p>
          <a:p>
            <a:pPr lvl="1"/>
            <a:r>
              <a:rPr lang="en-US" dirty="0" smtClean="0"/>
              <a:t>Second level</a:t>
            </a:r>
          </a:p>
        </p:txBody>
      </p:sp>
      <p:sp>
        <p:nvSpPr>
          <p:cNvPr id="4" name="Date Placeholder 3"/>
          <p:cNvSpPr>
            <a:spLocks noGrp="1"/>
          </p:cNvSpPr>
          <p:nvPr>
            <p:ph type="dt" sz="half" idx="10"/>
          </p:nvPr>
        </p:nvSpPr>
        <p:spPr>
          <a:xfrm>
            <a:off x="789214" y="6356351"/>
            <a:ext cx="2035503" cy="365125"/>
          </a:xfrm>
          <a:prstGeom prst="rect">
            <a:avLst/>
          </a:prstGeom>
        </p:spPr>
        <p:txBody>
          <a:bodyPr/>
          <a:lstStyle/>
          <a:p>
            <a:fld id="{78E3FDDD-7F36-2548-8545-305A84BC1A1A}" type="datetimeFigureOut">
              <a:rPr lang="en-US" smtClean="0"/>
              <a:t>2/28/2018</a:t>
            </a:fld>
            <a:endParaRPr lang="en-US" dirty="0"/>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331098" y="6356351"/>
            <a:ext cx="1960188" cy="365125"/>
          </a:xfrm>
          <a:prstGeom prst="rect">
            <a:avLst/>
          </a:prstGeom>
        </p:spPr>
        <p:txBody>
          <a:bodyPr/>
          <a:lstStyle/>
          <a:p>
            <a:fld id="{A92C85A5-24CD-F642-AC36-71B30DF7BD90}" type="slidenum">
              <a:rPr lang="en-US" smtClean="0"/>
              <a:t>‹#›</a:t>
            </a:fld>
            <a:endParaRPr lang="en-US" dirty="0"/>
          </a:p>
        </p:txBody>
      </p:sp>
    </p:spTree>
    <p:extLst>
      <p:ext uri="{BB962C8B-B14F-4D97-AF65-F5344CB8AC3E}">
        <p14:creationId xmlns:p14="http://schemas.microsoft.com/office/powerpoint/2010/main" val="18581832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6.xml"/><Relationship Id="rId7" Type="http://schemas.openxmlformats.org/officeDocument/2006/relationships/image" Target="../media/image4.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3.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9680" y="2888943"/>
            <a:ext cx="4099718" cy="1330647"/>
          </a:xfrm>
          <a:prstGeom prst="rect">
            <a:avLst/>
          </a:prstGeom>
        </p:spPr>
        <p:txBody>
          <a:bodyPr vert="horz" lIns="0" tIns="0" rIns="0" bIns="0" rtlCol="0" anchor="t" anchorCtr="0">
            <a:noAutofit/>
          </a:bodyPr>
          <a:lstStyle/>
          <a:p>
            <a:r>
              <a:rPr lang="en-US" dirty="0" smtClean="0"/>
              <a:t>PRESENTATION TITLE</a:t>
            </a:r>
            <a:endParaRPr lang="en-CA"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9678" y="608687"/>
            <a:ext cx="2286000" cy="735330"/>
          </a:xfrm>
          <a:prstGeom prst="rect">
            <a:avLst/>
          </a:prstGeom>
        </p:spPr>
      </p:pic>
    </p:spTree>
    <p:extLst>
      <p:ext uri="{BB962C8B-B14F-4D97-AF65-F5344CB8AC3E}">
        <p14:creationId xmlns:p14="http://schemas.microsoft.com/office/powerpoint/2010/main" val="1150866123"/>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914363" rtl="0" eaLnBrk="1" latinLnBrk="0" hangingPunct="1">
        <a:lnSpc>
          <a:spcPts val="2625"/>
        </a:lnSpc>
        <a:spcBef>
          <a:spcPct val="0"/>
        </a:spcBef>
        <a:buNone/>
        <a:defRPr sz="2500" kern="1200" cap="all" baseline="0">
          <a:solidFill>
            <a:schemeClr val="tx2"/>
          </a:solidFill>
          <a:latin typeface="+mj-lt"/>
          <a:ea typeface="+mj-ea"/>
          <a:cs typeface="+mj-cs"/>
        </a:defRPr>
      </a:lvl1pPr>
    </p:titleStyle>
    <p:bodyStyle>
      <a:lvl1pPr marL="342887" indent="-342887" algn="l" defTabSz="914363" rtl="0" eaLnBrk="1" latinLnBrk="0" hangingPunct="1">
        <a:spcBef>
          <a:spcPct val="20000"/>
        </a:spcBef>
        <a:buFont typeface="Arial" panose="020B0604020202020204" pitchFamily="34" charset="0"/>
        <a:buChar char="•"/>
        <a:defRPr sz="3188" kern="1200">
          <a:solidFill>
            <a:schemeClr val="tx1"/>
          </a:solidFill>
          <a:latin typeface="+mn-lt"/>
          <a:ea typeface="+mn-ea"/>
          <a:cs typeface="+mn-cs"/>
        </a:defRPr>
      </a:lvl1pPr>
      <a:lvl2pPr marL="742920" indent="-285739" algn="l" defTabSz="914363" rtl="0" eaLnBrk="1" latinLnBrk="0" hangingPunct="1">
        <a:spcBef>
          <a:spcPct val="20000"/>
        </a:spcBef>
        <a:buFont typeface="Arial" panose="020B0604020202020204" pitchFamily="34" charset="0"/>
        <a:buChar char="–"/>
        <a:defRPr sz="2813" kern="1200">
          <a:solidFill>
            <a:schemeClr val="tx1"/>
          </a:solidFill>
          <a:latin typeface="+mn-lt"/>
          <a:ea typeface="+mn-ea"/>
          <a:cs typeface="+mn-cs"/>
        </a:defRPr>
      </a:lvl2pPr>
      <a:lvl3pPr marL="1142954" indent="-228591" algn="l" defTabSz="914363" rtl="0" eaLnBrk="1" latinLnBrk="0" hangingPunct="1">
        <a:spcBef>
          <a:spcPct val="20000"/>
        </a:spcBef>
        <a:buFont typeface="Arial" panose="020B0604020202020204" pitchFamily="34" charset="0"/>
        <a:buChar char="•"/>
        <a:defRPr sz="2375" kern="1200">
          <a:solidFill>
            <a:schemeClr val="tx1"/>
          </a:solidFill>
          <a:latin typeface="+mn-lt"/>
          <a:ea typeface="+mn-ea"/>
          <a:cs typeface="+mn-cs"/>
        </a:defRPr>
      </a:lvl3pPr>
      <a:lvl4pPr marL="1600136"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18"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00"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82"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13" kern="1200">
          <a:solidFill>
            <a:schemeClr val="tx1"/>
          </a:solidFill>
          <a:latin typeface="+mn-lt"/>
          <a:ea typeface="+mn-ea"/>
          <a:cs typeface="+mn-cs"/>
        </a:defRPr>
      </a:lvl1pPr>
      <a:lvl2pPr marL="457182" algn="l" defTabSz="914363" rtl="0" eaLnBrk="1" latinLnBrk="0" hangingPunct="1">
        <a:defRPr sz="1813" kern="1200">
          <a:solidFill>
            <a:schemeClr val="tx1"/>
          </a:solidFill>
          <a:latin typeface="+mn-lt"/>
          <a:ea typeface="+mn-ea"/>
          <a:cs typeface="+mn-cs"/>
        </a:defRPr>
      </a:lvl2pPr>
      <a:lvl3pPr marL="914363" algn="l" defTabSz="914363" rtl="0" eaLnBrk="1" latinLnBrk="0" hangingPunct="1">
        <a:defRPr sz="1813" kern="1200">
          <a:solidFill>
            <a:schemeClr val="tx1"/>
          </a:solidFill>
          <a:latin typeface="+mn-lt"/>
          <a:ea typeface="+mn-ea"/>
          <a:cs typeface="+mn-cs"/>
        </a:defRPr>
      </a:lvl3pPr>
      <a:lvl4pPr marL="1371545" algn="l" defTabSz="914363" rtl="0" eaLnBrk="1" latinLnBrk="0" hangingPunct="1">
        <a:defRPr sz="1813" kern="1200">
          <a:solidFill>
            <a:schemeClr val="tx1"/>
          </a:solidFill>
          <a:latin typeface="+mn-lt"/>
          <a:ea typeface="+mn-ea"/>
          <a:cs typeface="+mn-cs"/>
        </a:defRPr>
      </a:lvl4pPr>
      <a:lvl5pPr marL="1828727" algn="l" defTabSz="914363" rtl="0" eaLnBrk="1" latinLnBrk="0" hangingPunct="1">
        <a:defRPr sz="1813" kern="1200">
          <a:solidFill>
            <a:schemeClr val="tx1"/>
          </a:solidFill>
          <a:latin typeface="+mn-lt"/>
          <a:ea typeface="+mn-ea"/>
          <a:cs typeface="+mn-cs"/>
        </a:defRPr>
      </a:lvl5pPr>
      <a:lvl6pPr marL="2285909" algn="l" defTabSz="914363" rtl="0" eaLnBrk="1" latinLnBrk="0" hangingPunct="1">
        <a:defRPr sz="1813" kern="1200">
          <a:solidFill>
            <a:schemeClr val="tx1"/>
          </a:solidFill>
          <a:latin typeface="+mn-lt"/>
          <a:ea typeface="+mn-ea"/>
          <a:cs typeface="+mn-cs"/>
        </a:defRPr>
      </a:lvl6pPr>
      <a:lvl7pPr marL="2743091" algn="l" defTabSz="914363" rtl="0" eaLnBrk="1" latinLnBrk="0" hangingPunct="1">
        <a:defRPr sz="1813" kern="1200">
          <a:solidFill>
            <a:schemeClr val="tx1"/>
          </a:solidFill>
          <a:latin typeface="+mn-lt"/>
          <a:ea typeface="+mn-ea"/>
          <a:cs typeface="+mn-cs"/>
        </a:defRPr>
      </a:lvl7pPr>
      <a:lvl8pPr marL="3200272" algn="l" defTabSz="914363" rtl="0" eaLnBrk="1" latinLnBrk="0" hangingPunct="1">
        <a:defRPr sz="1813" kern="1200">
          <a:solidFill>
            <a:schemeClr val="tx1"/>
          </a:solidFill>
          <a:latin typeface="+mn-lt"/>
          <a:ea typeface="+mn-ea"/>
          <a:cs typeface="+mn-cs"/>
        </a:defRPr>
      </a:lvl8pPr>
      <a:lvl9pPr marL="3657454" algn="l" defTabSz="914363" rtl="0" eaLnBrk="1" latinLnBrk="0" hangingPunct="1">
        <a:defRPr sz="18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1"/>
            </a:gs>
            <a:gs pos="100000">
              <a:schemeClr val="accent2"/>
            </a:gs>
          </a:gsLst>
          <a:lin ang="0" scaled="0"/>
        </a:gra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
            <a:ext cx="9144000" cy="6857999"/>
          </a:xfrm>
          <a:prstGeom prst="rect">
            <a:avLst/>
          </a:prstGeom>
        </p:spPr>
      </p:pic>
    </p:spTree>
    <p:extLst>
      <p:ext uri="{BB962C8B-B14F-4D97-AF65-F5344CB8AC3E}">
        <p14:creationId xmlns:p14="http://schemas.microsoft.com/office/powerpoint/2010/main" val="2336286670"/>
      </p:ext>
    </p:extLst>
  </p:cSld>
  <p:clrMap bg1="lt1" tx1="dk1" bg2="lt2" tx2="dk2" accent1="accent1" accent2="accent2" accent3="accent3" accent4="accent4" accent5="accent5" accent6="accent6" hlink="hlink" folHlink="folHlink"/>
  <p:sldLayoutIdLst>
    <p:sldLayoutId id="2147483663" r:id="rId1"/>
    <p:sldLayoutId id="2147483668" r:id="rId2"/>
  </p:sldLayoutIdLst>
  <p:hf hdr="0" ftr="0" dt="0"/>
  <p:txStyles>
    <p:titleStyle>
      <a:lvl1pPr algn="ctr" defTabSz="571478" rtl="0" eaLnBrk="1" latinLnBrk="0" hangingPunct="1">
        <a:spcBef>
          <a:spcPct val="0"/>
        </a:spcBef>
        <a:buNone/>
        <a:defRPr sz="2750" kern="1200">
          <a:solidFill>
            <a:schemeClr val="tx1"/>
          </a:solidFill>
          <a:latin typeface="+mj-lt"/>
          <a:ea typeface="+mj-ea"/>
          <a:cs typeface="+mj-cs"/>
        </a:defRPr>
      </a:lvl1pPr>
    </p:titleStyle>
    <p:bodyStyle>
      <a:lvl1pPr marL="214304" indent="-214304" algn="l" defTabSz="5714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464325" indent="-178586" algn="l" defTabSz="571478" rtl="0" eaLnBrk="1" latinLnBrk="0" hangingPunct="1">
        <a:spcBef>
          <a:spcPct val="20000"/>
        </a:spcBef>
        <a:buFont typeface="Arial" panose="020B0604020202020204" pitchFamily="34" charset="0"/>
        <a:buChar char="–"/>
        <a:defRPr sz="1750" kern="1200">
          <a:solidFill>
            <a:schemeClr val="tx1"/>
          </a:solidFill>
          <a:latin typeface="+mn-lt"/>
          <a:ea typeface="+mn-ea"/>
          <a:cs typeface="+mn-cs"/>
        </a:defRPr>
      </a:lvl2pPr>
      <a:lvl3pPr marL="714347" indent="-142869" algn="l" defTabSz="571478"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3pPr>
      <a:lvl4pPr marL="1000085"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4pPr>
      <a:lvl5pPr marL="1285823"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5pPr>
      <a:lvl6pPr marL="1571562"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6pPr>
      <a:lvl7pPr marL="1857301"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7pPr>
      <a:lvl8pPr marL="2143040"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8pPr>
      <a:lvl9pPr marL="2428778"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9pPr>
    </p:bodyStyle>
    <p:otherStyle>
      <a:defPPr>
        <a:defRPr lang="en-US"/>
      </a:defPPr>
      <a:lvl1pPr marL="0" algn="l" defTabSz="571478" rtl="0" eaLnBrk="1" latinLnBrk="0" hangingPunct="1">
        <a:defRPr sz="1125" kern="1200">
          <a:solidFill>
            <a:schemeClr val="tx1"/>
          </a:solidFill>
          <a:latin typeface="+mn-lt"/>
          <a:ea typeface="+mn-ea"/>
          <a:cs typeface="+mn-cs"/>
        </a:defRPr>
      </a:lvl1pPr>
      <a:lvl2pPr marL="285739" algn="l" defTabSz="571478" rtl="0" eaLnBrk="1" latinLnBrk="0" hangingPunct="1">
        <a:defRPr sz="1125" kern="1200">
          <a:solidFill>
            <a:schemeClr val="tx1"/>
          </a:solidFill>
          <a:latin typeface="+mn-lt"/>
          <a:ea typeface="+mn-ea"/>
          <a:cs typeface="+mn-cs"/>
        </a:defRPr>
      </a:lvl2pPr>
      <a:lvl3pPr marL="571478" algn="l" defTabSz="571478" rtl="0" eaLnBrk="1" latinLnBrk="0" hangingPunct="1">
        <a:defRPr sz="1125" kern="1200">
          <a:solidFill>
            <a:schemeClr val="tx1"/>
          </a:solidFill>
          <a:latin typeface="+mn-lt"/>
          <a:ea typeface="+mn-ea"/>
          <a:cs typeface="+mn-cs"/>
        </a:defRPr>
      </a:lvl3pPr>
      <a:lvl4pPr marL="857216" algn="l" defTabSz="571478" rtl="0" eaLnBrk="1" latinLnBrk="0" hangingPunct="1">
        <a:defRPr sz="1125" kern="1200">
          <a:solidFill>
            <a:schemeClr val="tx1"/>
          </a:solidFill>
          <a:latin typeface="+mn-lt"/>
          <a:ea typeface="+mn-ea"/>
          <a:cs typeface="+mn-cs"/>
        </a:defRPr>
      </a:lvl4pPr>
      <a:lvl5pPr marL="1142954" algn="l" defTabSz="571478" rtl="0" eaLnBrk="1" latinLnBrk="0" hangingPunct="1">
        <a:defRPr sz="1125" kern="1200">
          <a:solidFill>
            <a:schemeClr val="tx1"/>
          </a:solidFill>
          <a:latin typeface="+mn-lt"/>
          <a:ea typeface="+mn-ea"/>
          <a:cs typeface="+mn-cs"/>
        </a:defRPr>
      </a:lvl5pPr>
      <a:lvl6pPr marL="1428693" algn="l" defTabSz="571478" rtl="0" eaLnBrk="1" latinLnBrk="0" hangingPunct="1">
        <a:defRPr sz="1125" kern="1200">
          <a:solidFill>
            <a:schemeClr val="tx1"/>
          </a:solidFill>
          <a:latin typeface="+mn-lt"/>
          <a:ea typeface="+mn-ea"/>
          <a:cs typeface="+mn-cs"/>
        </a:defRPr>
      </a:lvl6pPr>
      <a:lvl7pPr marL="1714432" algn="l" defTabSz="571478" rtl="0" eaLnBrk="1" latinLnBrk="0" hangingPunct="1">
        <a:defRPr sz="1125" kern="1200">
          <a:solidFill>
            <a:schemeClr val="tx1"/>
          </a:solidFill>
          <a:latin typeface="+mn-lt"/>
          <a:ea typeface="+mn-ea"/>
          <a:cs typeface="+mn-cs"/>
        </a:defRPr>
      </a:lvl7pPr>
      <a:lvl8pPr marL="2000170" algn="l" defTabSz="571478" rtl="0" eaLnBrk="1" latinLnBrk="0" hangingPunct="1">
        <a:defRPr sz="1125" kern="1200">
          <a:solidFill>
            <a:schemeClr val="tx1"/>
          </a:solidFill>
          <a:latin typeface="+mn-lt"/>
          <a:ea typeface="+mn-ea"/>
          <a:cs typeface="+mn-cs"/>
        </a:defRPr>
      </a:lvl8pPr>
      <a:lvl9pPr marL="2285909" algn="l" defTabSz="571478" rtl="0" eaLnBrk="1" latinLnBrk="0" hangingPunct="1">
        <a:defRPr sz="112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9679" y="1714499"/>
            <a:ext cx="8380677" cy="4380178"/>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4"/>
          </p:nvPr>
        </p:nvSpPr>
        <p:spPr>
          <a:xfrm>
            <a:off x="8697278" y="6229067"/>
            <a:ext cx="304373" cy="365125"/>
          </a:xfrm>
          <a:prstGeom prst="rect">
            <a:avLst/>
          </a:prstGeom>
        </p:spPr>
        <p:txBody>
          <a:bodyPr vert="horz" lIns="0" tIns="0" rIns="0" bIns="0" rtlCol="0" anchor="b" anchorCtr="0"/>
          <a:lstStyle>
            <a:lvl1pPr algn="l">
              <a:defRPr sz="625" b="1">
                <a:solidFill>
                  <a:schemeClr val="bg1"/>
                </a:solidFill>
              </a:defRPr>
            </a:lvl1pPr>
          </a:lstStyle>
          <a:p>
            <a:fld id="{677431CD-109D-4799-81C2-761F8C28FE26}" type="slidenum">
              <a:rPr lang="en-CA" smtClean="0"/>
              <a:pPr/>
              <a:t>‹#›</a:t>
            </a:fld>
            <a:endParaRPr lang="en-CA"/>
          </a:p>
        </p:txBody>
      </p:sp>
      <p:sp>
        <p:nvSpPr>
          <p:cNvPr id="20" name="TextBox 19"/>
          <p:cNvSpPr txBox="1"/>
          <p:nvPr/>
        </p:nvSpPr>
        <p:spPr>
          <a:xfrm>
            <a:off x="7776338" y="6478773"/>
            <a:ext cx="675075" cy="115416"/>
          </a:xfrm>
          <a:prstGeom prst="rect">
            <a:avLst/>
          </a:prstGeom>
          <a:noFill/>
        </p:spPr>
        <p:txBody>
          <a:bodyPr wrap="square" lIns="0" tIns="0" rIns="0" bIns="0" rtlCol="0" anchor="b" anchorCtr="0">
            <a:spAutoFit/>
          </a:bodyPr>
          <a:lstStyle/>
          <a:p>
            <a:pPr algn="r"/>
            <a:r>
              <a:rPr lang="fr-CA" sz="750" b="1" smtClean="0">
                <a:solidFill>
                  <a:schemeClr val="bg1"/>
                </a:solidFill>
              </a:rPr>
              <a:t>ispe.org</a:t>
            </a:r>
            <a:endParaRPr lang="en-CA" sz="750" b="1">
              <a:solidFill>
                <a:schemeClr val="bg1"/>
              </a:solidFill>
            </a:endParaRPr>
          </a:p>
        </p:txBody>
      </p:sp>
      <p:cxnSp>
        <p:nvCxnSpPr>
          <p:cNvPr id="23" name="Straight Connector 22"/>
          <p:cNvCxnSpPr/>
          <p:nvPr/>
        </p:nvCxnSpPr>
        <p:spPr>
          <a:xfrm>
            <a:off x="8570596" y="6482080"/>
            <a:ext cx="0" cy="10668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1535" y="6306128"/>
            <a:ext cx="1143055" cy="367665"/>
          </a:xfrm>
          <a:prstGeom prst="rect">
            <a:avLst/>
          </a:prstGeom>
        </p:spPr>
      </p:pic>
      <p:sp>
        <p:nvSpPr>
          <p:cNvPr id="14" name="TextBox 13"/>
          <p:cNvSpPr txBox="1"/>
          <p:nvPr/>
        </p:nvSpPr>
        <p:spPr>
          <a:xfrm>
            <a:off x="2771802" y="6482221"/>
            <a:ext cx="900100" cy="115416"/>
          </a:xfrm>
          <a:prstGeom prst="rect">
            <a:avLst/>
          </a:prstGeom>
          <a:noFill/>
        </p:spPr>
        <p:txBody>
          <a:bodyPr wrap="square" lIns="0" tIns="0" rIns="0" bIns="0" rtlCol="0" anchor="b" anchorCtr="0">
            <a:spAutoFit/>
          </a:bodyPr>
          <a:lstStyle/>
          <a:p>
            <a:r>
              <a:rPr lang="fr-CA" sz="750" b="1" smtClean="0">
                <a:solidFill>
                  <a:schemeClr val="bg1"/>
                </a:solidFill>
              </a:rPr>
              <a:t>Connecting</a:t>
            </a:r>
            <a:endParaRPr lang="en-CA" sz="750" b="1">
              <a:solidFill>
                <a:schemeClr val="bg1"/>
              </a:solidFill>
            </a:endParaRPr>
          </a:p>
        </p:txBody>
      </p:sp>
      <p:sp>
        <p:nvSpPr>
          <p:cNvPr id="15" name="TextBox 14"/>
          <p:cNvSpPr txBox="1"/>
          <p:nvPr/>
        </p:nvSpPr>
        <p:spPr>
          <a:xfrm>
            <a:off x="3896473" y="6482221"/>
            <a:ext cx="1126435" cy="115416"/>
          </a:xfrm>
          <a:prstGeom prst="rect">
            <a:avLst/>
          </a:prstGeom>
          <a:noFill/>
        </p:spPr>
        <p:txBody>
          <a:bodyPr wrap="square" lIns="0" tIns="0" rIns="0" bIns="0" rtlCol="0" anchor="b" anchorCtr="0">
            <a:spAutoFit/>
          </a:bodyPr>
          <a:lstStyle/>
          <a:p>
            <a:r>
              <a:rPr lang="fr-CA" sz="750" b="1" smtClean="0">
                <a:solidFill>
                  <a:schemeClr val="bg1"/>
                </a:solidFill>
              </a:rPr>
              <a:t>Pharmaceutical</a:t>
            </a:r>
            <a:endParaRPr lang="en-CA" sz="750" b="1">
              <a:solidFill>
                <a:schemeClr val="bg1"/>
              </a:solidFill>
            </a:endParaRPr>
          </a:p>
        </p:txBody>
      </p:sp>
      <p:sp>
        <p:nvSpPr>
          <p:cNvPr id="16" name="TextBox 15"/>
          <p:cNvSpPr txBox="1"/>
          <p:nvPr/>
        </p:nvSpPr>
        <p:spPr>
          <a:xfrm>
            <a:off x="5259740" y="6482221"/>
            <a:ext cx="900100" cy="115416"/>
          </a:xfrm>
          <a:prstGeom prst="rect">
            <a:avLst/>
          </a:prstGeom>
          <a:noFill/>
        </p:spPr>
        <p:txBody>
          <a:bodyPr wrap="square" lIns="0" tIns="0" rIns="0" bIns="0" rtlCol="0" anchor="b" anchorCtr="0">
            <a:spAutoFit/>
          </a:bodyPr>
          <a:lstStyle/>
          <a:p>
            <a:r>
              <a:rPr lang="fr-CA" sz="750" b="1" smtClean="0">
                <a:solidFill>
                  <a:schemeClr val="bg1"/>
                </a:solidFill>
              </a:rPr>
              <a:t>Knowledge</a:t>
            </a:r>
            <a:endParaRPr lang="en-CA" sz="750" b="1">
              <a:solidFill>
                <a:schemeClr val="bg1"/>
              </a:solidFill>
            </a:endParaRPr>
          </a:p>
        </p:txBody>
      </p:sp>
    </p:spTree>
    <p:extLst>
      <p:ext uri="{BB962C8B-B14F-4D97-AF65-F5344CB8AC3E}">
        <p14:creationId xmlns:p14="http://schemas.microsoft.com/office/powerpoint/2010/main" val="149529942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9" r:id="rId4"/>
    <p:sldLayoutId id="2147483670" r:id="rId5"/>
  </p:sldLayoutIdLst>
  <p:hf hdr="0" ftr="0" dt="0"/>
  <p:txStyles>
    <p:titleStyle>
      <a:lvl1pPr algn="ctr" defTabSz="571478" rtl="0" eaLnBrk="1" latinLnBrk="0" hangingPunct="1">
        <a:spcBef>
          <a:spcPct val="0"/>
        </a:spcBef>
        <a:buNone/>
        <a:defRPr sz="2750" kern="1200">
          <a:solidFill>
            <a:schemeClr val="tx1"/>
          </a:solidFill>
          <a:latin typeface="+mj-lt"/>
          <a:ea typeface="+mj-ea"/>
          <a:cs typeface="+mj-cs"/>
        </a:defRPr>
      </a:lvl1pPr>
    </p:titleStyle>
    <p:bodyStyle>
      <a:lvl1pPr marL="0" indent="0" algn="l" defTabSz="571478" rtl="0" eaLnBrk="1" latinLnBrk="0" hangingPunct="1">
        <a:lnSpc>
          <a:spcPts val="1500"/>
        </a:lnSpc>
        <a:spcBef>
          <a:spcPts val="0"/>
        </a:spcBef>
        <a:spcAft>
          <a:spcPts val="1125"/>
        </a:spcAft>
        <a:buFont typeface="Arial" panose="020B0604020202020204" pitchFamily="34" charset="0"/>
        <a:buNone/>
        <a:defRPr sz="1375" b="1" kern="1200">
          <a:solidFill>
            <a:schemeClr val="accent1"/>
          </a:solidFill>
          <a:latin typeface="+mn-lt"/>
          <a:ea typeface="+mn-ea"/>
          <a:cs typeface="+mn-cs"/>
        </a:defRPr>
      </a:lvl1pPr>
      <a:lvl2pPr marL="1985" indent="0" algn="l" defTabSz="571478" rtl="0" eaLnBrk="1" latinLnBrk="0" hangingPunct="1">
        <a:lnSpc>
          <a:spcPts val="1500"/>
        </a:lnSpc>
        <a:spcBef>
          <a:spcPts val="0"/>
        </a:spcBef>
        <a:spcAft>
          <a:spcPts val="1125"/>
        </a:spcAft>
        <a:buFont typeface="Arial" panose="020B0604020202020204" pitchFamily="34" charset="0"/>
        <a:buNone/>
        <a:defRPr sz="1250" kern="1200">
          <a:solidFill>
            <a:schemeClr val="tx2"/>
          </a:solidFill>
          <a:latin typeface="+mn-lt"/>
          <a:ea typeface="+mn-ea"/>
          <a:cs typeface="+mn-cs"/>
        </a:defRPr>
      </a:lvl2pPr>
      <a:lvl3pPr marL="213312" indent="-213312" algn="l" defTabSz="571478" rtl="0" eaLnBrk="1" latinLnBrk="0" hangingPunct="1">
        <a:lnSpc>
          <a:spcPts val="1500"/>
        </a:lnSpc>
        <a:spcBef>
          <a:spcPts val="0"/>
        </a:spcBef>
        <a:spcAft>
          <a:spcPts val="1125"/>
        </a:spcAft>
        <a:buClr>
          <a:schemeClr val="accent2"/>
        </a:buClr>
        <a:buFont typeface="Arial" panose="020B0604020202020204" pitchFamily="34" charset="0"/>
        <a:buChar char="&gt;"/>
        <a:defRPr sz="1250" kern="1200">
          <a:solidFill>
            <a:schemeClr val="tx2"/>
          </a:solidFill>
          <a:latin typeface="+mn-lt"/>
          <a:ea typeface="+mn-ea"/>
          <a:cs typeface="+mn-cs"/>
        </a:defRPr>
      </a:lvl3pPr>
      <a:lvl4pPr marL="427616" indent="-214304" algn="l" defTabSz="571478" rtl="0" eaLnBrk="1" latinLnBrk="0" hangingPunct="1">
        <a:lnSpc>
          <a:spcPts val="1500"/>
        </a:lnSpc>
        <a:spcBef>
          <a:spcPts val="0"/>
        </a:spcBef>
        <a:spcAft>
          <a:spcPts val="1125"/>
        </a:spcAft>
        <a:buFont typeface="Arial" panose="020B0604020202020204" pitchFamily="34" charset="0"/>
        <a:buChar char="–"/>
        <a:tabLst/>
        <a:defRPr sz="1250" kern="1200">
          <a:solidFill>
            <a:schemeClr val="tx2"/>
          </a:solidFill>
          <a:latin typeface="+mn-lt"/>
          <a:ea typeface="+mn-ea"/>
          <a:cs typeface="+mn-cs"/>
        </a:defRPr>
      </a:lvl4pPr>
      <a:lvl5pPr marL="1285823" indent="-142869" algn="l" defTabSz="571478" rtl="0" eaLnBrk="1" latinLnBrk="0" hangingPunct="1">
        <a:spcBef>
          <a:spcPct val="20000"/>
        </a:spcBef>
        <a:buFont typeface="Arial" panose="020B0604020202020204" pitchFamily="34" charset="0"/>
        <a:buChar char="»"/>
        <a:defRPr sz="1250" kern="1200">
          <a:solidFill>
            <a:schemeClr val="tx2"/>
          </a:solidFill>
          <a:latin typeface="+mn-lt"/>
          <a:ea typeface="+mn-ea"/>
          <a:cs typeface="+mn-cs"/>
        </a:defRPr>
      </a:lvl5pPr>
      <a:lvl6pPr marL="1571562"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6pPr>
      <a:lvl7pPr marL="1857301"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7pPr>
      <a:lvl8pPr marL="2143040"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8pPr>
      <a:lvl9pPr marL="2428778"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9pPr>
    </p:bodyStyle>
    <p:otherStyle>
      <a:defPPr>
        <a:defRPr lang="en-US"/>
      </a:defPPr>
      <a:lvl1pPr marL="0" algn="l" defTabSz="571478" rtl="0" eaLnBrk="1" latinLnBrk="0" hangingPunct="1">
        <a:defRPr sz="1125" kern="1200">
          <a:solidFill>
            <a:schemeClr val="tx1"/>
          </a:solidFill>
          <a:latin typeface="+mn-lt"/>
          <a:ea typeface="+mn-ea"/>
          <a:cs typeface="+mn-cs"/>
        </a:defRPr>
      </a:lvl1pPr>
      <a:lvl2pPr marL="285739" algn="l" defTabSz="571478" rtl="0" eaLnBrk="1" latinLnBrk="0" hangingPunct="1">
        <a:defRPr sz="1125" kern="1200">
          <a:solidFill>
            <a:schemeClr val="tx1"/>
          </a:solidFill>
          <a:latin typeface="+mn-lt"/>
          <a:ea typeface="+mn-ea"/>
          <a:cs typeface="+mn-cs"/>
        </a:defRPr>
      </a:lvl2pPr>
      <a:lvl3pPr marL="571478" algn="l" defTabSz="571478" rtl="0" eaLnBrk="1" latinLnBrk="0" hangingPunct="1">
        <a:defRPr sz="1125" kern="1200">
          <a:solidFill>
            <a:schemeClr val="tx1"/>
          </a:solidFill>
          <a:latin typeface="+mn-lt"/>
          <a:ea typeface="+mn-ea"/>
          <a:cs typeface="+mn-cs"/>
        </a:defRPr>
      </a:lvl3pPr>
      <a:lvl4pPr marL="857216" algn="l" defTabSz="571478" rtl="0" eaLnBrk="1" latinLnBrk="0" hangingPunct="1">
        <a:defRPr sz="1125" kern="1200">
          <a:solidFill>
            <a:schemeClr val="tx1"/>
          </a:solidFill>
          <a:latin typeface="+mn-lt"/>
          <a:ea typeface="+mn-ea"/>
          <a:cs typeface="+mn-cs"/>
        </a:defRPr>
      </a:lvl4pPr>
      <a:lvl5pPr marL="1142954" algn="l" defTabSz="571478" rtl="0" eaLnBrk="1" latinLnBrk="0" hangingPunct="1">
        <a:defRPr sz="1125" kern="1200">
          <a:solidFill>
            <a:schemeClr val="tx1"/>
          </a:solidFill>
          <a:latin typeface="+mn-lt"/>
          <a:ea typeface="+mn-ea"/>
          <a:cs typeface="+mn-cs"/>
        </a:defRPr>
      </a:lvl5pPr>
      <a:lvl6pPr marL="1428693" algn="l" defTabSz="571478" rtl="0" eaLnBrk="1" latinLnBrk="0" hangingPunct="1">
        <a:defRPr sz="1125" kern="1200">
          <a:solidFill>
            <a:schemeClr val="tx1"/>
          </a:solidFill>
          <a:latin typeface="+mn-lt"/>
          <a:ea typeface="+mn-ea"/>
          <a:cs typeface="+mn-cs"/>
        </a:defRPr>
      </a:lvl6pPr>
      <a:lvl7pPr marL="1714432" algn="l" defTabSz="571478" rtl="0" eaLnBrk="1" latinLnBrk="0" hangingPunct="1">
        <a:defRPr sz="1125" kern="1200">
          <a:solidFill>
            <a:schemeClr val="tx1"/>
          </a:solidFill>
          <a:latin typeface="+mn-lt"/>
          <a:ea typeface="+mn-ea"/>
          <a:cs typeface="+mn-cs"/>
        </a:defRPr>
      </a:lvl7pPr>
      <a:lvl8pPr marL="2000170" algn="l" defTabSz="571478" rtl="0" eaLnBrk="1" latinLnBrk="0" hangingPunct="1">
        <a:defRPr sz="1125" kern="1200">
          <a:solidFill>
            <a:schemeClr val="tx1"/>
          </a:solidFill>
          <a:latin typeface="+mn-lt"/>
          <a:ea typeface="+mn-ea"/>
          <a:cs typeface="+mn-cs"/>
        </a:defRPr>
      </a:lvl8pPr>
      <a:lvl9pPr marL="2285909" algn="l" defTabSz="571478" rtl="0" eaLnBrk="1" latinLnBrk="0" hangingPunct="1">
        <a:defRPr sz="11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6.pn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8.jpeg"/><Relationship Id="rId5" Type="http://schemas.microsoft.com/office/2007/relationships/hdphoto" Target="../media/hdphoto1.wdp"/><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9678" y="2878906"/>
            <a:ext cx="5106722" cy="1243673"/>
          </a:xfrm>
        </p:spPr>
        <p:txBody>
          <a:bodyPr/>
          <a:lstStyle/>
          <a:p>
            <a:pPr>
              <a:lnSpc>
                <a:spcPct val="100000"/>
              </a:lnSpc>
            </a:pPr>
            <a:r>
              <a:rPr lang="en-US" dirty="0" smtClean="0"/>
              <a:t>The </a:t>
            </a:r>
            <a:r>
              <a:rPr lang="en-US" dirty="0" smtClean="0"/>
              <a:t>Life Cycle of a Project – </a:t>
            </a:r>
            <a:r>
              <a:rPr lang="en-US" dirty="0" smtClean="0"/>
              <a:t>START to FINISH</a:t>
            </a:r>
            <a:endParaRPr lang="en-US" dirty="0"/>
          </a:p>
        </p:txBody>
      </p:sp>
      <p:sp>
        <p:nvSpPr>
          <p:cNvPr id="3" name="Subtitle 2"/>
          <p:cNvSpPr>
            <a:spLocks noGrp="1"/>
          </p:cNvSpPr>
          <p:nvPr>
            <p:ph type="subTitle" idx="1"/>
          </p:nvPr>
        </p:nvSpPr>
        <p:spPr>
          <a:xfrm>
            <a:off x="242027" y="4122579"/>
            <a:ext cx="4099718" cy="1752600"/>
          </a:xfrm>
        </p:spPr>
        <p:txBody>
          <a:bodyPr/>
          <a:lstStyle/>
          <a:p>
            <a:r>
              <a:rPr lang="en-US" dirty="0" smtClean="0"/>
              <a:t>Ashley Harp, </a:t>
            </a:r>
            <a:r>
              <a:rPr lang="en-US" dirty="0" smtClean="0"/>
              <a:t>PE, CRB</a:t>
            </a:r>
            <a:endParaRPr lang="en-US" dirty="0" smtClean="0"/>
          </a:p>
          <a:p>
            <a:r>
              <a:rPr lang="en-US" dirty="0" smtClean="0"/>
              <a:t>Dean </a:t>
            </a:r>
            <a:r>
              <a:rPr lang="en-US" dirty="0" smtClean="0"/>
              <a:t>Landers, CRB</a:t>
            </a:r>
            <a:endParaRPr lang="en-US" dirty="0" smtClean="0"/>
          </a:p>
          <a:p>
            <a:endParaRPr lang="en-US" dirty="0"/>
          </a:p>
          <a:p>
            <a:r>
              <a:rPr lang="en-US" dirty="0" smtClean="0"/>
              <a:t>ISPE – </a:t>
            </a:r>
            <a:r>
              <a:rPr lang="en-US" dirty="0" err="1" smtClean="0"/>
              <a:t>CaSA</a:t>
            </a:r>
            <a:r>
              <a:rPr lang="en-US" dirty="0" smtClean="0"/>
              <a:t> 2018 Technology Conference</a:t>
            </a:r>
          </a:p>
          <a:p>
            <a:endParaRPr lang="en-US" dirty="0"/>
          </a:p>
          <a:p>
            <a:r>
              <a:rPr lang="en-US" dirty="0" smtClean="0"/>
              <a:t>March 13, 2018</a:t>
            </a:r>
            <a:endParaRPr lang="en-US" dirty="0"/>
          </a:p>
        </p:txBody>
      </p:sp>
    </p:spTree>
    <p:extLst>
      <p:ext uri="{BB962C8B-B14F-4D97-AF65-F5344CB8AC3E}">
        <p14:creationId xmlns:p14="http://schemas.microsoft.com/office/powerpoint/2010/main" val="27960952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379679" y="382327"/>
            <a:ext cx="8380677" cy="610732"/>
          </a:xfrm>
        </p:spPr>
        <p:txBody>
          <a:bodyPr/>
          <a:lstStyle/>
          <a:p>
            <a:r>
              <a:rPr lang="en-US" dirty="0" smtClean="0"/>
              <a:t>Detailed Design</a:t>
            </a:r>
            <a:endParaRPr lang="en-US" dirty="0"/>
          </a:p>
        </p:txBody>
      </p:sp>
      <p:pic>
        <p:nvPicPr>
          <p:cNvPr id="2" name="Picture 1"/>
          <p:cNvPicPr>
            <a:picLocks noChangeAspect="1"/>
          </p:cNvPicPr>
          <p:nvPr/>
        </p:nvPicPr>
        <p:blipFill>
          <a:blip r:embed="rId3"/>
          <a:stretch>
            <a:fillRect/>
          </a:stretch>
        </p:blipFill>
        <p:spPr>
          <a:xfrm>
            <a:off x="2930014" y="254507"/>
            <a:ext cx="4660489" cy="5519000"/>
          </a:xfrm>
          <a:prstGeom prst="rect">
            <a:avLst/>
          </a:prstGeom>
        </p:spPr>
      </p:pic>
      <p:sp>
        <p:nvSpPr>
          <p:cNvPr id="7" name="Content Placeholder 3"/>
          <p:cNvSpPr>
            <a:spLocks noGrp="1"/>
          </p:cNvSpPr>
          <p:nvPr>
            <p:ph idx="1"/>
          </p:nvPr>
        </p:nvSpPr>
        <p:spPr>
          <a:xfrm>
            <a:off x="379679" y="1143000"/>
            <a:ext cx="3838361" cy="4951677"/>
          </a:xfrm>
        </p:spPr>
        <p:txBody>
          <a:bodyPr/>
          <a:lstStyle/>
          <a:p>
            <a:pPr>
              <a:lnSpc>
                <a:spcPct val="100000"/>
              </a:lnSpc>
            </a:pPr>
            <a:r>
              <a:rPr lang="en-US" sz="1800" dirty="0" smtClean="0"/>
              <a:t>What </a:t>
            </a:r>
            <a:r>
              <a:rPr lang="en-US" sz="1800" dirty="0" smtClean="0"/>
              <a:t>does </a:t>
            </a:r>
            <a:br>
              <a:rPr lang="en-US" sz="1800" dirty="0" smtClean="0"/>
            </a:br>
            <a:r>
              <a:rPr lang="en-US" sz="1800" dirty="0" smtClean="0"/>
              <a:t>Detailed Design </a:t>
            </a:r>
            <a:br>
              <a:rPr lang="en-US" sz="1800" dirty="0" smtClean="0"/>
            </a:br>
            <a:r>
              <a:rPr lang="en-US" sz="1800" dirty="0" smtClean="0"/>
              <a:t>look like?</a:t>
            </a:r>
            <a:endParaRPr lang="en-US" sz="1800" b="0" dirty="0" smtClean="0"/>
          </a:p>
          <a:p>
            <a:pPr marL="285750" indent="-285750">
              <a:buFont typeface="Arial" panose="020B0604020202020204" pitchFamily="34" charset="0"/>
              <a:buChar char="•"/>
            </a:pPr>
            <a:endParaRPr lang="en-US" sz="1800" b="0" dirty="0" smtClean="0"/>
          </a:p>
          <a:p>
            <a:pPr marL="285750" indent="-285750">
              <a:buFont typeface="Arial" panose="020B0604020202020204" pitchFamily="34" charset="0"/>
              <a:buChar char="•"/>
            </a:pPr>
            <a:endParaRPr lang="en-US" sz="1800" b="0" dirty="0" smtClean="0"/>
          </a:p>
        </p:txBody>
      </p:sp>
    </p:spTree>
    <p:extLst>
      <p:ext uri="{BB962C8B-B14F-4D97-AF65-F5344CB8AC3E}">
        <p14:creationId xmlns:p14="http://schemas.microsoft.com/office/powerpoint/2010/main" val="41569078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79680" y="1143000"/>
            <a:ext cx="3277920" cy="4951677"/>
          </a:xfrm>
        </p:spPr>
        <p:txBody>
          <a:bodyPr/>
          <a:lstStyle/>
          <a:p>
            <a:r>
              <a:rPr lang="en-US" dirty="0"/>
              <a:t>Stakeholders such as…</a:t>
            </a:r>
          </a:p>
          <a:p>
            <a:pPr marL="285750" indent="-285750">
              <a:lnSpc>
                <a:spcPct val="100000"/>
              </a:lnSpc>
              <a:buFont typeface="Arial" panose="020B0604020202020204" pitchFamily="34" charset="0"/>
              <a:buChar char="•"/>
            </a:pPr>
            <a:r>
              <a:rPr lang="en-US" b="0" dirty="0" smtClean="0"/>
              <a:t>Operations, Engineering</a:t>
            </a:r>
            <a:r>
              <a:rPr lang="en-US" b="0" dirty="0"/>
              <a:t>, Management, </a:t>
            </a:r>
            <a:r>
              <a:rPr lang="en-US" b="0" dirty="0" smtClean="0"/>
              <a:t>Quality, Safety, Maintenance</a:t>
            </a:r>
            <a:endParaRPr lang="en-US" dirty="0"/>
          </a:p>
          <a:p>
            <a:r>
              <a:rPr lang="en-US" dirty="0" smtClean="0"/>
              <a:t>Experience with…</a:t>
            </a:r>
            <a:endParaRPr lang="en-US" dirty="0" smtClean="0"/>
          </a:p>
          <a:p>
            <a:pPr marL="285750" indent="-285750">
              <a:buFont typeface="Arial" panose="020B0604020202020204" pitchFamily="34" charset="0"/>
              <a:buChar char="•"/>
            </a:pPr>
            <a:r>
              <a:rPr lang="en-US" b="0" dirty="0" smtClean="0"/>
              <a:t>Equipment Operation</a:t>
            </a:r>
          </a:p>
          <a:p>
            <a:r>
              <a:rPr lang="en-US" dirty="0" smtClean="0"/>
              <a:t>Skilled at…</a:t>
            </a:r>
            <a:endParaRPr lang="en-US" dirty="0" smtClean="0"/>
          </a:p>
          <a:p>
            <a:pPr marL="285750" indent="-285750">
              <a:buFont typeface="Arial" panose="020B0604020202020204" pitchFamily="34" charset="0"/>
              <a:buChar char="•"/>
            </a:pPr>
            <a:r>
              <a:rPr lang="en-US" b="0" dirty="0" smtClean="0"/>
              <a:t>Communicating</a:t>
            </a:r>
            <a:endParaRPr lang="en-US" b="0" dirty="0"/>
          </a:p>
          <a:p>
            <a:pPr marL="285750" indent="-285750">
              <a:buFont typeface="Arial" panose="020B0604020202020204" pitchFamily="34" charset="0"/>
              <a:buChar char="•"/>
            </a:pPr>
            <a:r>
              <a:rPr lang="en-US" b="0" dirty="0" smtClean="0"/>
              <a:t>Attention </a:t>
            </a:r>
            <a:r>
              <a:rPr lang="en-US" b="0" dirty="0" smtClean="0"/>
              <a:t>to Detail</a:t>
            </a:r>
          </a:p>
          <a:p>
            <a:pPr marL="285750" indent="-285750">
              <a:buFont typeface="Arial" panose="020B0604020202020204" pitchFamily="34" charset="0"/>
              <a:buChar char="•"/>
            </a:pPr>
            <a:r>
              <a:rPr lang="en-US" b="0" dirty="0" smtClean="0"/>
              <a:t>Cross Discipline Coordination</a:t>
            </a:r>
          </a:p>
          <a:p>
            <a:pPr marL="285750" indent="-285750">
              <a:buFont typeface="Arial" panose="020B0604020202020204" pitchFamily="34" charset="0"/>
              <a:buChar char="•"/>
            </a:pPr>
            <a:r>
              <a:rPr lang="en-US" b="0" dirty="0" smtClean="0"/>
              <a:t>3D Modeling</a:t>
            </a:r>
          </a:p>
          <a:p>
            <a:pPr marL="285750" indent="-285750">
              <a:buFont typeface="Arial" panose="020B0604020202020204" pitchFamily="34" charset="0"/>
              <a:buChar char="•"/>
            </a:pPr>
            <a:r>
              <a:rPr lang="en-US" b="0" dirty="0" smtClean="0"/>
              <a:t>Data </a:t>
            </a:r>
            <a:r>
              <a:rPr lang="en-US" b="0" dirty="0" smtClean="0"/>
              <a:t>Analysis</a:t>
            </a:r>
          </a:p>
          <a:p>
            <a:pPr marL="285750" indent="-285750">
              <a:buFont typeface="Arial" panose="020B0604020202020204" pitchFamily="34" charset="0"/>
              <a:buChar char="•"/>
            </a:pPr>
            <a:r>
              <a:rPr lang="en-US" b="0" dirty="0" smtClean="0"/>
              <a:t>Vendor Management</a:t>
            </a:r>
          </a:p>
          <a:p>
            <a:pPr marL="285750" indent="-285750">
              <a:buFont typeface="Arial" panose="020B0604020202020204" pitchFamily="34" charset="0"/>
              <a:buChar char="•"/>
            </a:pPr>
            <a:r>
              <a:rPr lang="en-US" b="0" dirty="0" smtClean="0"/>
              <a:t>Knowledge of Industry Principles</a:t>
            </a:r>
          </a:p>
          <a:p>
            <a:pPr marL="285750" indent="-285750">
              <a:buFont typeface="Arial" panose="020B0604020202020204" pitchFamily="34" charset="0"/>
              <a:buChar char="•"/>
            </a:pPr>
            <a:r>
              <a:rPr lang="en-US" b="0" dirty="0" smtClean="0"/>
              <a:t>Detailed Calculations</a:t>
            </a:r>
          </a:p>
          <a:p>
            <a:pPr marL="285750" indent="-285750">
              <a:buFont typeface="Arial" panose="020B0604020202020204" pitchFamily="34" charset="0"/>
              <a:buChar char="•"/>
            </a:pPr>
            <a:endParaRPr lang="en-US" dirty="0"/>
          </a:p>
        </p:txBody>
      </p:sp>
      <p:sp>
        <p:nvSpPr>
          <p:cNvPr id="5" name="Text Placeholder 4"/>
          <p:cNvSpPr>
            <a:spLocks noGrp="1"/>
          </p:cNvSpPr>
          <p:nvPr>
            <p:ph type="body" sz="quarter" idx="13"/>
          </p:nvPr>
        </p:nvSpPr>
        <p:spPr>
          <a:xfrm>
            <a:off x="379679" y="382327"/>
            <a:ext cx="8380677" cy="610732"/>
          </a:xfrm>
        </p:spPr>
        <p:txBody>
          <a:bodyPr/>
          <a:lstStyle/>
          <a:p>
            <a:r>
              <a:rPr lang="en-US" dirty="0" smtClean="0"/>
              <a:t>Detailed Design</a:t>
            </a:r>
            <a:endParaRPr lang="en-US" dirty="0"/>
          </a:p>
        </p:txBody>
      </p:sp>
      <p:pic>
        <p:nvPicPr>
          <p:cNvPr id="2" name="Picture 1"/>
          <p:cNvPicPr>
            <a:picLocks noChangeAspect="1"/>
          </p:cNvPicPr>
          <p:nvPr/>
        </p:nvPicPr>
        <p:blipFill>
          <a:blip r:embed="rId2"/>
          <a:stretch>
            <a:fillRect/>
          </a:stretch>
        </p:blipFill>
        <p:spPr>
          <a:xfrm>
            <a:off x="3942737" y="558471"/>
            <a:ext cx="4660489" cy="5519000"/>
          </a:xfrm>
          <a:prstGeom prst="rect">
            <a:avLst/>
          </a:prstGeom>
        </p:spPr>
      </p:pic>
    </p:spTree>
    <p:extLst>
      <p:ext uri="{BB962C8B-B14F-4D97-AF65-F5344CB8AC3E}">
        <p14:creationId xmlns:p14="http://schemas.microsoft.com/office/powerpoint/2010/main" val="1597280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fade">
                                      <p:cBhvr>
                                        <p:cTn id="17" dur="500"/>
                                        <p:tgtEl>
                                          <p:spTgt spid="4">
                                            <p:txEl>
                                              <p:pRg st="6" end="6"/>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xEl>
                                              <p:pRg st="5" end="5"/>
                                            </p:txEl>
                                          </p:spTgt>
                                        </p:tgtEl>
                                        <p:attrNameLst>
                                          <p:attrName>style.visibility</p:attrName>
                                        </p:attrNameLst>
                                      </p:cBhvr>
                                      <p:to>
                                        <p:strVal val="visible"/>
                                      </p:to>
                                    </p:set>
                                    <p:animEffect transition="in" filter="fade">
                                      <p:cBhvr>
                                        <p:cTn id="20" dur="500"/>
                                        <p:tgtEl>
                                          <p:spTgt spid="4">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animEffect transition="in" filter="fade">
                                      <p:cBhvr>
                                        <p:cTn id="23" dur="500"/>
                                        <p:tgtEl>
                                          <p:spTgt spid="4">
                                            <p:txEl>
                                              <p:pRg st="7" end="7"/>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8" end="8"/>
                                            </p:txEl>
                                          </p:spTgt>
                                        </p:tgtEl>
                                        <p:attrNameLst>
                                          <p:attrName>style.visibility</p:attrName>
                                        </p:attrNameLst>
                                      </p:cBhvr>
                                      <p:to>
                                        <p:strVal val="visible"/>
                                      </p:to>
                                    </p:set>
                                    <p:animEffect transition="in" filter="fade">
                                      <p:cBhvr>
                                        <p:cTn id="26" dur="500"/>
                                        <p:tgtEl>
                                          <p:spTgt spid="4">
                                            <p:txEl>
                                              <p:pRg st="8" end="8"/>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animEffect transition="in" filter="fade">
                                      <p:cBhvr>
                                        <p:cTn id="29" dur="500"/>
                                        <p:tgtEl>
                                          <p:spTgt spid="4">
                                            <p:txEl>
                                              <p:pRg st="9" end="9"/>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4">
                                            <p:txEl>
                                              <p:pRg st="10" end="10"/>
                                            </p:txEl>
                                          </p:spTgt>
                                        </p:tgtEl>
                                        <p:attrNameLst>
                                          <p:attrName>style.visibility</p:attrName>
                                        </p:attrNameLst>
                                      </p:cBhvr>
                                      <p:to>
                                        <p:strVal val="visible"/>
                                      </p:to>
                                    </p:set>
                                    <p:animEffect transition="in" filter="fade">
                                      <p:cBhvr>
                                        <p:cTn id="32" dur="500"/>
                                        <p:tgtEl>
                                          <p:spTgt spid="4">
                                            <p:txEl>
                                              <p:pRg st="10" end="1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4">
                                            <p:txEl>
                                              <p:pRg st="11" end="11"/>
                                            </p:txEl>
                                          </p:spTgt>
                                        </p:tgtEl>
                                        <p:attrNameLst>
                                          <p:attrName>style.visibility</p:attrName>
                                        </p:attrNameLst>
                                      </p:cBhvr>
                                      <p:to>
                                        <p:strVal val="visible"/>
                                      </p:to>
                                    </p:set>
                                    <p:animEffect transition="in" filter="fade">
                                      <p:cBhvr>
                                        <p:cTn id="35" dur="500"/>
                                        <p:tgtEl>
                                          <p:spTgt spid="4">
                                            <p:txEl>
                                              <p:pRg st="11" end="11"/>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4">
                                            <p:txEl>
                                              <p:pRg st="12" end="12"/>
                                            </p:txEl>
                                          </p:spTgt>
                                        </p:tgtEl>
                                        <p:attrNameLst>
                                          <p:attrName>style.visibility</p:attrName>
                                        </p:attrNameLst>
                                      </p:cBhvr>
                                      <p:to>
                                        <p:strVal val="visible"/>
                                      </p:to>
                                    </p:set>
                                    <p:animEffect transition="in" filter="fade">
                                      <p:cBhvr>
                                        <p:cTn id="38"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379679" y="382327"/>
            <a:ext cx="8380677" cy="669726"/>
          </a:xfrm>
        </p:spPr>
        <p:txBody>
          <a:bodyPr/>
          <a:lstStyle/>
          <a:p>
            <a:r>
              <a:rPr lang="en-US" dirty="0" smtClean="0"/>
              <a:t>Preconstruction</a:t>
            </a:r>
            <a:endParaRPr lang="en-US" dirty="0"/>
          </a:p>
        </p:txBody>
      </p:sp>
      <p:pic>
        <p:nvPicPr>
          <p:cNvPr id="2" name="Picture 1"/>
          <p:cNvPicPr>
            <a:picLocks noChangeAspect="1"/>
          </p:cNvPicPr>
          <p:nvPr/>
        </p:nvPicPr>
        <p:blipFill>
          <a:blip r:embed="rId3"/>
          <a:stretch>
            <a:fillRect/>
          </a:stretch>
        </p:blipFill>
        <p:spPr>
          <a:xfrm>
            <a:off x="1735820" y="1846650"/>
            <a:ext cx="5668393" cy="3544375"/>
          </a:xfrm>
          <a:prstGeom prst="rect">
            <a:avLst/>
          </a:prstGeom>
        </p:spPr>
      </p:pic>
      <p:sp>
        <p:nvSpPr>
          <p:cNvPr id="6" name="Content Placeholder 3"/>
          <p:cNvSpPr>
            <a:spLocks noGrp="1"/>
          </p:cNvSpPr>
          <p:nvPr>
            <p:ph idx="1"/>
          </p:nvPr>
        </p:nvSpPr>
        <p:spPr>
          <a:xfrm>
            <a:off x="379679" y="1143000"/>
            <a:ext cx="5421353" cy="4951677"/>
          </a:xfrm>
        </p:spPr>
        <p:txBody>
          <a:bodyPr/>
          <a:lstStyle/>
          <a:p>
            <a:pPr>
              <a:lnSpc>
                <a:spcPct val="100000"/>
              </a:lnSpc>
            </a:pPr>
            <a:r>
              <a:rPr lang="en-US" sz="1800" dirty="0" smtClean="0"/>
              <a:t>What </a:t>
            </a:r>
            <a:r>
              <a:rPr lang="en-US" sz="1800" dirty="0" smtClean="0"/>
              <a:t>does Preconstruction look like?</a:t>
            </a:r>
            <a:endParaRPr lang="en-US" sz="1800" b="0" dirty="0" smtClean="0"/>
          </a:p>
          <a:p>
            <a:pPr marL="285750" indent="-285750">
              <a:buFont typeface="Arial" panose="020B0604020202020204" pitchFamily="34" charset="0"/>
              <a:buChar char="•"/>
            </a:pPr>
            <a:endParaRPr lang="en-US" sz="1800" b="0" dirty="0" smtClean="0"/>
          </a:p>
          <a:p>
            <a:pPr marL="285750" indent="-285750">
              <a:buFont typeface="Arial" panose="020B0604020202020204" pitchFamily="34" charset="0"/>
              <a:buChar char="•"/>
            </a:pPr>
            <a:endParaRPr lang="en-US" sz="1800" b="0" dirty="0" smtClean="0"/>
          </a:p>
        </p:txBody>
      </p:sp>
    </p:spTree>
    <p:extLst>
      <p:ext uri="{BB962C8B-B14F-4D97-AF65-F5344CB8AC3E}">
        <p14:creationId xmlns:p14="http://schemas.microsoft.com/office/powerpoint/2010/main" val="40259559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79679" y="1143000"/>
            <a:ext cx="3286713" cy="4951677"/>
          </a:xfrm>
        </p:spPr>
        <p:txBody>
          <a:bodyPr/>
          <a:lstStyle/>
          <a:p>
            <a:r>
              <a:rPr lang="en-US" dirty="0"/>
              <a:t>Stakeholders such as…</a:t>
            </a:r>
          </a:p>
          <a:p>
            <a:pPr marL="285750" indent="-285750">
              <a:lnSpc>
                <a:spcPct val="100000"/>
              </a:lnSpc>
              <a:buFont typeface="Arial" panose="020B0604020202020204" pitchFamily="34" charset="0"/>
              <a:buChar char="•"/>
            </a:pPr>
            <a:r>
              <a:rPr lang="en-US" b="0" dirty="0"/>
              <a:t>Operations</a:t>
            </a:r>
            <a:r>
              <a:rPr lang="en-US" b="0" dirty="0" smtClean="0"/>
              <a:t>, </a:t>
            </a:r>
            <a:r>
              <a:rPr lang="en-US" b="0" dirty="0"/>
              <a:t>Finance, Engineering, Management, </a:t>
            </a:r>
            <a:r>
              <a:rPr lang="en-US" b="0" dirty="0" smtClean="0"/>
              <a:t>Quality, Safety, Maintenance</a:t>
            </a:r>
            <a:endParaRPr lang="en-US" dirty="0"/>
          </a:p>
          <a:p>
            <a:r>
              <a:rPr lang="en-US" dirty="0" smtClean="0"/>
              <a:t>Experience with…</a:t>
            </a:r>
            <a:endParaRPr lang="en-US" dirty="0" smtClean="0"/>
          </a:p>
          <a:p>
            <a:pPr marL="285750" indent="-285750">
              <a:buFont typeface="Arial" panose="020B0604020202020204" pitchFamily="34" charset="0"/>
              <a:buChar char="•"/>
            </a:pPr>
            <a:r>
              <a:rPr lang="en-US" b="0" dirty="0" smtClean="0"/>
              <a:t>Construction Management</a:t>
            </a:r>
          </a:p>
          <a:p>
            <a:pPr marL="285750" indent="-285750">
              <a:buFont typeface="Arial" panose="020B0604020202020204" pitchFamily="34" charset="0"/>
              <a:buChar char="•"/>
            </a:pPr>
            <a:r>
              <a:rPr lang="en-US" b="0" dirty="0" smtClean="0"/>
              <a:t>Procurement</a:t>
            </a:r>
          </a:p>
          <a:p>
            <a:r>
              <a:rPr lang="en-US" dirty="0" smtClean="0"/>
              <a:t>Skilled at…</a:t>
            </a:r>
            <a:endParaRPr lang="en-US" dirty="0" smtClean="0"/>
          </a:p>
          <a:p>
            <a:pPr marL="285750" indent="-285750">
              <a:buFont typeface="Arial" panose="020B0604020202020204" pitchFamily="34" charset="0"/>
              <a:buChar char="•"/>
            </a:pPr>
            <a:r>
              <a:rPr lang="en-US" b="0" dirty="0" smtClean="0"/>
              <a:t>Communicating</a:t>
            </a:r>
            <a:endParaRPr lang="en-US" b="0" dirty="0" smtClean="0"/>
          </a:p>
          <a:p>
            <a:pPr marL="285750" indent="-285750">
              <a:buFont typeface="Arial" panose="020B0604020202020204" pitchFamily="34" charset="0"/>
              <a:buChar char="•"/>
            </a:pPr>
            <a:r>
              <a:rPr lang="en-US" b="0" dirty="0" smtClean="0"/>
              <a:t>Visualization</a:t>
            </a:r>
          </a:p>
          <a:p>
            <a:pPr marL="285750" indent="-285750">
              <a:buFont typeface="Arial" panose="020B0604020202020204" pitchFamily="34" charset="0"/>
              <a:buChar char="•"/>
            </a:pPr>
            <a:r>
              <a:rPr lang="en-US" b="0" dirty="0" smtClean="0"/>
              <a:t>Estimation</a:t>
            </a:r>
          </a:p>
          <a:p>
            <a:pPr marL="285750" indent="-285750">
              <a:buFont typeface="Arial" panose="020B0604020202020204" pitchFamily="34" charset="0"/>
              <a:buChar char="•"/>
            </a:pPr>
            <a:r>
              <a:rPr lang="en-US" b="0" dirty="0" smtClean="0"/>
              <a:t>Scope </a:t>
            </a:r>
            <a:r>
              <a:rPr lang="en-US" b="0" dirty="0" smtClean="0"/>
              <a:t>Development</a:t>
            </a:r>
            <a:endParaRPr lang="en-US" b="0" dirty="0"/>
          </a:p>
        </p:txBody>
      </p:sp>
      <p:sp>
        <p:nvSpPr>
          <p:cNvPr id="5" name="Text Placeholder 4"/>
          <p:cNvSpPr>
            <a:spLocks noGrp="1"/>
          </p:cNvSpPr>
          <p:nvPr>
            <p:ph type="body" sz="quarter" idx="13"/>
          </p:nvPr>
        </p:nvSpPr>
        <p:spPr>
          <a:xfrm>
            <a:off x="379679" y="382327"/>
            <a:ext cx="8380677" cy="669726"/>
          </a:xfrm>
        </p:spPr>
        <p:txBody>
          <a:bodyPr/>
          <a:lstStyle/>
          <a:p>
            <a:r>
              <a:rPr lang="en-US" dirty="0" smtClean="0"/>
              <a:t>Preconstruction</a:t>
            </a:r>
            <a:endParaRPr lang="en-US" dirty="0"/>
          </a:p>
        </p:txBody>
      </p:sp>
      <p:pic>
        <p:nvPicPr>
          <p:cNvPr id="2" name="Picture 1"/>
          <p:cNvPicPr>
            <a:picLocks noChangeAspect="1"/>
          </p:cNvPicPr>
          <p:nvPr/>
        </p:nvPicPr>
        <p:blipFill>
          <a:blip r:embed="rId2"/>
          <a:stretch>
            <a:fillRect/>
          </a:stretch>
        </p:blipFill>
        <p:spPr>
          <a:xfrm>
            <a:off x="3196924" y="2203282"/>
            <a:ext cx="5668393" cy="3544375"/>
          </a:xfrm>
          <a:prstGeom prst="rect">
            <a:avLst/>
          </a:prstGeom>
        </p:spPr>
      </p:pic>
    </p:spTree>
    <p:extLst>
      <p:ext uri="{BB962C8B-B14F-4D97-AF65-F5344CB8AC3E}">
        <p14:creationId xmlns:p14="http://schemas.microsoft.com/office/powerpoint/2010/main" val="309371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fade">
                                      <p:cBhvr>
                                        <p:cTn id="15" dur="500"/>
                                        <p:tgtEl>
                                          <p:spTgt spid="4">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7" end="7"/>
                                            </p:txEl>
                                          </p:spTgt>
                                        </p:tgtEl>
                                        <p:attrNameLst>
                                          <p:attrName>style.visibility</p:attrName>
                                        </p:attrNameLst>
                                      </p:cBhvr>
                                      <p:to>
                                        <p:strVal val="visible"/>
                                      </p:to>
                                    </p:set>
                                    <p:animEffect transition="in" filter="fade">
                                      <p:cBhvr>
                                        <p:cTn id="20" dur="500"/>
                                        <p:tgtEl>
                                          <p:spTgt spid="4">
                                            <p:txEl>
                                              <p:pRg st="7" end="7"/>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animEffect transition="in" filter="fade">
                                      <p:cBhvr>
                                        <p:cTn id="23" dur="500"/>
                                        <p:tgtEl>
                                          <p:spTgt spid="4">
                                            <p:txEl>
                                              <p:pRg st="8" end="8"/>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9" end="9"/>
                                            </p:txEl>
                                          </p:spTgt>
                                        </p:tgtEl>
                                        <p:attrNameLst>
                                          <p:attrName>style.visibility</p:attrName>
                                        </p:attrNameLst>
                                      </p:cBhvr>
                                      <p:to>
                                        <p:strVal val="visible"/>
                                      </p:to>
                                    </p:set>
                                    <p:animEffect transition="in" filter="fade">
                                      <p:cBhvr>
                                        <p:cTn id="26" dur="500"/>
                                        <p:tgtEl>
                                          <p:spTgt spid="4">
                                            <p:txEl>
                                              <p:pRg st="9" end="9"/>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fade">
                                      <p:cBhvr>
                                        <p:cTn id="29"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379679" y="382326"/>
            <a:ext cx="8380677" cy="571403"/>
          </a:xfrm>
        </p:spPr>
        <p:txBody>
          <a:bodyPr/>
          <a:lstStyle/>
          <a:p>
            <a:r>
              <a:rPr lang="en-US" dirty="0" smtClean="0"/>
              <a:t>Construction</a:t>
            </a:r>
            <a:endParaRPr lang="en-US" dirty="0"/>
          </a:p>
        </p:txBody>
      </p:sp>
      <p:pic>
        <p:nvPicPr>
          <p:cNvPr id="6" name="Picture 7" descr="http://www.crbusa.com/media/k2/galleries/257/Pre-Con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2022" y="1842465"/>
            <a:ext cx="6315989" cy="3552745"/>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3"/>
          <p:cNvSpPr>
            <a:spLocks noGrp="1"/>
          </p:cNvSpPr>
          <p:nvPr>
            <p:ph idx="1"/>
          </p:nvPr>
        </p:nvSpPr>
        <p:spPr>
          <a:xfrm>
            <a:off x="379679" y="1143000"/>
            <a:ext cx="6611056" cy="4951677"/>
          </a:xfrm>
        </p:spPr>
        <p:txBody>
          <a:bodyPr/>
          <a:lstStyle/>
          <a:p>
            <a:pPr>
              <a:lnSpc>
                <a:spcPct val="100000"/>
              </a:lnSpc>
            </a:pPr>
            <a:r>
              <a:rPr lang="en-US" sz="1800" dirty="0" smtClean="0"/>
              <a:t>What </a:t>
            </a:r>
            <a:r>
              <a:rPr lang="en-US" sz="1800" dirty="0" smtClean="0"/>
              <a:t>does the Construction phase look like?</a:t>
            </a:r>
            <a:endParaRPr lang="en-US" sz="1800" b="0" dirty="0" smtClean="0"/>
          </a:p>
          <a:p>
            <a:pPr marL="285750" indent="-285750">
              <a:buFont typeface="Arial" panose="020B0604020202020204" pitchFamily="34" charset="0"/>
              <a:buChar char="•"/>
            </a:pPr>
            <a:endParaRPr lang="en-US" sz="1800" b="0" dirty="0" smtClean="0"/>
          </a:p>
          <a:p>
            <a:pPr marL="285750" indent="-285750">
              <a:buFont typeface="Arial" panose="020B0604020202020204" pitchFamily="34" charset="0"/>
              <a:buChar char="•"/>
            </a:pPr>
            <a:endParaRPr lang="en-US" sz="1800" b="0" dirty="0" smtClean="0"/>
          </a:p>
        </p:txBody>
      </p:sp>
    </p:spTree>
    <p:extLst>
      <p:ext uri="{BB962C8B-B14F-4D97-AF65-F5344CB8AC3E}">
        <p14:creationId xmlns:p14="http://schemas.microsoft.com/office/powerpoint/2010/main" val="2079548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79679" y="981361"/>
            <a:ext cx="3277921" cy="4951677"/>
          </a:xfrm>
        </p:spPr>
        <p:txBody>
          <a:bodyPr/>
          <a:lstStyle/>
          <a:p>
            <a:r>
              <a:rPr lang="en-US" dirty="0"/>
              <a:t>Stakeholders such as…</a:t>
            </a:r>
          </a:p>
          <a:p>
            <a:pPr marL="285750" indent="-285750">
              <a:lnSpc>
                <a:spcPct val="100000"/>
              </a:lnSpc>
              <a:buFont typeface="Arial" panose="020B0604020202020204" pitchFamily="34" charset="0"/>
              <a:buChar char="•"/>
            </a:pPr>
            <a:r>
              <a:rPr lang="en-US" b="0" dirty="0"/>
              <a:t>Operations, Legal, Finance, </a:t>
            </a:r>
            <a:r>
              <a:rPr lang="en-US" b="0" dirty="0" smtClean="0"/>
              <a:t>Safety, Engineering</a:t>
            </a:r>
            <a:r>
              <a:rPr lang="en-US" b="0" dirty="0"/>
              <a:t>, Management, </a:t>
            </a:r>
            <a:r>
              <a:rPr lang="en-US" b="0" dirty="0" smtClean="0"/>
              <a:t>Quality, Maintenance</a:t>
            </a:r>
            <a:endParaRPr lang="en-US" dirty="0"/>
          </a:p>
          <a:p>
            <a:r>
              <a:rPr lang="en-US" dirty="0" smtClean="0"/>
              <a:t>Experience with…</a:t>
            </a:r>
            <a:endParaRPr lang="en-US" dirty="0" smtClean="0"/>
          </a:p>
          <a:p>
            <a:pPr marL="285750" indent="-285750">
              <a:buFont typeface="Arial" panose="020B0604020202020204" pitchFamily="34" charset="0"/>
              <a:buChar char="•"/>
            </a:pPr>
            <a:r>
              <a:rPr lang="en-US" b="0" dirty="0" smtClean="0"/>
              <a:t>Managing people and resources</a:t>
            </a:r>
            <a:endParaRPr lang="en-US" b="0" dirty="0" smtClean="0"/>
          </a:p>
          <a:p>
            <a:pPr marL="285750" indent="-285750">
              <a:buFont typeface="Arial" panose="020B0604020202020204" pitchFamily="34" charset="0"/>
              <a:buChar char="•"/>
            </a:pPr>
            <a:r>
              <a:rPr lang="en-US" b="0" dirty="0" smtClean="0"/>
              <a:t>Industry specific trades</a:t>
            </a:r>
            <a:endParaRPr lang="en-US" b="0" dirty="0" smtClean="0"/>
          </a:p>
          <a:p>
            <a:r>
              <a:rPr lang="en-US" dirty="0" smtClean="0"/>
              <a:t>Skilled at…</a:t>
            </a:r>
            <a:endParaRPr lang="en-US" dirty="0" smtClean="0"/>
          </a:p>
          <a:p>
            <a:pPr marL="285750" indent="-285750">
              <a:buFont typeface="Arial" panose="020B0604020202020204" pitchFamily="34" charset="0"/>
              <a:buChar char="•"/>
            </a:pPr>
            <a:r>
              <a:rPr lang="en-US" b="0" dirty="0" smtClean="0"/>
              <a:t>Communicating</a:t>
            </a:r>
            <a:endParaRPr lang="en-US" b="0" dirty="0"/>
          </a:p>
          <a:p>
            <a:pPr marL="285750" indent="-285750">
              <a:buFont typeface="Arial" panose="020B0604020202020204" pitchFamily="34" charset="0"/>
              <a:buChar char="•"/>
            </a:pPr>
            <a:r>
              <a:rPr lang="en-US" b="0" dirty="0" smtClean="0"/>
              <a:t>Leadership</a:t>
            </a:r>
            <a:endParaRPr lang="en-US" b="0" dirty="0" smtClean="0"/>
          </a:p>
          <a:p>
            <a:pPr marL="285750" indent="-285750">
              <a:buFont typeface="Arial" panose="020B0604020202020204" pitchFamily="34" charset="0"/>
              <a:buChar char="•"/>
            </a:pPr>
            <a:r>
              <a:rPr lang="en-US" b="0" dirty="0" smtClean="0"/>
              <a:t>Time </a:t>
            </a:r>
            <a:r>
              <a:rPr lang="en-US" b="0" dirty="0" smtClean="0"/>
              <a:t>Management</a:t>
            </a:r>
          </a:p>
          <a:p>
            <a:pPr marL="285750" indent="-285750">
              <a:buFont typeface="Arial" panose="020B0604020202020204" pitchFamily="34" charset="0"/>
              <a:buChar char="•"/>
            </a:pPr>
            <a:r>
              <a:rPr lang="en-US" b="0" dirty="0" smtClean="0"/>
              <a:t>Motivation</a:t>
            </a:r>
            <a:endParaRPr lang="en-US" b="0" dirty="0" smtClean="0"/>
          </a:p>
          <a:p>
            <a:pPr marL="285750" indent="-285750">
              <a:buFont typeface="Arial" panose="020B0604020202020204" pitchFamily="34" charset="0"/>
              <a:buChar char="•"/>
            </a:pPr>
            <a:r>
              <a:rPr lang="en-US" b="0" dirty="0" smtClean="0"/>
              <a:t>Negotiation</a:t>
            </a:r>
          </a:p>
          <a:p>
            <a:pPr marL="285750" indent="-285750">
              <a:buFont typeface="Arial" panose="020B0604020202020204" pitchFamily="34" charset="0"/>
              <a:buChar char="•"/>
            </a:pPr>
            <a:r>
              <a:rPr lang="en-US" b="0" dirty="0" smtClean="0"/>
              <a:t>Reading </a:t>
            </a:r>
            <a:r>
              <a:rPr lang="en-US" b="0" dirty="0"/>
              <a:t>and </a:t>
            </a:r>
            <a:r>
              <a:rPr lang="en-US" b="0" dirty="0" smtClean="0"/>
              <a:t>Interpreting </a:t>
            </a:r>
            <a:r>
              <a:rPr lang="en-US" b="0" dirty="0"/>
              <a:t>Drawings and Specifications</a:t>
            </a:r>
            <a:endParaRPr lang="en-US" b="0" dirty="0" smtClean="0"/>
          </a:p>
          <a:p>
            <a:pPr marL="285750" indent="-285750">
              <a:buFont typeface="Arial" panose="020B0604020202020204" pitchFamily="34" charset="0"/>
              <a:buChar char="•"/>
            </a:pPr>
            <a:r>
              <a:rPr lang="en-US" b="0" dirty="0" smtClean="0"/>
              <a:t>Decisiveness</a:t>
            </a:r>
            <a:endParaRPr lang="en-US" b="0" dirty="0" smtClean="0"/>
          </a:p>
          <a:p>
            <a:pPr marL="285750" indent="-285750">
              <a:buFont typeface="Arial" panose="020B0604020202020204" pitchFamily="34" charset="0"/>
              <a:buChar char="•"/>
            </a:pPr>
            <a:r>
              <a:rPr lang="en-US" b="0" dirty="0"/>
              <a:t>Vendor Management</a:t>
            </a:r>
            <a:endParaRPr lang="en-US" b="0" dirty="0" smtClean="0"/>
          </a:p>
          <a:p>
            <a:pPr marL="285750" indent="-285750">
              <a:buFont typeface="Arial" panose="020B0604020202020204" pitchFamily="34" charset="0"/>
              <a:buChar char="•"/>
            </a:pPr>
            <a:endParaRPr lang="en-US" dirty="0"/>
          </a:p>
        </p:txBody>
      </p:sp>
      <p:sp>
        <p:nvSpPr>
          <p:cNvPr id="5" name="Text Placeholder 4"/>
          <p:cNvSpPr>
            <a:spLocks noGrp="1"/>
          </p:cNvSpPr>
          <p:nvPr>
            <p:ph type="body" sz="quarter" idx="13"/>
          </p:nvPr>
        </p:nvSpPr>
        <p:spPr>
          <a:xfrm>
            <a:off x="379679" y="382326"/>
            <a:ext cx="8380677" cy="571403"/>
          </a:xfrm>
        </p:spPr>
        <p:txBody>
          <a:bodyPr/>
          <a:lstStyle/>
          <a:p>
            <a:r>
              <a:rPr lang="en-US" dirty="0" smtClean="0"/>
              <a:t>Construction</a:t>
            </a:r>
            <a:endParaRPr lang="en-US" dirty="0"/>
          </a:p>
        </p:txBody>
      </p:sp>
      <p:pic>
        <p:nvPicPr>
          <p:cNvPr id="6" name="Picture 7" descr="http://www.crbusa.com/media/k2/galleries/257/Pre-Con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9109" y="2066692"/>
            <a:ext cx="4944026" cy="2781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613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fade">
                                      <p:cBhvr>
                                        <p:cTn id="15" dur="500"/>
                                        <p:tgtEl>
                                          <p:spTgt spid="4">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7" end="7"/>
                                            </p:txEl>
                                          </p:spTgt>
                                        </p:tgtEl>
                                        <p:attrNameLst>
                                          <p:attrName>style.visibility</p:attrName>
                                        </p:attrNameLst>
                                      </p:cBhvr>
                                      <p:to>
                                        <p:strVal val="visible"/>
                                      </p:to>
                                    </p:set>
                                    <p:animEffect transition="in" filter="fade">
                                      <p:cBhvr>
                                        <p:cTn id="20" dur="500"/>
                                        <p:tgtEl>
                                          <p:spTgt spid="4">
                                            <p:txEl>
                                              <p:pRg st="7" end="7"/>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fade">
                                      <p:cBhvr>
                                        <p:cTn id="23" dur="500"/>
                                        <p:tgtEl>
                                          <p:spTgt spid="4">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8" end="8"/>
                                            </p:txEl>
                                          </p:spTgt>
                                        </p:tgtEl>
                                        <p:attrNameLst>
                                          <p:attrName>style.visibility</p:attrName>
                                        </p:attrNameLst>
                                      </p:cBhvr>
                                      <p:to>
                                        <p:strVal val="visible"/>
                                      </p:to>
                                    </p:set>
                                    <p:animEffect transition="in" filter="fade">
                                      <p:cBhvr>
                                        <p:cTn id="26" dur="500"/>
                                        <p:tgtEl>
                                          <p:spTgt spid="4">
                                            <p:txEl>
                                              <p:pRg st="8" end="8"/>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animEffect transition="in" filter="fade">
                                      <p:cBhvr>
                                        <p:cTn id="29" dur="500"/>
                                        <p:tgtEl>
                                          <p:spTgt spid="4">
                                            <p:txEl>
                                              <p:pRg st="9" end="9"/>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4">
                                            <p:txEl>
                                              <p:pRg st="10" end="10"/>
                                            </p:txEl>
                                          </p:spTgt>
                                        </p:tgtEl>
                                        <p:attrNameLst>
                                          <p:attrName>style.visibility</p:attrName>
                                        </p:attrNameLst>
                                      </p:cBhvr>
                                      <p:to>
                                        <p:strVal val="visible"/>
                                      </p:to>
                                    </p:set>
                                    <p:animEffect transition="in" filter="fade">
                                      <p:cBhvr>
                                        <p:cTn id="32" dur="500"/>
                                        <p:tgtEl>
                                          <p:spTgt spid="4">
                                            <p:txEl>
                                              <p:pRg st="10" end="1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4">
                                            <p:txEl>
                                              <p:pRg st="11" end="11"/>
                                            </p:txEl>
                                          </p:spTgt>
                                        </p:tgtEl>
                                        <p:attrNameLst>
                                          <p:attrName>style.visibility</p:attrName>
                                        </p:attrNameLst>
                                      </p:cBhvr>
                                      <p:to>
                                        <p:strVal val="visible"/>
                                      </p:to>
                                    </p:set>
                                    <p:animEffect transition="in" filter="fade">
                                      <p:cBhvr>
                                        <p:cTn id="35" dur="500"/>
                                        <p:tgtEl>
                                          <p:spTgt spid="4">
                                            <p:txEl>
                                              <p:pRg st="11" end="11"/>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4">
                                            <p:txEl>
                                              <p:pRg st="12" end="12"/>
                                            </p:txEl>
                                          </p:spTgt>
                                        </p:tgtEl>
                                        <p:attrNameLst>
                                          <p:attrName>style.visibility</p:attrName>
                                        </p:attrNameLst>
                                      </p:cBhvr>
                                      <p:to>
                                        <p:strVal val="visible"/>
                                      </p:to>
                                    </p:set>
                                    <p:animEffect transition="in" filter="fade">
                                      <p:cBhvr>
                                        <p:cTn id="38" dur="500"/>
                                        <p:tgtEl>
                                          <p:spTgt spid="4">
                                            <p:txEl>
                                              <p:pRg st="12" end="12"/>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4">
                                            <p:txEl>
                                              <p:pRg st="13" end="13"/>
                                            </p:txEl>
                                          </p:spTgt>
                                        </p:tgtEl>
                                        <p:attrNameLst>
                                          <p:attrName>style.visibility</p:attrName>
                                        </p:attrNameLst>
                                      </p:cBhvr>
                                      <p:to>
                                        <p:strVal val="visible"/>
                                      </p:to>
                                    </p:set>
                                    <p:animEffect transition="in" filter="fade">
                                      <p:cBhvr>
                                        <p:cTn id="41"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379679" y="382327"/>
            <a:ext cx="8380677" cy="679558"/>
          </a:xfrm>
        </p:spPr>
        <p:txBody>
          <a:bodyPr/>
          <a:lstStyle/>
          <a:p>
            <a:r>
              <a:rPr lang="en-US" dirty="0" smtClean="0"/>
              <a:t>Process Modules/Skids</a:t>
            </a:r>
            <a:endParaRPr lang="en-US" dirty="0"/>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6735"/>
          <a:stretch/>
        </p:blipFill>
        <p:spPr bwMode="auto">
          <a:xfrm>
            <a:off x="2271439" y="1668824"/>
            <a:ext cx="4597156" cy="4198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3"/>
          <p:cNvSpPr>
            <a:spLocks noGrp="1"/>
          </p:cNvSpPr>
          <p:nvPr>
            <p:ph idx="1"/>
          </p:nvPr>
        </p:nvSpPr>
        <p:spPr>
          <a:xfrm>
            <a:off x="379679" y="1143000"/>
            <a:ext cx="8115392" cy="4951677"/>
          </a:xfrm>
        </p:spPr>
        <p:txBody>
          <a:bodyPr/>
          <a:lstStyle/>
          <a:p>
            <a:pPr>
              <a:lnSpc>
                <a:spcPct val="100000"/>
              </a:lnSpc>
            </a:pPr>
            <a:r>
              <a:rPr lang="en-US" sz="1800" dirty="0" smtClean="0"/>
              <a:t>What </a:t>
            </a:r>
            <a:r>
              <a:rPr lang="en-US" sz="1800" dirty="0" smtClean="0"/>
              <a:t>does the design and construction of process modules look like?</a:t>
            </a:r>
            <a:endParaRPr lang="en-US" sz="1800" b="0" dirty="0" smtClean="0"/>
          </a:p>
          <a:p>
            <a:pPr marL="285750" indent="-285750">
              <a:buFont typeface="Arial" panose="020B0604020202020204" pitchFamily="34" charset="0"/>
              <a:buChar char="•"/>
            </a:pPr>
            <a:endParaRPr lang="en-US" sz="1800" b="0" dirty="0" smtClean="0"/>
          </a:p>
          <a:p>
            <a:pPr marL="285750" indent="-285750">
              <a:buFont typeface="Arial" panose="020B0604020202020204" pitchFamily="34" charset="0"/>
              <a:buChar char="•"/>
            </a:pPr>
            <a:endParaRPr lang="en-US" sz="1800" b="0" dirty="0" smtClean="0"/>
          </a:p>
        </p:txBody>
      </p:sp>
    </p:spTree>
    <p:extLst>
      <p:ext uri="{BB962C8B-B14F-4D97-AF65-F5344CB8AC3E}">
        <p14:creationId xmlns:p14="http://schemas.microsoft.com/office/powerpoint/2010/main" val="33347561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79679" y="1134208"/>
            <a:ext cx="3286713" cy="4960469"/>
          </a:xfrm>
        </p:spPr>
        <p:txBody>
          <a:bodyPr/>
          <a:lstStyle/>
          <a:p>
            <a:r>
              <a:rPr lang="en-US" dirty="0"/>
              <a:t>Stakeholders such as…</a:t>
            </a:r>
          </a:p>
          <a:p>
            <a:pPr marL="285750" indent="-285750">
              <a:lnSpc>
                <a:spcPct val="100000"/>
              </a:lnSpc>
              <a:buFont typeface="Arial" panose="020B0604020202020204" pitchFamily="34" charset="0"/>
              <a:buChar char="•"/>
            </a:pPr>
            <a:r>
              <a:rPr lang="en-US" b="0" dirty="0"/>
              <a:t>Operations, Legal, Finance, </a:t>
            </a:r>
            <a:r>
              <a:rPr lang="en-US" b="0" dirty="0" smtClean="0"/>
              <a:t>Safety, Engineering</a:t>
            </a:r>
            <a:r>
              <a:rPr lang="en-US" b="0" dirty="0"/>
              <a:t>, Management, </a:t>
            </a:r>
            <a:r>
              <a:rPr lang="en-US" b="0" dirty="0" smtClean="0"/>
              <a:t>Quality, Maintenance</a:t>
            </a:r>
            <a:endParaRPr lang="en-US" dirty="0"/>
          </a:p>
          <a:p>
            <a:r>
              <a:rPr lang="en-US" dirty="0" smtClean="0"/>
              <a:t>Experience with…</a:t>
            </a:r>
            <a:endParaRPr lang="en-US" dirty="0" smtClean="0"/>
          </a:p>
          <a:p>
            <a:pPr marL="285750" indent="-285750">
              <a:buFont typeface="Arial" panose="020B0604020202020204" pitchFamily="34" charset="0"/>
              <a:buChar char="•"/>
            </a:pPr>
            <a:r>
              <a:rPr lang="en-US" b="0" dirty="0" smtClean="0"/>
              <a:t>Equipment </a:t>
            </a:r>
            <a:r>
              <a:rPr lang="en-US" b="0" dirty="0" smtClean="0"/>
              <a:t>Operation</a:t>
            </a:r>
            <a:endParaRPr lang="en-US" b="0" dirty="0" smtClean="0"/>
          </a:p>
          <a:p>
            <a:r>
              <a:rPr lang="en-US" dirty="0" smtClean="0"/>
              <a:t>Skilled at…</a:t>
            </a:r>
            <a:endParaRPr lang="en-US" dirty="0" smtClean="0"/>
          </a:p>
          <a:p>
            <a:pPr marL="285750" indent="-285750">
              <a:buFont typeface="Arial" panose="020B0604020202020204" pitchFamily="34" charset="0"/>
              <a:buChar char="•"/>
            </a:pPr>
            <a:r>
              <a:rPr lang="en-US" b="0" dirty="0" smtClean="0"/>
              <a:t>Communicating</a:t>
            </a:r>
            <a:endParaRPr lang="en-US" b="0" dirty="0" smtClean="0"/>
          </a:p>
          <a:p>
            <a:pPr marL="285750" indent="-285750">
              <a:buFont typeface="Arial" panose="020B0604020202020204" pitchFamily="34" charset="0"/>
              <a:buChar char="•"/>
            </a:pPr>
            <a:r>
              <a:rPr lang="en-US" b="0" dirty="0" smtClean="0"/>
              <a:t>Attention to Detail</a:t>
            </a:r>
          </a:p>
          <a:p>
            <a:pPr marL="285750" indent="-285750">
              <a:buFont typeface="Arial" panose="020B0604020202020204" pitchFamily="34" charset="0"/>
              <a:buChar char="•"/>
            </a:pPr>
            <a:r>
              <a:rPr lang="en-US" b="0" dirty="0" smtClean="0"/>
              <a:t>Computer Modeling</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
        <p:nvSpPr>
          <p:cNvPr id="5" name="Text Placeholder 4"/>
          <p:cNvSpPr>
            <a:spLocks noGrp="1"/>
          </p:cNvSpPr>
          <p:nvPr>
            <p:ph type="body" sz="quarter" idx="13"/>
          </p:nvPr>
        </p:nvSpPr>
        <p:spPr>
          <a:xfrm>
            <a:off x="379679" y="382327"/>
            <a:ext cx="8380677" cy="679558"/>
          </a:xfrm>
        </p:spPr>
        <p:txBody>
          <a:bodyPr/>
          <a:lstStyle/>
          <a:p>
            <a:r>
              <a:rPr lang="en-US" dirty="0" smtClean="0"/>
              <a:t>Process Modules/Skids</a:t>
            </a:r>
            <a:endParaRPr lang="en-US"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6735"/>
          <a:stretch/>
        </p:blipFill>
        <p:spPr bwMode="auto">
          <a:xfrm>
            <a:off x="3897915" y="1328211"/>
            <a:ext cx="4862441" cy="4440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414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fade">
                                      <p:cBhvr>
                                        <p:cTn id="17" dur="500"/>
                                        <p:tgtEl>
                                          <p:spTgt spid="4">
                                            <p:txEl>
                                              <p:pRg st="5" end="5"/>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xEl>
                                              <p:pRg st="6" end="6"/>
                                            </p:txEl>
                                          </p:spTgt>
                                        </p:tgtEl>
                                        <p:attrNameLst>
                                          <p:attrName>style.visibility</p:attrName>
                                        </p:attrNameLst>
                                      </p:cBhvr>
                                      <p:to>
                                        <p:strVal val="visible"/>
                                      </p:to>
                                    </p:set>
                                    <p:animEffect transition="in" filter="fade">
                                      <p:cBhvr>
                                        <p:cTn id="20" dur="500"/>
                                        <p:tgtEl>
                                          <p:spTgt spid="4">
                                            <p:txEl>
                                              <p:pRg st="6" end="6"/>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animEffect transition="in" filter="fade">
                                      <p:cBhvr>
                                        <p:cTn id="23"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379679" y="382327"/>
            <a:ext cx="8380677" cy="541906"/>
          </a:xfrm>
        </p:spPr>
        <p:txBody>
          <a:bodyPr/>
          <a:lstStyle/>
          <a:p>
            <a:r>
              <a:rPr lang="en-US" dirty="0" smtClean="0"/>
              <a:t>Regulatory Compliance</a:t>
            </a:r>
            <a:endParaRPr lang="en-US" dirty="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1140" y="1718697"/>
            <a:ext cx="2857754" cy="429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3"/>
          <p:cNvSpPr>
            <a:spLocks noGrp="1"/>
          </p:cNvSpPr>
          <p:nvPr>
            <p:ph idx="1"/>
          </p:nvPr>
        </p:nvSpPr>
        <p:spPr>
          <a:xfrm>
            <a:off x="379679" y="1143000"/>
            <a:ext cx="4939573" cy="4951677"/>
          </a:xfrm>
        </p:spPr>
        <p:txBody>
          <a:bodyPr/>
          <a:lstStyle/>
          <a:p>
            <a:pPr>
              <a:lnSpc>
                <a:spcPct val="100000"/>
              </a:lnSpc>
            </a:pPr>
            <a:r>
              <a:rPr lang="en-US" sz="1800" dirty="0" smtClean="0"/>
              <a:t>What </a:t>
            </a:r>
            <a:r>
              <a:rPr lang="en-US" sz="1800" dirty="0" smtClean="0"/>
              <a:t>does Regulatory Compliance look like?</a:t>
            </a:r>
            <a:endParaRPr lang="en-US" sz="1800" b="0" dirty="0" smtClean="0"/>
          </a:p>
          <a:p>
            <a:pPr marL="285750" indent="-285750">
              <a:buFont typeface="Arial" panose="020B0604020202020204" pitchFamily="34" charset="0"/>
              <a:buChar char="•"/>
            </a:pPr>
            <a:endParaRPr lang="en-US" sz="1800" b="0" dirty="0" smtClean="0"/>
          </a:p>
          <a:p>
            <a:pPr marL="285750" indent="-285750">
              <a:buFont typeface="Arial" panose="020B0604020202020204" pitchFamily="34" charset="0"/>
              <a:buChar char="•"/>
            </a:pPr>
            <a:endParaRPr lang="en-US" sz="1800" b="0" dirty="0" smtClean="0"/>
          </a:p>
        </p:txBody>
      </p:sp>
    </p:spTree>
    <p:extLst>
      <p:ext uri="{BB962C8B-B14F-4D97-AF65-F5344CB8AC3E}">
        <p14:creationId xmlns:p14="http://schemas.microsoft.com/office/powerpoint/2010/main" val="26713425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379679" y="382327"/>
            <a:ext cx="8380677" cy="541906"/>
          </a:xfrm>
        </p:spPr>
        <p:txBody>
          <a:bodyPr/>
          <a:lstStyle/>
          <a:p>
            <a:r>
              <a:rPr lang="en-US" dirty="0" smtClean="0"/>
              <a:t>Regulatory Compliance</a:t>
            </a:r>
            <a:endParaRPr lang="en-US"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5560" y="799231"/>
            <a:ext cx="3429975" cy="5157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3"/>
          <p:cNvSpPr>
            <a:spLocks noGrp="1"/>
          </p:cNvSpPr>
          <p:nvPr>
            <p:ph idx="1"/>
          </p:nvPr>
        </p:nvSpPr>
        <p:spPr>
          <a:xfrm>
            <a:off x="379679" y="1151792"/>
            <a:ext cx="3286713" cy="4942885"/>
          </a:xfrm>
        </p:spPr>
        <p:txBody>
          <a:bodyPr/>
          <a:lstStyle/>
          <a:p>
            <a:r>
              <a:rPr lang="en-US" dirty="0"/>
              <a:t>Stakeholders such as…</a:t>
            </a:r>
          </a:p>
          <a:p>
            <a:pPr marL="285750" indent="-285750">
              <a:lnSpc>
                <a:spcPct val="100000"/>
              </a:lnSpc>
              <a:buFont typeface="Arial" panose="020B0604020202020204" pitchFamily="34" charset="0"/>
              <a:buChar char="•"/>
            </a:pPr>
            <a:r>
              <a:rPr lang="en-US" b="0" dirty="0"/>
              <a:t>Operations</a:t>
            </a:r>
            <a:r>
              <a:rPr lang="en-US" b="0" dirty="0" smtClean="0"/>
              <a:t>, </a:t>
            </a:r>
            <a:r>
              <a:rPr lang="en-US" b="0" dirty="0"/>
              <a:t>Engineering, Management, </a:t>
            </a:r>
            <a:r>
              <a:rPr lang="en-US" b="0" dirty="0" smtClean="0"/>
              <a:t>Quality, Safety</a:t>
            </a:r>
            <a:endParaRPr lang="en-US" dirty="0"/>
          </a:p>
          <a:p>
            <a:r>
              <a:rPr lang="en-US" dirty="0" smtClean="0"/>
              <a:t>Experience with…</a:t>
            </a:r>
            <a:endParaRPr lang="en-US" dirty="0" smtClean="0"/>
          </a:p>
          <a:p>
            <a:pPr marL="285750" indent="-285750">
              <a:buFont typeface="Arial" panose="020B0604020202020204" pitchFamily="34" charset="0"/>
              <a:buChar char="•"/>
            </a:pPr>
            <a:r>
              <a:rPr lang="en-US" b="0" dirty="0" smtClean="0"/>
              <a:t>Systems</a:t>
            </a:r>
          </a:p>
          <a:p>
            <a:pPr marL="285750" indent="-285750">
              <a:buFont typeface="Arial" panose="020B0604020202020204" pitchFamily="34" charset="0"/>
              <a:buChar char="•"/>
            </a:pPr>
            <a:r>
              <a:rPr lang="en-US" b="0" dirty="0" smtClean="0"/>
              <a:t>Standards and codes</a:t>
            </a:r>
          </a:p>
          <a:p>
            <a:pPr marL="285750" indent="-285750">
              <a:buFont typeface="Arial" panose="020B0604020202020204" pitchFamily="34" charset="0"/>
              <a:buChar char="•"/>
            </a:pPr>
            <a:r>
              <a:rPr lang="en-US" b="0" dirty="0" err="1" smtClean="0"/>
              <a:t>Guidances</a:t>
            </a:r>
            <a:endParaRPr lang="en-US" b="0" dirty="0" smtClean="0"/>
          </a:p>
          <a:p>
            <a:pPr marL="285750" indent="-285750">
              <a:buFont typeface="Arial" panose="020B0604020202020204" pitchFamily="34" charset="0"/>
              <a:buChar char="•"/>
            </a:pPr>
            <a:r>
              <a:rPr lang="en-US" b="0" dirty="0" smtClean="0"/>
              <a:t>Industry Standards</a:t>
            </a:r>
            <a:r>
              <a:rPr lang="en-US" b="0" dirty="0" smtClean="0"/>
              <a:t> </a:t>
            </a:r>
            <a:endParaRPr lang="en-US" dirty="0" smtClean="0"/>
          </a:p>
          <a:p>
            <a:r>
              <a:rPr lang="en-US" dirty="0" smtClean="0"/>
              <a:t>Skilled at…</a:t>
            </a:r>
            <a:endParaRPr lang="en-US" dirty="0" smtClean="0"/>
          </a:p>
          <a:p>
            <a:pPr marL="285750" indent="-285750">
              <a:buFont typeface="Arial" panose="020B0604020202020204" pitchFamily="34" charset="0"/>
              <a:buChar char="•"/>
            </a:pPr>
            <a:r>
              <a:rPr lang="en-US" b="0" dirty="0" smtClean="0"/>
              <a:t>Communicating</a:t>
            </a:r>
            <a:endParaRPr lang="en-US" b="0" dirty="0" smtClean="0"/>
          </a:p>
          <a:p>
            <a:pPr marL="285750" indent="-285750">
              <a:buFont typeface="Arial" panose="020B0604020202020204" pitchFamily="34" charset="0"/>
              <a:buChar char="•"/>
            </a:pPr>
            <a:r>
              <a:rPr lang="en-US" b="0" dirty="0" smtClean="0"/>
              <a:t>Interpreting codes and standards</a:t>
            </a:r>
            <a:endParaRPr lang="en-US" b="0" dirty="0" smtClean="0"/>
          </a:p>
        </p:txBody>
      </p:sp>
    </p:spTree>
    <p:extLst>
      <p:ext uri="{BB962C8B-B14F-4D97-AF65-F5344CB8AC3E}">
        <p14:creationId xmlns:p14="http://schemas.microsoft.com/office/powerpoint/2010/main" val="1937556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500"/>
                                        <p:tgtEl>
                                          <p:spTgt spid="7">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animEffect transition="in" filter="fade">
                                      <p:cBhvr>
                                        <p:cTn id="15" dur="500"/>
                                        <p:tgtEl>
                                          <p:spTgt spid="7">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pRg st="5" end="5"/>
                                            </p:txEl>
                                          </p:spTgt>
                                        </p:tgtEl>
                                        <p:attrNameLst>
                                          <p:attrName>style.visibility</p:attrName>
                                        </p:attrNameLst>
                                      </p:cBhvr>
                                      <p:to>
                                        <p:strVal val="visible"/>
                                      </p:to>
                                    </p:set>
                                    <p:animEffect transition="in" filter="fade">
                                      <p:cBhvr>
                                        <p:cTn id="18" dur="500"/>
                                        <p:tgtEl>
                                          <p:spTgt spid="7">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animEffect transition="in" filter="fade">
                                      <p:cBhvr>
                                        <p:cTn id="21" dur="500"/>
                                        <p:tgtEl>
                                          <p:spTgt spid="7">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xEl>
                                              <p:pRg st="9" end="9"/>
                                            </p:txEl>
                                          </p:spTgt>
                                        </p:tgtEl>
                                        <p:attrNameLst>
                                          <p:attrName>style.visibility</p:attrName>
                                        </p:attrNameLst>
                                      </p:cBhvr>
                                      <p:to>
                                        <p:strVal val="visible"/>
                                      </p:to>
                                    </p:set>
                                    <p:animEffect transition="in" filter="fade">
                                      <p:cBhvr>
                                        <p:cTn id="26" dur="500"/>
                                        <p:tgtEl>
                                          <p:spTgt spid="7">
                                            <p:txEl>
                                              <p:pRg st="9" end="9"/>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7">
                                            <p:txEl>
                                              <p:pRg st="8" end="8"/>
                                            </p:txEl>
                                          </p:spTgt>
                                        </p:tgtEl>
                                        <p:attrNameLst>
                                          <p:attrName>style.visibility</p:attrName>
                                        </p:attrNameLst>
                                      </p:cBhvr>
                                      <p:to>
                                        <p:strVal val="visible"/>
                                      </p:to>
                                    </p:set>
                                    <p:animEffect transition="in" filter="fade">
                                      <p:cBhvr>
                                        <p:cTn id="29"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854" y="1928037"/>
            <a:ext cx="9144000" cy="1100138"/>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81201" tIns="40601" rIns="81201" bIns="40601" rtlCol="0" anchor="ctr"/>
          <a:lstStyle/>
          <a:p>
            <a:pPr algn="ctr"/>
            <a:endParaRPr lang="en-US" sz="1125" dirty="0">
              <a:solidFill>
                <a:srgbClr val="FFFFFF"/>
              </a:solidFill>
            </a:endParaRPr>
          </a:p>
        </p:txBody>
      </p:sp>
      <p:sp>
        <p:nvSpPr>
          <p:cNvPr id="59" name="Line 29"/>
          <p:cNvSpPr>
            <a:spLocks noChangeShapeType="1"/>
          </p:cNvSpPr>
          <p:nvPr/>
        </p:nvSpPr>
        <p:spPr bwMode="auto">
          <a:xfrm>
            <a:off x="7105979" y="1056501"/>
            <a:ext cx="0" cy="1150143"/>
          </a:xfrm>
          <a:prstGeom prst="line">
            <a:avLst/>
          </a:prstGeom>
          <a:noFill/>
          <a:ln w="12700">
            <a:solidFill>
              <a:srgbClr val="FFD100"/>
            </a:solidFill>
            <a:round/>
            <a:headEnd type="oval" w="med" len="med"/>
            <a:tailEnd/>
          </a:ln>
        </p:spPr>
        <p:txBody>
          <a:bodyPr lIns="115954" tIns="57988" rIns="115954" bIns="57988"/>
          <a:lstStyle/>
          <a:p>
            <a:endParaRPr lang="en-US" sz="1125" dirty="0">
              <a:solidFill>
                <a:srgbClr val="000000"/>
              </a:solidFill>
            </a:endParaRPr>
          </a:p>
        </p:txBody>
      </p:sp>
      <p:grpSp>
        <p:nvGrpSpPr>
          <p:cNvPr id="1024" name="Group 1023"/>
          <p:cNvGrpSpPr/>
          <p:nvPr/>
        </p:nvGrpSpPr>
        <p:grpSpPr>
          <a:xfrm>
            <a:off x="5677230" y="1902721"/>
            <a:ext cx="1609395" cy="1031964"/>
            <a:chOff x="5210175" y="3023771"/>
            <a:chExt cx="1609395" cy="1375951"/>
          </a:xfrm>
        </p:grpSpPr>
        <p:sp>
          <p:nvSpPr>
            <p:cNvPr id="13" name="Text Box 12"/>
            <p:cNvSpPr txBox="1">
              <a:spLocks noChangeArrowheads="1"/>
            </p:cNvSpPr>
            <p:nvPr/>
          </p:nvSpPr>
          <p:spPr bwMode="auto">
            <a:xfrm>
              <a:off x="5210175" y="3023771"/>
              <a:ext cx="1609395" cy="438200"/>
            </a:xfrm>
            <a:prstGeom prst="rect">
              <a:avLst/>
            </a:prstGeom>
            <a:noFill/>
            <a:ln w="9525">
              <a:noFill/>
              <a:miter lim="800000"/>
              <a:headEnd/>
              <a:tailEnd/>
            </a:ln>
          </p:spPr>
          <p:txBody>
            <a:bodyPr wrap="square" lIns="81631" tIns="40816" rIns="81631" bIns="40816">
              <a:spAutoFit/>
            </a:bodyPr>
            <a:lstStyle/>
            <a:p>
              <a:pPr algn="ctr"/>
              <a:r>
                <a:rPr lang="en-US" sz="1600" b="1" dirty="0">
                  <a:solidFill>
                    <a:schemeClr val="accent3">
                      <a:lumMod val="20000"/>
                      <a:lumOff val="80000"/>
                    </a:schemeClr>
                  </a:solidFill>
                  <a:latin typeface="Arial Narrow" pitchFamily="34" charset="0"/>
                </a:rPr>
                <a:t>COMPLIANCE</a:t>
              </a:r>
            </a:p>
          </p:txBody>
        </p:sp>
        <p:grpSp>
          <p:nvGrpSpPr>
            <p:cNvPr id="29" name="Group 28"/>
            <p:cNvGrpSpPr/>
            <p:nvPr/>
          </p:nvGrpSpPr>
          <p:grpSpPr>
            <a:xfrm>
              <a:off x="5257800" y="3429000"/>
              <a:ext cx="1524000" cy="970722"/>
              <a:chOff x="5257800" y="3429000"/>
              <a:chExt cx="1524000" cy="970722"/>
            </a:xfrm>
          </p:grpSpPr>
          <p:sp>
            <p:nvSpPr>
              <p:cNvPr id="24" name="Rectangle 4"/>
              <p:cNvSpPr>
                <a:spLocks noChangeArrowheads="1"/>
              </p:cNvSpPr>
              <p:nvPr/>
            </p:nvSpPr>
            <p:spPr bwMode="auto">
              <a:xfrm>
                <a:off x="5257800" y="3429000"/>
                <a:ext cx="1524000" cy="970722"/>
              </a:xfrm>
              <a:prstGeom prst="rect">
                <a:avLst/>
              </a:prstGeom>
              <a:solidFill>
                <a:srgbClr val="FFD100"/>
              </a:solidFill>
              <a:ln w="25400">
                <a:noFill/>
                <a:miter lim="800000"/>
                <a:headEnd/>
                <a:tailEnd/>
              </a:ln>
            </p:spPr>
            <p:txBody>
              <a:bodyPr wrap="none" lIns="81631" tIns="40816" rIns="81631" bIns="40816" anchor="ctr"/>
              <a:lstStyle/>
              <a:p>
                <a:endParaRPr lang="en-US" sz="1125" dirty="0">
                  <a:solidFill>
                    <a:srgbClr val="FFD100"/>
                  </a:solidFill>
                </a:endParaRPr>
              </a:p>
            </p:txBody>
          </p:sp>
          <p:pic>
            <p:nvPicPr>
              <p:cNvPr id="16"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500450"/>
                <a:ext cx="1383886" cy="838200"/>
              </a:xfrm>
              <a:prstGeom prst="rect">
                <a:avLst/>
              </a:prstGeom>
              <a:noFill/>
              <a:ln w="3175">
                <a:noFill/>
                <a:miter lim="800000"/>
                <a:headEnd/>
                <a:tailEnd/>
              </a:ln>
            </p:spPr>
          </p:pic>
        </p:grpSp>
      </p:grpSp>
      <p:grpSp>
        <p:nvGrpSpPr>
          <p:cNvPr id="1033" name="Group 1032"/>
          <p:cNvGrpSpPr/>
          <p:nvPr/>
        </p:nvGrpSpPr>
        <p:grpSpPr>
          <a:xfrm>
            <a:off x="162254" y="1014131"/>
            <a:ext cx="2027243" cy="3501377"/>
            <a:chOff x="152400" y="1838977"/>
            <a:chExt cx="2027243" cy="4668502"/>
          </a:xfrm>
        </p:grpSpPr>
        <p:grpSp>
          <p:nvGrpSpPr>
            <p:cNvPr id="1032" name="Group 1031"/>
            <p:cNvGrpSpPr/>
            <p:nvPr/>
          </p:nvGrpSpPr>
          <p:grpSpPr>
            <a:xfrm>
              <a:off x="152400" y="2908296"/>
              <a:ext cx="1524000" cy="1491426"/>
              <a:chOff x="381000" y="2908296"/>
              <a:chExt cx="1524000" cy="1491426"/>
            </a:xfrm>
          </p:grpSpPr>
          <p:sp>
            <p:nvSpPr>
              <p:cNvPr id="10" name="Text Box 9"/>
              <p:cNvSpPr txBox="1">
                <a:spLocks noChangeArrowheads="1"/>
              </p:cNvSpPr>
              <p:nvPr/>
            </p:nvSpPr>
            <p:spPr bwMode="auto">
              <a:xfrm>
                <a:off x="762000" y="2908296"/>
                <a:ext cx="762000" cy="486077"/>
              </a:xfrm>
              <a:prstGeom prst="rect">
                <a:avLst/>
              </a:prstGeom>
              <a:noFill/>
              <a:ln w="9525">
                <a:noFill/>
                <a:miter lim="800000"/>
                <a:headEnd/>
                <a:tailEnd/>
              </a:ln>
            </p:spPr>
            <p:txBody>
              <a:bodyPr wrap="square" lIns="81631" tIns="40816" rIns="81631" bIns="40816">
                <a:spAutoFit/>
              </a:bodyPr>
              <a:lstStyle/>
              <a:p>
                <a:pPr algn="ctr"/>
                <a:r>
                  <a:rPr lang="en-US" sz="2750" b="1" baseline="-25000" dirty="0">
                    <a:solidFill>
                      <a:schemeClr val="accent2">
                        <a:lumMod val="20000"/>
                        <a:lumOff val="80000"/>
                      </a:schemeClr>
                    </a:solidFill>
                    <a:latin typeface="Arial Narrow" pitchFamily="34" charset="0"/>
                  </a:rPr>
                  <a:t>PLAN</a:t>
                </a:r>
                <a:endParaRPr lang="en-US" sz="3375" b="1" baseline="-25000" dirty="0">
                  <a:solidFill>
                    <a:schemeClr val="accent2">
                      <a:lumMod val="20000"/>
                      <a:lumOff val="80000"/>
                    </a:schemeClr>
                  </a:solidFill>
                  <a:latin typeface="Arial Narrow" pitchFamily="34" charset="0"/>
                </a:endParaRPr>
              </a:p>
            </p:txBody>
          </p:sp>
          <p:grpSp>
            <p:nvGrpSpPr>
              <p:cNvPr id="26" name="Group 25"/>
              <p:cNvGrpSpPr/>
              <p:nvPr/>
            </p:nvGrpSpPr>
            <p:grpSpPr>
              <a:xfrm>
                <a:off x="381000" y="3429000"/>
                <a:ext cx="1524000" cy="970722"/>
                <a:chOff x="381000" y="3429000"/>
                <a:chExt cx="1524000" cy="970722"/>
              </a:xfrm>
            </p:grpSpPr>
            <p:sp>
              <p:nvSpPr>
                <p:cNvPr id="6" name="Rectangle 4"/>
                <p:cNvSpPr>
                  <a:spLocks noChangeArrowheads="1"/>
                </p:cNvSpPr>
                <p:nvPr/>
              </p:nvSpPr>
              <p:spPr bwMode="auto">
                <a:xfrm>
                  <a:off x="381000" y="3429000"/>
                  <a:ext cx="1524000" cy="970722"/>
                </a:xfrm>
                <a:prstGeom prst="rect">
                  <a:avLst/>
                </a:prstGeom>
                <a:solidFill>
                  <a:srgbClr val="00A1E0"/>
                </a:solidFill>
                <a:ln w="25400">
                  <a:noFill/>
                  <a:miter lim="800000"/>
                  <a:headEnd/>
                  <a:tailEnd/>
                </a:ln>
              </p:spPr>
              <p:txBody>
                <a:bodyPr wrap="none" lIns="81631" tIns="40816" rIns="81631" bIns="40816" anchor="ctr"/>
                <a:lstStyle/>
                <a:p>
                  <a:endParaRPr lang="en-US" sz="2750" baseline="-25000" dirty="0">
                    <a:solidFill>
                      <a:srgbClr val="000000"/>
                    </a:solidFill>
                  </a:endParaRPr>
                </a:p>
              </p:txBody>
            </p:sp>
            <p:pic>
              <p:nvPicPr>
                <p:cNvPr id="1026" name="Picture 2" descr="G:\Photographs\Marketing Pictures for Daiichi Sankyo\Interphex Presentation Bubble Diagrams Images\4. Interphex - Horizontal Scheme - Blocking Diagram.pn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967" b="99033" l="0" r="99583">
                              <a14:foregroundMark x1="10076" y1="35912" x2="10076" y2="35912"/>
                              <a14:foregroundMark x1="7783" y1="71823" x2="7783" y2="71823"/>
                              <a14:foregroundMark x1="12092" y1="70166" x2="12092" y2="70166"/>
                              <a14:foregroundMark x1="43155" y1="61878" x2="43155" y2="61878"/>
                            </a14:backgroundRemoval>
                          </a14:imgEffect>
                        </a14:imgLayer>
                      </a14:imgProps>
                    </a:ext>
                    <a:ext uri="{28A0092B-C50C-407E-A947-70E740481C1C}">
                      <a14:useLocalDpi xmlns:a14="http://schemas.microsoft.com/office/drawing/2010/main" val="0"/>
                    </a:ext>
                  </a:extLst>
                </a:blip>
                <a:srcRect/>
                <a:stretch/>
              </p:blipFill>
              <p:spPr bwMode="auto">
                <a:xfrm>
                  <a:off x="381000" y="3581400"/>
                  <a:ext cx="1506058" cy="757362"/>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41" name="AutoShape 17"/>
            <p:cNvSpPr>
              <a:spLocks noChangeArrowheads="1"/>
            </p:cNvSpPr>
            <p:nvPr/>
          </p:nvSpPr>
          <p:spPr bwMode="auto">
            <a:xfrm>
              <a:off x="238125" y="1838977"/>
              <a:ext cx="1719808" cy="751818"/>
            </a:xfrm>
            <a:prstGeom prst="cube">
              <a:avLst>
                <a:gd name="adj" fmla="val 3926"/>
              </a:avLst>
            </a:prstGeom>
            <a:noFill/>
            <a:ln w="12700">
              <a:noFill/>
              <a:miter lim="800000"/>
              <a:headEnd/>
              <a:tailEnd/>
            </a:ln>
          </p:spPr>
          <p:txBody>
            <a:bodyPr lIns="81631" tIns="40816" rIns="81631" bIns="40816" anchor="ctr"/>
            <a:lstStyle/>
            <a:p>
              <a:pPr marL="72505" indent="-72505"/>
              <a:r>
                <a:rPr lang="en-US" sz="2000" b="1" baseline="-25000" dirty="0">
                  <a:solidFill>
                    <a:schemeClr val="accent1">
                      <a:lumMod val="75000"/>
                    </a:schemeClr>
                  </a:solidFill>
                  <a:latin typeface="Arial Narrow" pitchFamily="34" charset="0"/>
                </a:rPr>
                <a:t>STRATEGIC CONSULTING</a:t>
              </a:r>
            </a:p>
          </p:txBody>
        </p:sp>
        <p:sp>
          <p:nvSpPr>
            <p:cNvPr id="42" name="AutoShape 23"/>
            <p:cNvSpPr>
              <a:spLocks noChangeArrowheads="1"/>
            </p:cNvSpPr>
            <p:nvPr/>
          </p:nvSpPr>
          <p:spPr bwMode="auto">
            <a:xfrm>
              <a:off x="285750" y="5257796"/>
              <a:ext cx="1893893" cy="1249683"/>
            </a:xfrm>
            <a:prstGeom prst="cube">
              <a:avLst>
                <a:gd name="adj" fmla="val 5815"/>
              </a:avLst>
            </a:prstGeom>
            <a:noFill/>
            <a:ln w="12700">
              <a:noFill/>
              <a:miter lim="800000"/>
              <a:headEnd/>
              <a:tailEnd/>
            </a:ln>
          </p:spPr>
          <p:txBody>
            <a:bodyPr lIns="81631" tIns="40816" rIns="81631" bIns="40816" anchor="ctr"/>
            <a:lstStyle/>
            <a:p>
              <a:pPr marL="72505" indent="-72505"/>
              <a:r>
                <a:rPr lang="en-US" sz="2000" b="1" baseline="-25000" dirty="0">
                  <a:solidFill>
                    <a:schemeClr val="accent1">
                      <a:lumMod val="75000"/>
                    </a:schemeClr>
                  </a:solidFill>
                  <a:latin typeface="Arial Narrow" pitchFamily="34" charset="0"/>
                </a:rPr>
                <a:t>PLANNING</a:t>
              </a:r>
            </a:p>
            <a:p>
              <a:pPr marL="72505" indent="-72505">
                <a:buFontTx/>
                <a:buChar char="•"/>
              </a:pPr>
              <a:endParaRPr lang="en-US" sz="2000" baseline="-25000" dirty="0">
                <a:solidFill>
                  <a:schemeClr val="accent1">
                    <a:lumMod val="75000"/>
                  </a:schemeClr>
                </a:solidFill>
                <a:latin typeface="Arial Narrow" pitchFamily="34" charset="0"/>
              </a:endParaRPr>
            </a:p>
            <a:p>
              <a:pPr marL="72505" indent="-72505">
                <a:buFontTx/>
                <a:buChar char="•"/>
              </a:pPr>
              <a:endParaRPr lang="en-US" sz="2500" baseline="-25000" dirty="0">
                <a:solidFill>
                  <a:schemeClr val="accent1">
                    <a:lumMod val="75000"/>
                  </a:schemeClr>
                </a:solidFill>
                <a:latin typeface="Arial Narrow" pitchFamily="34" charset="0"/>
              </a:endParaRPr>
            </a:p>
          </p:txBody>
        </p:sp>
        <p:sp>
          <p:nvSpPr>
            <p:cNvPr id="43" name="Line 26"/>
            <p:cNvSpPr>
              <a:spLocks noChangeShapeType="1"/>
            </p:cNvSpPr>
            <p:nvPr/>
          </p:nvSpPr>
          <p:spPr bwMode="auto">
            <a:xfrm>
              <a:off x="228600" y="1906711"/>
              <a:ext cx="1" cy="1522289"/>
            </a:xfrm>
            <a:prstGeom prst="line">
              <a:avLst/>
            </a:prstGeom>
            <a:noFill/>
            <a:ln w="12700">
              <a:solidFill>
                <a:srgbClr val="00A1E0"/>
              </a:solidFill>
              <a:round/>
              <a:headEnd type="oval" w="med" len="med"/>
              <a:tailEnd/>
            </a:ln>
          </p:spPr>
          <p:txBody>
            <a:bodyPr lIns="81631" tIns="40816" rIns="81631" bIns="40816"/>
            <a:lstStyle/>
            <a:p>
              <a:endParaRPr lang="en-US" sz="2500" baseline="-25000" dirty="0">
                <a:solidFill>
                  <a:srgbClr val="000000"/>
                </a:solidFill>
              </a:endParaRPr>
            </a:p>
          </p:txBody>
        </p:sp>
        <p:sp>
          <p:nvSpPr>
            <p:cNvPr id="44" name="Line 32"/>
            <p:cNvSpPr>
              <a:spLocks noChangeShapeType="1"/>
            </p:cNvSpPr>
            <p:nvPr/>
          </p:nvSpPr>
          <p:spPr bwMode="auto">
            <a:xfrm flipV="1">
              <a:off x="228600" y="4419600"/>
              <a:ext cx="15309" cy="1571069"/>
            </a:xfrm>
            <a:prstGeom prst="line">
              <a:avLst/>
            </a:prstGeom>
            <a:noFill/>
            <a:ln w="12700">
              <a:solidFill>
                <a:srgbClr val="00A1E0"/>
              </a:solidFill>
              <a:round/>
              <a:headEnd type="oval" w="med" len="med"/>
              <a:tailEnd/>
            </a:ln>
          </p:spPr>
          <p:txBody>
            <a:bodyPr lIns="81631" tIns="40816" rIns="81631" bIns="40816"/>
            <a:lstStyle/>
            <a:p>
              <a:endParaRPr lang="en-US" sz="2500" baseline="-25000" dirty="0">
                <a:solidFill>
                  <a:srgbClr val="000000"/>
                </a:solidFill>
              </a:endParaRPr>
            </a:p>
          </p:txBody>
        </p:sp>
      </p:grpSp>
      <p:grpSp>
        <p:nvGrpSpPr>
          <p:cNvPr id="1034" name="Group 1033"/>
          <p:cNvGrpSpPr/>
          <p:nvPr/>
        </p:nvGrpSpPr>
        <p:grpSpPr>
          <a:xfrm>
            <a:off x="2010104" y="953630"/>
            <a:ext cx="2905125" cy="3719989"/>
            <a:chOff x="2076450" y="1758315"/>
            <a:chExt cx="2905125" cy="4959986"/>
          </a:xfrm>
        </p:grpSpPr>
        <p:sp>
          <p:nvSpPr>
            <p:cNvPr id="50" name="Line 34"/>
            <p:cNvSpPr>
              <a:spLocks noChangeShapeType="1"/>
            </p:cNvSpPr>
            <p:nvPr/>
          </p:nvSpPr>
          <p:spPr bwMode="auto">
            <a:xfrm flipV="1">
              <a:off x="3352800" y="3886200"/>
              <a:ext cx="0" cy="2514600"/>
            </a:xfrm>
            <a:prstGeom prst="line">
              <a:avLst/>
            </a:prstGeom>
            <a:noFill/>
            <a:ln w="12700">
              <a:solidFill>
                <a:srgbClr val="C36465"/>
              </a:solidFill>
              <a:round/>
              <a:headEnd type="oval" w="med" len="med"/>
              <a:tailEnd/>
            </a:ln>
          </p:spPr>
          <p:txBody>
            <a:bodyPr lIns="81631" tIns="40816" rIns="81631" bIns="40816"/>
            <a:lstStyle/>
            <a:p>
              <a:endParaRPr lang="en-US" sz="2750" baseline="-25000" dirty="0">
                <a:solidFill>
                  <a:srgbClr val="000000"/>
                </a:solidFill>
              </a:endParaRPr>
            </a:p>
          </p:txBody>
        </p:sp>
        <p:sp>
          <p:nvSpPr>
            <p:cNvPr id="46" name="Line 27"/>
            <p:cNvSpPr>
              <a:spLocks noChangeShapeType="1"/>
            </p:cNvSpPr>
            <p:nvPr/>
          </p:nvSpPr>
          <p:spPr bwMode="auto">
            <a:xfrm flipH="1">
              <a:off x="2133600" y="2133600"/>
              <a:ext cx="0" cy="1689734"/>
            </a:xfrm>
            <a:prstGeom prst="line">
              <a:avLst/>
            </a:prstGeom>
            <a:noFill/>
            <a:ln w="12700">
              <a:solidFill>
                <a:srgbClr val="C36465"/>
              </a:solidFill>
              <a:round/>
              <a:headEnd type="oval" w="med" len="med"/>
              <a:tailEnd/>
            </a:ln>
          </p:spPr>
          <p:txBody>
            <a:bodyPr lIns="81631" tIns="40816" rIns="81631" bIns="40816"/>
            <a:lstStyle/>
            <a:p>
              <a:endParaRPr lang="en-US" sz="2750" baseline="-25000" dirty="0">
                <a:solidFill>
                  <a:srgbClr val="000000"/>
                </a:solidFill>
              </a:endParaRPr>
            </a:p>
          </p:txBody>
        </p:sp>
        <p:sp>
          <p:nvSpPr>
            <p:cNvPr id="47" name="Line 34"/>
            <p:cNvSpPr>
              <a:spLocks noChangeShapeType="1"/>
            </p:cNvSpPr>
            <p:nvPr/>
          </p:nvSpPr>
          <p:spPr bwMode="auto">
            <a:xfrm flipV="1">
              <a:off x="2133600" y="3581400"/>
              <a:ext cx="0" cy="2133600"/>
            </a:xfrm>
            <a:prstGeom prst="line">
              <a:avLst/>
            </a:prstGeom>
            <a:noFill/>
            <a:ln w="12700">
              <a:solidFill>
                <a:srgbClr val="C36465"/>
              </a:solidFill>
              <a:round/>
              <a:headEnd type="oval" w="med" len="med"/>
              <a:tailEnd/>
            </a:ln>
          </p:spPr>
          <p:txBody>
            <a:bodyPr lIns="81631" tIns="40816" rIns="81631" bIns="40816"/>
            <a:lstStyle/>
            <a:p>
              <a:endParaRPr lang="en-US" sz="2750" baseline="-25000" dirty="0">
                <a:solidFill>
                  <a:srgbClr val="000000"/>
                </a:solidFill>
              </a:endParaRPr>
            </a:p>
          </p:txBody>
        </p:sp>
        <p:grpSp>
          <p:nvGrpSpPr>
            <p:cNvPr id="1031" name="Group 1030"/>
            <p:cNvGrpSpPr/>
            <p:nvPr/>
          </p:nvGrpSpPr>
          <p:grpSpPr>
            <a:xfrm>
              <a:off x="2076450" y="2908301"/>
              <a:ext cx="1524000" cy="1484795"/>
              <a:chOff x="2057400" y="2908301"/>
              <a:chExt cx="1524000" cy="1484795"/>
            </a:xfrm>
          </p:grpSpPr>
          <p:sp>
            <p:nvSpPr>
              <p:cNvPr id="11" name="Text Box 10"/>
              <p:cNvSpPr txBox="1">
                <a:spLocks noChangeArrowheads="1"/>
              </p:cNvSpPr>
              <p:nvPr/>
            </p:nvSpPr>
            <p:spPr bwMode="auto">
              <a:xfrm>
                <a:off x="2324100" y="2908301"/>
                <a:ext cx="990600" cy="486077"/>
              </a:xfrm>
              <a:prstGeom prst="rect">
                <a:avLst/>
              </a:prstGeom>
              <a:noFill/>
              <a:ln w="9525">
                <a:noFill/>
                <a:miter lim="800000"/>
                <a:headEnd/>
                <a:tailEnd/>
              </a:ln>
            </p:spPr>
            <p:txBody>
              <a:bodyPr wrap="square" lIns="81631" tIns="40816" rIns="81631" bIns="40816">
                <a:spAutoFit/>
              </a:bodyPr>
              <a:lstStyle/>
              <a:p>
                <a:pPr algn="ctr"/>
                <a:r>
                  <a:rPr lang="en-US" sz="2750" b="1" baseline="-25000" dirty="0">
                    <a:solidFill>
                      <a:schemeClr val="accent5">
                        <a:lumMod val="20000"/>
                        <a:lumOff val="80000"/>
                      </a:schemeClr>
                    </a:solidFill>
                    <a:latin typeface="Arial Narrow" pitchFamily="34" charset="0"/>
                  </a:rPr>
                  <a:t>DESIGN</a:t>
                </a:r>
              </a:p>
            </p:txBody>
          </p:sp>
          <p:sp>
            <p:nvSpPr>
              <p:cNvPr id="20" name="Rectangle 4"/>
              <p:cNvSpPr>
                <a:spLocks noChangeArrowheads="1"/>
              </p:cNvSpPr>
              <p:nvPr/>
            </p:nvSpPr>
            <p:spPr bwMode="auto">
              <a:xfrm>
                <a:off x="2057400" y="3422374"/>
                <a:ext cx="1524000" cy="970722"/>
              </a:xfrm>
              <a:prstGeom prst="rect">
                <a:avLst/>
              </a:prstGeom>
              <a:solidFill>
                <a:srgbClr val="C36465"/>
              </a:solidFill>
              <a:ln w="25400">
                <a:noFill/>
                <a:miter lim="800000"/>
                <a:headEnd/>
                <a:tailEnd/>
              </a:ln>
            </p:spPr>
            <p:txBody>
              <a:bodyPr wrap="none" lIns="81631" tIns="40816" rIns="81631" bIns="40816" anchor="ctr"/>
              <a:lstStyle/>
              <a:p>
                <a:endParaRPr lang="en-US" sz="2750" baseline="-25000" dirty="0">
                  <a:solidFill>
                    <a:srgbClr val="000000"/>
                  </a:solidFill>
                </a:endParaRPr>
              </a:p>
            </p:txBody>
          </p:sp>
          <p:pic>
            <p:nvPicPr>
              <p:cNvPr id="1029"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2133600" y="3505200"/>
                <a:ext cx="1371600" cy="838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5" name="AutoShape 22"/>
            <p:cNvSpPr>
              <a:spLocks noChangeArrowheads="1"/>
            </p:cNvSpPr>
            <p:nvPr/>
          </p:nvSpPr>
          <p:spPr bwMode="auto">
            <a:xfrm>
              <a:off x="2124075" y="1758315"/>
              <a:ext cx="2026918" cy="1022986"/>
            </a:xfrm>
            <a:prstGeom prst="cube">
              <a:avLst>
                <a:gd name="adj" fmla="val 5815"/>
              </a:avLst>
            </a:prstGeom>
            <a:noFill/>
            <a:ln w="12700">
              <a:noFill/>
              <a:miter lim="800000"/>
              <a:headEnd/>
              <a:tailEnd/>
            </a:ln>
          </p:spPr>
          <p:txBody>
            <a:bodyPr lIns="81631" tIns="40816" rIns="81631" bIns="40816" anchor="ctr"/>
            <a:lstStyle/>
            <a:p>
              <a:pPr marL="72505" indent="-72505"/>
              <a:r>
                <a:rPr lang="en-US" sz="2000" b="1" baseline="-25000" dirty="0">
                  <a:solidFill>
                    <a:schemeClr val="accent5">
                      <a:lumMod val="50000"/>
                    </a:schemeClr>
                  </a:solidFill>
                  <a:latin typeface="Arial Narrow" pitchFamily="34" charset="0"/>
                </a:rPr>
                <a:t>CONCEPTUAL ENGINEERING</a:t>
              </a:r>
            </a:p>
          </p:txBody>
        </p:sp>
        <p:sp>
          <p:nvSpPr>
            <p:cNvPr id="48" name="AutoShape 23"/>
            <p:cNvSpPr>
              <a:spLocks noChangeArrowheads="1"/>
            </p:cNvSpPr>
            <p:nvPr/>
          </p:nvSpPr>
          <p:spPr bwMode="auto">
            <a:xfrm>
              <a:off x="3341750" y="4980941"/>
              <a:ext cx="1639825" cy="1737360"/>
            </a:xfrm>
            <a:prstGeom prst="cube">
              <a:avLst>
                <a:gd name="adj" fmla="val 5815"/>
              </a:avLst>
            </a:prstGeom>
            <a:noFill/>
            <a:ln w="12700">
              <a:noFill/>
              <a:miter lim="800000"/>
              <a:headEnd/>
              <a:tailEnd/>
            </a:ln>
          </p:spPr>
          <p:txBody>
            <a:bodyPr lIns="81631" tIns="40816" rIns="81631" bIns="40816" anchor="ctr"/>
            <a:lstStyle/>
            <a:p>
              <a:pPr marL="72505" indent="-72505"/>
              <a:r>
                <a:rPr lang="en-US" sz="2000" b="1" baseline="-25000" dirty="0">
                  <a:solidFill>
                    <a:schemeClr val="accent5">
                      <a:lumMod val="50000"/>
                    </a:schemeClr>
                  </a:solidFill>
                  <a:latin typeface="Arial Narrow" pitchFamily="34" charset="0"/>
                </a:rPr>
                <a:t>PRE-CONSTRUCTION</a:t>
              </a:r>
            </a:p>
          </p:txBody>
        </p:sp>
        <p:sp>
          <p:nvSpPr>
            <p:cNvPr id="49" name="AutoShape 16"/>
            <p:cNvSpPr>
              <a:spLocks noChangeArrowheads="1"/>
            </p:cNvSpPr>
            <p:nvPr/>
          </p:nvSpPr>
          <p:spPr bwMode="auto">
            <a:xfrm>
              <a:off x="2162786" y="4940301"/>
              <a:ext cx="1009039" cy="1032510"/>
            </a:xfrm>
            <a:prstGeom prst="cube">
              <a:avLst>
                <a:gd name="adj" fmla="val 3926"/>
              </a:avLst>
            </a:prstGeom>
            <a:noFill/>
            <a:ln w="12700">
              <a:noFill/>
              <a:miter lim="800000"/>
              <a:headEnd/>
              <a:tailEnd/>
            </a:ln>
          </p:spPr>
          <p:txBody>
            <a:bodyPr lIns="81631" tIns="40816" rIns="81631" bIns="40816" anchor="ctr"/>
            <a:lstStyle/>
            <a:p>
              <a:pPr marL="72505" indent="-72505"/>
              <a:r>
                <a:rPr lang="en-US" sz="2000" b="1" baseline="-25000" dirty="0">
                  <a:solidFill>
                    <a:schemeClr val="accent5">
                      <a:lumMod val="50000"/>
                    </a:schemeClr>
                  </a:solidFill>
                  <a:latin typeface="Arial Narrow" pitchFamily="34" charset="0"/>
                </a:rPr>
                <a:t>DETAILED DESIGN</a:t>
              </a:r>
            </a:p>
            <a:p>
              <a:pPr marL="72505" indent="-72505">
                <a:buFontTx/>
                <a:buChar char="•"/>
              </a:pPr>
              <a:endParaRPr lang="en-US" sz="2250" baseline="-25000" dirty="0">
                <a:solidFill>
                  <a:schemeClr val="accent5">
                    <a:lumMod val="50000"/>
                  </a:schemeClr>
                </a:solidFill>
                <a:latin typeface="Arial Narrow" pitchFamily="34" charset="0"/>
              </a:endParaRPr>
            </a:p>
          </p:txBody>
        </p:sp>
      </p:grpSp>
      <p:sp>
        <p:nvSpPr>
          <p:cNvPr id="54" name="Line 31"/>
          <p:cNvSpPr>
            <a:spLocks noChangeShapeType="1"/>
          </p:cNvSpPr>
          <p:nvPr/>
        </p:nvSpPr>
        <p:spPr bwMode="auto">
          <a:xfrm flipH="1">
            <a:off x="4828136" y="2835293"/>
            <a:ext cx="0" cy="1085850"/>
          </a:xfrm>
          <a:prstGeom prst="line">
            <a:avLst/>
          </a:prstGeom>
          <a:noFill/>
          <a:ln w="12700">
            <a:solidFill>
              <a:srgbClr val="99C01D"/>
            </a:solidFill>
            <a:round/>
            <a:headEnd/>
            <a:tailEnd type="oval" w="med" len="med"/>
          </a:ln>
        </p:spPr>
        <p:txBody>
          <a:bodyPr lIns="81193" tIns="40597" rIns="81193" bIns="40597"/>
          <a:lstStyle/>
          <a:p>
            <a:endParaRPr lang="en-US" sz="1125" dirty="0">
              <a:solidFill>
                <a:srgbClr val="000000"/>
              </a:solidFill>
            </a:endParaRPr>
          </a:p>
        </p:txBody>
      </p:sp>
      <p:sp>
        <p:nvSpPr>
          <p:cNvPr id="52" name="Line 28"/>
          <p:cNvSpPr>
            <a:spLocks noChangeShapeType="1"/>
          </p:cNvSpPr>
          <p:nvPr/>
        </p:nvSpPr>
        <p:spPr bwMode="auto">
          <a:xfrm flipH="1">
            <a:off x="4142334" y="958870"/>
            <a:ext cx="0" cy="1828799"/>
          </a:xfrm>
          <a:prstGeom prst="line">
            <a:avLst/>
          </a:prstGeom>
          <a:noFill/>
          <a:ln w="12700">
            <a:solidFill>
              <a:srgbClr val="99C01D"/>
            </a:solidFill>
            <a:round/>
            <a:headEnd type="oval" w="med" len="med"/>
            <a:tailEnd/>
          </a:ln>
        </p:spPr>
        <p:txBody>
          <a:bodyPr lIns="81193" tIns="40597" rIns="81193" bIns="40597"/>
          <a:lstStyle/>
          <a:p>
            <a:endParaRPr lang="en-US" sz="1125" dirty="0">
              <a:solidFill>
                <a:srgbClr val="000000"/>
              </a:solidFill>
            </a:endParaRPr>
          </a:p>
        </p:txBody>
      </p:sp>
      <p:grpSp>
        <p:nvGrpSpPr>
          <p:cNvPr id="1025" name="Group 1024"/>
          <p:cNvGrpSpPr/>
          <p:nvPr/>
        </p:nvGrpSpPr>
        <p:grpSpPr>
          <a:xfrm>
            <a:off x="3875634" y="1899981"/>
            <a:ext cx="1524000" cy="1034704"/>
            <a:chOff x="3657600" y="3020116"/>
            <a:chExt cx="1524000" cy="1379606"/>
          </a:xfrm>
        </p:grpSpPr>
        <p:sp>
          <p:nvSpPr>
            <p:cNvPr id="12" name="Text Box 11"/>
            <p:cNvSpPr txBox="1">
              <a:spLocks noChangeArrowheads="1"/>
            </p:cNvSpPr>
            <p:nvPr/>
          </p:nvSpPr>
          <p:spPr bwMode="auto">
            <a:xfrm>
              <a:off x="4000500" y="3020116"/>
              <a:ext cx="838200" cy="479238"/>
            </a:xfrm>
            <a:prstGeom prst="rect">
              <a:avLst/>
            </a:prstGeom>
            <a:noFill/>
            <a:ln w="9525">
              <a:noFill/>
              <a:miter lim="800000"/>
              <a:headEnd/>
              <a:tailEnd/>
            </a:ln>
          </p:spPr>
          <p:txBody>
            <a:bodyPr wrap="square" lIns="81631" tIns="40816" rIns="81631" bIns="40816">
              <a:spAutoFit/>
            </a:bodyPr>
            <a:lstStyle/>
            <a:p>
              <a:pPr algn="ctr"/>
              <a:r>
                <a:rPr lang="en-US" b="1" dirty="0">
                  <a:solidFill>
                    <a:schemeClr val="accent3">
                      <a:lumMod val="20000"/>
                      <a:lumOff val="80000"/>
                    </a:schemeClr>
                  </a:solidFill>
                  <a:latin typeface="Arial Narrow" pitchFamily="34" charset="0"/>
                </a:rPr>
                <a:t>BUILD</a:t>
              </a:r>
            </a:p>
          </p:txBody>
        </p:sp>
        <p:grpSp>
          <p:nvGrpSpPr>
            <p:cNvPr id="28" name="Group 27"/>
            <p:cNvGrpSpPr/>
            <p:nvPr/>
          </p:nvGrpSpPr>
          <p:grpSpPr>
            <a:xfrm>
              <a:off x="3657600" y="3429000"/>
              <a:ext cx="1524000" cy="970722"/>
              <a:chOff x="3657600" y="3429000"/>
              <a:chExt cx="1524000" cy="970722"/>
            </a:xfrm>
          </p:grpSpPr>
          <p:sp>
            <p:nvSpPr>
              <p:cNvPr id="23" name="Rectangle 4"/>
              <p:cNvSpPr>
                <a:spLocks noChangeArrowheads="1"/>
              </p:cNvSpPr>
              <p:nvPr/>
            </p:nvSpPr>
            <p:spPr bwMode="auto">
              <a:xfrm>
                <a:off x="3657600" y="3429000"/>
                <a:ext cx="1524000" cy="970722"/>
              </a:xfrm>
              <a:prstGeom prst="rect">
                <a:avLst/>
              </a:prstGeom>
              <a:solidFill>
                <a:srgbClr val="99C01D"/>
              </a:solidFill>
              <a:ln w="25400">
                <a:noFill/>
                <a:miter lim="800000"/>
                <a:headEnd/>
                <a:tailEnd/>
              </a:ln>
            </p:spPr>
            <p:txBody>
              <a:bodyPr wrap="none" lIns="81631" tIns="40816" rIns="81631" bIns="40816" anchor="ctr"/>
              <a:lstStyle/>
              <a:p>
                <a:endParaRPr lang="en-US" sz="1125" dirty="0">
                  <a:solidFill>
                    <a:srgbClr val="000000"/>
                  </a:solidFill>
                </a:endParaRPr>
              </a:p>
            </p:txBody>
          </p:sp>
          <p:pic>
            <p:nvPicPr>
              <p:cNvPr id="1027"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3733800" y="3503625"/>
                <a:ext cx="1371600" cy="83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
        <p:nvSpPr>
          <p:cNvPr id="51" name="AutoShape 21"/>
          <p:cNvSpPr>
            <a:spLocks noChangeArrowheads="1"/>
          </p:cNvSpPr>
          <p:nvPr/>
        </p:nvSpPr>
        <p:spPr bwMode="auto">
          <a:xfrm>
            <a:off x="4149421" y="632639"/>
            <a:ext cx="2575559" cy="1326356"/>
          </a:xfrm>
          <a:prstGeom prst="cube">
            <a:avLst>
              <a:gd name="adj" fmla="val 3926"/>
            </a:avLst>
          </a:prstGeom>
          <a:noFill/>
          <a:ln w="12700">
            <a:noFill/>
            <a:miter lim="800000"/>
            <a:headEnd/>
            <a:tailEnd/>
          </a:ln>
        </p:spPr>
        <p:txBody>
          <a:bodyPr lIns="81193" tIns="40597" rIns="81193" bIns="40597" anchor="ctr"/>
          <a:lstStyle/>
          <a:p>
            <a:pPr marL="72505" indent="-72505"/>
            <a:r>
              <a:rPr lang="en-US" sz="2000" b="1" baseline="-25000" dirty="0">
                <a:solidFill>
                  <a:srgbClr val="008000"/>
                </a:solidFill>
                <a:latin typeface="Arial Narrow" pitchFamily="34" charset="0"/>
              </a:rPr>
              <a:t>CONSTRUCTION</a:t>
            </a:r>
          </a:p>
        </p:txBody>
      </p:sp>
      <p:sp>
        <p:nvSpPr>
          <p:cNvPr id="53" name="AutoShape 24"/>
          <p:cNvSpPr>
            <a:spLocks noChangeArrowheads="1"/>
          </p:cNvSpPr>
          <p:nvPr/>
        </p:nvSpPr>
        <p:spPr bwMode="auto">
          <a:xfrm>
            <a:off x="4819979" y="3580149"/>
            <a:ext cx="1553260" cy="617220"/>
          </a:xfrm>
          <a:prstGeom prst="cube">
            <a:avLst>
              <a:gd name="adj" fmla="val 5815"/>
            </a:avLst>
          </a:prstGeom>
          <a:noFill/>
          <a:ln w="12700">
            <a:noFill/>
            <a:miter lim="800000"/>
            <a:headEnd/>
            <a:tailEnd/>
          </a:ln>
        </p:spPr>
        <p:txBody>
          <a:bodyPr lIns="81193" tIns="40597" rIns="81193" bIns="40597" anchor="ctr"/>
          <a:lstStyle/>
          <a:p>
            <a:pPr marL="72505" indent="-72505"/>
            <a:r>
              <a:rPr lang="en-US" sz="2000" b="1" baseline="-25000" dirty="0">
                <a:solidFill>
                  <a:srgbClr val="008000"/>
                </a:solidFill>
                <a:latin typeface="Arial Narrow" pitchFamily="34" charset="0"/>
              </a:rPr>
              <a:t>PROCESS MODULES / </a:t>
            </a:r>
          </a:p>
          <a:p>
            <a:pPr marL="72505" indent="-72505"/>
            <a:r>
              <a:rPr lang="en-US" sz="2000" b="1" baseline="-25000" dirty="0">
                <a:solidFill>
                  <a:srgbClr val="008000"/>
                </a:solidFill>
                <a:latin typeface="Arial Narrow" pitchFamily="34" charset="0"/>
              </a:rPr>
              <a:t>SKIDS</a:t>
            </a:r>
          </a:p>
        </p:txBody>
      </p:sp>
      <p:sp>
        <p:nvSpPr>
          <p:cNvPr id="58" name="AutoShape 20"/>
          <p:cNvSpPr>
            <a:spLocks noChangeArrowheads="1"/>
          </p:cNvSpPr>
          <p:nvPr/>
        </p:nvSpPr>
        <p:spPr bwMode="auto">
          <a:xfrm>
            <a:off x="7048829" y="1006494"/>
            <a:ext cx="1914525" cy="831533"/>
          </a:xfrm>
          <a:prstGeom prst="cube">
            <a:avLst>
              <a:gd name="adj" fmla="val 3926"/>
            </a:avLst>
          </a:prstGeom>
          <a:noFill/>
          <a:ln w="12700">
            <a:noFill/>
            <a:miter lim="800000"/>
            <a:headEnd/>
            <a:tailEnd/>
          </a:ln>
        </p:spPr>
        <p:txBody>
          <a:bodyPr lIns="115954" tIns="57988" rIns="115954" bIns="57988" anchor="ctr"/>
          <a:lstStyle/>
          <a:p>
            <a:pPr marL="72505" indent="-72505">
              <a:tabLst>
                <a:tab pos="72505" algn="l"/>
              </a:tabLst>
            </a:pPr>
            <a:r>
              <a:rPr lang="en-US" sz="2000" b="1" baseline="-25000" dirty="0">
                <a:solidFill>
                  <a:schemeClr val="accent6">
                    <a:lumMod val="75000"/>
                  </a:schemeClr>
                </a:solidFill>
                <a:latin typeface="Arial Narrow" pitchFamily="34" charset="0"/>
              </a:rPr>
              <a:t>COMISSION/QUALIFY</a:t>
            </a:r>
            <a:endParaRPr lang="en-US" sz="2250" b="1" baseline="-25000" dirty="0">
              <a:solidFill>
                <a:schemeClr val="accent6">
                  <a:lumMod val="75000"/>
                </a:schemeClr>
              </a:solidFill>
              <a:latin typeface="Arial Narrow" pitchFamily="34" charset="0"/>
            </a:endParaRPr>
          </a:p>
          <a:p>
            <a:pPr marL="72505" indent="-72505">
              <a:buFontTx/>
              <a:buChar char="•"/>
              <a:tabLst>
                <a:tab pos="72505" algn="l"/>
              </a:tabLst>
            </a:pPr>
            <a:endParaRPr lang="en-US" sz="2750" baseline="-25000" dirty="0">
              <a:solidFill>
                <a:schemeClr val="accent6">
                  <a:lumMod val="75000"/>
                </a:schemeClr>
              </a:solidFill>
              <a:latin typeface="Arial Narrow" pitchFamily="34" charset="0"/>
            </a:endParaRPr>
          </a:p>
        </p:txBody>
      </p:sp>
      <p:sp>
        <p:nvSpPr>
          <p:cNvPr id="61" name="Line 29"/>
          <p:cNvSpPr>
            <a:spLocks noChangeShapeType="1"/>
          </p:cNvSpPr>
          <p:nvPr/>
        </p:nvSpPr>
        <p:spPr bwMode="auto">
          <a:xfrm flipV="1">
            <a:off x="6277149" y="2908902"/>
            <a:ext cx="0" cy="1028700"/>
          </a:xfrm>
          <a:prstGeom prst="line">
            <a:avLst/>
          </a:prstGeom>
          <a:noFill/>
          <a:ln w="12700">
            <a:solidFill>
              <a:srgbClr val="FFD100"/>
            </a:solidFill>
            <a:round/>
            <a:headEnd type="oval" w="med" len="med"/>
            <a:tailEnd/>
          </a:ln>
        </p:spPr>
        <p:txBody>
          <a:bodyPr lIns="115954" tIns="57988" rIns="115954" bIns="57988"/>
          <a:lstStyle/>
          <a:p>
            <a:endParaRPr lang="en-US" sz="1125" dirty="0">
              <a:solidFill>
                <a:srgbClr val="000000"/>
              </a:solidFill>
            </a:endParaRPr>
          </a:p>
        </p:txBody>
      </p:sp>
      <p:sp>
        <p:nvSpPr>
          <p:cNvPr id="62" name="AutoShape 14"/>
          <p:cNvSpPr>
            <a:spLocks noChangeArrowheads="1"/>
          </p:cNvSpPr>
          <p:nvPr/>
        </p:nvSpPr>
        <p:spPr bwMode="auto">
          <a:xfrm>
            <a:off x="6248729" y="3435369"/>
            <a:ext cx="1524000" cy="803997"/>
          </a:xfrm>
          <a:prstGeom prst="cube">
            <a:avLst>
              <a:gd name="adj" fmla="val 5815"/>
            </a:avLst>
          </a:prstGeom>
          <a:noFill/>
          <a:ln w="12700">
            <a:noFill/>
            <a:miter lim="800000"/>
            <a:headEnd/>
            <a:tailEnd/>
          </a:ln>
        </p:spPr>
        <p:txBody>
          <a:bodyPr lIns="115954" tIns="57988" rIns="115954" bIns="57988" anchor="ctr"/>
          <a:lstStyle/>
          <a:p>
            <a:pPr marL="72505" indent="-72505"/>
            <a:r>
              <a:rPr lang="en-US" sz="2000" b="1" baseline="-25000" dirty="0">
                <a:solidFill>
                  <a:schemeClr val="accent6">
                    <a:lumMod val="75000"/>
                  </a:schemeClr>
                </a:solidFill>
                <a:latin typeface="Arial Narrow" pitchFamily="34" charset="0"/>
              </a:rPr>
              <a:t>REGULATORY</a:t>
            </a:r>
            <a:r>
              <a:rPr lang="en-US" sz="2000" baseline="-25000" dirty="0">
                <a:solidFill>
                  <a:schemeClr val="accent6">
                    <a:lumMod val="75000"/>
                  </a:schemeClr>
                </a:solidFill>
                <a:latin typeface="Arial Narrow" pitchFamily="34" charset="0"/>
              </a:rPr>
              <a:t> </a:t>
            </a:r>
            <a:endParaRPr lang="en-US" sz="2250" baseline="-25000" dirty="0">
              <a:solidFill>
                <a:schemeClr val="accent6">
                  <a:lumMod val="75000"/>
                </a:schemeClr>
              </a:solidFill>
              <a:latin typeface="Arial Narrow" pitchFamily="34" charset="0"/>
            </a:endParaRPr>
          </a:p>
          <a:p>
            <a:pPr marL="72505" indent="-72505">
              <a:buFontTx/>
              <a:buChar char="•"/>
            </a:pPr>
            <a:endParaRPr lang="en-US" sz="2250" baseline="-25000" dirty="0">
              <a:solidFill>
                <a:schemeClr val="accent6">
                  <a:lumMod val="75000"/>
                </a:schemeClr>
              </a:solidFill>
              <a:latin typeface="Arial Narrow" pitchFamily="34" charset="0"/>
            </a:endParaRPr>
          </a:p>
          <a:p>
            <a:pPr marL="72505" indent="-72505">
              <a:buFontTx/>
              <a:buChar char="•"/>
            </a:pPr>
            <a:endParaRPr lang="en-US" sz="2250" baseline="-25000" dirty="0">
              <a:solidFill>
                <a:schemeClr val="accent6">
                  <a:lumMod val="75000"/>
                </a:schemeClr>
              </a:solidFill>
              <a:latin typeface="Arial Narrow" pitchFamily="34" charset="0"/>
            </a:endParaRPr>
          </a:p>
        </p:txBody>
      </p:sp>
      <p:grpSp>
        <p:nvGrpSpPr>
          <p:cNvPr id="1036" name="Group 1035"/>
          <p:cNvGrpSpPr/>
          <p:nvPr/>
        </p:nvGrpSpPr>
        <p:grpSpPr>
          <a:xfrm>
            <a:off x="7334252" y="1816119"/>
            <a:ext cx="1905000" cy="2497455"/>
            <a:chOff x="7324396" y="2908197"/>
            <a:chExt cx="1905000" cy="3329940"/>
          </a:xfrm>
        </p:grpSpPr>
        <p:sp>
          <p:nvSpPr>
            <p:cNvPr id="63" name="Line 29"/>
            <p:cNvSpPr>
              <a:spLocks noChangeShapeType="1"/>
            </p:cNvSpPr>
            <p:nvPr/>
          </p:nvSpPr>
          <p:spPr bwMode="auto">
            <a:xfrm flipV="1">
              <a:off x="7696200" y="4343400"/>
              <a:ext cx="0" cy="1676400"/>
            </a:xfrm>
            <a:prstGeom prst="line">
              <a:avLst/>
            </a:prstGeom>
            <a:noFill/>
            <a:ln w="12700">
              <a:solidFill>
                <a:srgbClr val="CAC8C7"/>
              </a:solidFill>
              <a:round/>
              <a:headEnd type="oval" w="med" len="med"/>
              <a:tailEnd/>
            </a:ln>
          </p:spPr>
          <p:txBody>
            <a:bodyPr lIns="81631" tIns="40816" rIns="81631" bIns="40816"/>
            <a:lstStyle/>
            <a:p>
              <a:endParaRPr lang="en-US" sz="2750" baseline="-25000" dirty="0">
                <a:solidFill>
                  <a:srgbClr val="000000"/>
                </a:solidFill>
              </a:endParaRPr>
            </a:p>
          </p:txBody>
        </p:sp>
        <p:grpSp>
          <p:nvGrpSpPr>
            <p:cNvPr id="31" name="Group 30"/>
            <p:cNvGrpSpPr/>
            <p:nvPr/>
          </p:nvGrpSpPr>
          <p:grpSpPr>
            <a:xfrm>
              <a:off x="7324396" y="2908197"/>
              <a:ext cx="1905000" cy="1491525"/>
              <a:chOff x="6524296" y="2908197"/>
              <a:chExt cx="1905000" cy="1491525"/>
            </a:xfrm>
          </p:grpSpPr>
          <p:sp>
            <p:nvSpPr>
              <p:cNvPr id="14" name="Text Box 13"/>
              <p:cNvSpPr txBox="1">
                <a:spLocks noChangeArrowheads="1"/>
              </p:cNvSpPr>
              <p:nvPr/>
            </p:nvSpPr>
            <p:spPr bwMode="auto">
              <a:xfrm>
                <a:off x="6524296" y="2908197"/>
                <a:ext cx="1905000" cy="486077"/>
              </a:xfrm>
              <a:prstGeom prst="rect">
                <a:avLst/>
              </a:prstGeom>
              <a:noFill/>
              <a:ln w="9525">
                <a:noFill/>
                <a:miter lim="800000"/>
                <a:headEnd/>
                <a:tailEnd/>
              </a:ln>
            </p:spPr>
            <p:txBody>
              <a:bodyPr wrap="square" lIns="81631" tIns="40816" rIns="81631" bIns="40816">
                <a:spAutoFit/>
              </a:bodyPr>
              <a:lstStyle/>
              <a:p>
                <a:pPr algn="ctr"/>
                <a:r>
                  <a:rPr lang="en-US" sz="2750" b="1" baseline="-25000" dirty="0">
                    <a:solidFill>
                      <a:schemeClr val="bg1">
                        <a:lumMod val="95000"/>
                      </a:schemeClr>
                    </a:solidFill>
                    <a:latin typeface="Arial Narrow" pitchFamily="34" charset="0"/>
                  </a:rPr>
                  <a:t>OPERATIONS</a:t>
                </a:r>
              </a:p>
            </p:txBody>
          </p:sp>
          <p:grpSp>
            <p:nvGrpSpPr>
              <p:cNvPr id="30" name="Group 29"/>
              <p:cNvGrpSpPr/>
              <p:nvPr/>
            </p:nvGrpSpPr>
            <p:grpSpPr>
              <a:xfrm>
                <a:off x="6705600" y="3429000"/>
                <a:ext cx="1524000" cy="970722"/>
                <a:chOff x="6858000" y="3429000"/>
                <a:chExt cx="1524000" cy="970722"/>
              </a:xfrm>
            </p:grpSpPr>
            <p:sp>
              <p:nvSpPr>
                <p:cNvPr id="25" name="Rectangle 4"/>
                <p:cNvSpPr>
                  <a:spLocks noChangeArrowheads="1"/>
                </p:cNvSpPr>
                <p:nvPr/>
              </p:nvSpPr>
              <p:spPr bwMode="auto">
                <a:xfrm>
                  <a:off x="6858000" y="3429000"/>
                  <a:ext cx="1524000" cy="970722"/>
                </a:xfrm>
                <a:prstGeom prst="rect">
                  <a:avLst/>
                </a:prstGeom>
                <a:solidFill>
                  <a:srgbClr val="CAC8C7"/>
                </a:solidFill>
                <a:ln w="25400">
                  <a:noFill/>
                  <a:miter lim="800000"/>
                  <a:headEnd/>
                  <a:tailEnd/>
                </a:ln>
              </p:spPr>
              <p:txBody>
                <a:bodyPr wrap="none" lIns="81631" tIns="40816" rIns="81631" bIns="40816" anchor="ctr"/>
                <a:lstStyle/>
                <a:p>
                  <a:endParaRPr lang="en-US" sz="2750" baseline="-25000" dirty="0">
                    <a:solidFill>
                      <a:srgbClr val="CAC8C7"/>
                    </a:solidFill>
                  </a:endParaRPr>
                </a:p>
              </p:txBody>
            </p:sp>
            <p:pic>
              <p:nvPicPr>
                <p:cNvPr id="17" name="Picture 25" descr="Abgenix_Filling lin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34200" y="3497249"/>
                  <a:ext cx="1371600" cy="844602"/>
                </a:xfrm>
                <a:prstGeom prst="rect">
                  <a:avLst/>
                </a:prstGeom>
                <a:noFill/>
                <a:ln w="9525">
                  <a:noFill/>
                  <a:miter lim="800000"/>
                  <a:headEnd/>
                  <a:tailEnd/>
                </a:ln>
              </p:spPr>
            </p:pic>
          </p:grpSp>
        </p:grpSp>
        <p:sp>
          <p:nvSpPr>
            <p:cNvPr id="64" name="AutoShape 19"/>
            <p:cNvSpPr>
              <a:spLocks noChangeArrowheads="1"/>
            </p:cNvSpPr>
            <p:nvPr/>
          </p:nvSpPr>
          <p:spPr bwMode="auto">
            <a:xfrm>
              <a:off x="7667624" y="5194197"/>
              <a:ext cx="1466519" cy="1043940"/>
            </a:xfrm>
            <a:prstGeom prst="cube">
              <a:avLst>
                <a:gd name="adj" fmla="val 3926"/>
              </a:avLst>
            </a:prstGeom>
            <a:noFill/>
            <a:ln w="12700">
              <a:noFill/>
              <a:miter lim="800000"/>
              <a:headEnd/>
              <a:tailEnd/>
            </a:ln>
          </p:spPr>
          <p:txBody>
            <a:bodyPr lIns="81631" tIns="40816" rIns="81631" bIns="40816" anchor="ctr"/>
            <a:lstStyle/>
            <a:p>
              <a:pPr marL="72505" indent="-72505"/>
              <a:r>
                <a:rPr lang="en-US" sz="2000" b="1" baseline="-25000" dirty="0">
                  <a:solidFill>
                    <a:schemeClr val="tx1">
                      <a:lumMod val="50000"/>
                      <a:lumOff val="50000"/>
                    </a:schemeClr>
                  </a:solidFill>
                  <a:latin typeface="Arial Narrow" pitchFamily="34" charset="0"/>
                </a:rPr>
                <a:t>FACILITY MAINTENANCE</a:t>
              </a:r>
            </a:p>
            <a:p>
              <a:pPr marL="72505" indent="-72505">
                <a:buFontTx/>
                <a:buChar char="•"/>
              </a:pPr>
              <a:endParaRPr lang="en-US" sz="2250" baseline="-25000" dirty="0">
                <a:solidFill>
                  <a:srgbClr val="0F2745"/>
                </a:solidFill>
                <a:latin typeface="Arial Narrow" pitchFamily="34" charset="0"/>
              </a:endParaRPr>
            </a:p>
          </p:txBody>
        </p:sp>
      </p:grpSp>
      <p:sp>
        <p:nvSpPr>
          <p:cNvPr id="55" name="Text Placeholder 4"/>
          <p:cNvSpPr txBox="1">
            <a:spLocks/>
          </p:cNvSpPr>
          <p:nvPr/>
        </p:nvSpPr>
        <p:spPr>
          <a:xfrm>
            <a:off x="379679" y="382326"/>
            <a:ext cx="8380677" cy="945885"/>
          </a:xfrm>
          <a:prstGeom prst="rect">
            <a:avLst/>
          </a:prstGeom>
        </p:spPr>
        <p:txBody>
          <a:bodyPr/>
          <a:lstStyle>
            <a:lvl1pPr marL="0" indent="0" algn="l" defTabSz="571478" rtl="0" eaLnBrk="1" latinLnBrk="0" hangingPunct="1">
              <a:lnSpc>
                <a:spcPts val="1500"/>
              </a:lnSpc>
              <a:spcBef>
                <a:spcPts val="0"/>
              </a:spcBef>
              <a:spcAft>
                <a:spcPts val="1125"/>
              </a:spcAft>
              <a:buFont typeface="Arial" panose="020B0604020202020204" pitchFamily="34" charset="0"/>
              <a:buNone/>
              <a:defRPr sz="1375" b="1" kern="1200">
                <a:solidFill>
                  <a:schemeClr val="accent1"/>
                </a:solidFill>
                <a:latin typeface="+mn-lt"/>
                <a:ea typeface="+mn-ea"/>
                <a:cs typeface="+mn-cs"/>
              </a:defRPr>
            </a:lvl1pPr>
            <a:lvl2pPr marL="1985" indent="0" algn="l" defTabSz="571478" rtl="0" eaLnBrk="1" latinLnBrk="0" hangingPunct="1">
              <a:lnSpc>
                <a:spcPts val="1500"/>
              </a:lnSpc>
              <a:spcBef>
                <a:spcPts val="0"/>
              </a:spcBef>
              <a:spcAft>
                <a:spcPts val="1125"/>
              </a:spcAft>
              <a:buFont typeface="Arial" panose="020B0604020202020204" pitchFamily="34" charset="0"/>
              <a:buNone/>
              <a:defRPr sz="1250" kern="1200">
                <a:solidFill>
                  <a:schemeClr val="tx2"/>
                </a:solidFill>
                <a:latin typeface="+mn-lt"/>
                <a:ea typeface="+mn-ea"/>
                <a:cs typeface="+mn-cs"/>
              </a:defRPr>
            </a:lvl2pPr>
            <a:lvl3pPr marL="213312" indent="-213312" algn="l" defTabSz="571478" rtl="0" eaLnBrk="1" latinLnBrk="0" hangingPunct="1">
              <a:lnSpc>
                <a:spcPts val="1500"/>
              </a:lnSpc>
              <a:spcBef>
                <a:spcPts val="0"/>
              </a:spcBef>
              <a:spcAft>
                <a:spcPts val="1125"/>
              </a:spcAft>
              <a:buClr>
                <a:schemeClr val="accent2"/>
              </a:buClr>
              <a:buFont typeface="Arial" panose="020B0604020202020204" pitchFamily="34" charset="0"/>
              <a:buChar char="&gt;"/>
              <a:defRPr sz="1250" kern="1200">
                <a:solidFill>
                  <a:schemeClr val="tx2"/>
                </a:solidFill>
                <a:latin typeface="+mn-lt"/>
                <a:ea typeface="+mn-ea"/>
                <a:cs typeface="+mn-cs"/>
              </a:defRPr>
            </a:lvl3pPr>
            <a:lvl4pPr marL="427616" indent="-214304" algn="l" defTabSz="571478" rtl="0" eaLnBrk="1" latinLnBrk="0" hangingPunct="1">
              <a:lnSpc>
                <a:spcPts val="1500"/>
              </a:lnSpc>
              <a:spcBef>
                <a:spcPts val="0"/>
              </a:spcBef>
              <a:spcAft>
                <a:spcPts val="1125"/>
              </a:spcAft>
              <a:buFont typeface="Arial" panose="020B0604020202020204" pitchFamily="34" charset="0"/>
              <a:buChar char="–"/>
              <a:tabLst/>
              <a:defRPr sz="1250" kern="1200">
                <a:solidFill>
                  <a:schemeClr val="tx2"/>
                </a:solidFill>
                <a:latin typeface="+mn-lt"/>
                <a:ea typeface="+mn-ea"/>
                <a:cs typeface="+mn-cs"/>
              </a:defRPr>
            </a:lvl4pPr>
            <a:lvl5pPr marL="1285823" indent="-142869" algn="l" defTabSz="571478" rtl="0" eaLnBrk="1" latinLnBrk="0" hangingPunct="1">
              <a:spcBef>
                <a:spcPct val="20000"/>
              </a:spcBef>
              <a:buFont typeface="Arial" panose="020B0604020202020204" pitchFamily="34" charset="0"/>
              <a:buChar char="»"/>
              <a:defRPr sz="1250" kern="1200">
                <a:solidFill>
                  <a:schemeClr val="tx2"/>
                </a:solidFill>
                <a:latin typeface="+mn-lt"/>
                <a:ea typeface="+mn-ea"/>
                <a:cs typeface="+mn-cs"/>
              </a:defRPr>
            </a:lvl5pPr>
            <a:lvl6pPr marL="1571562"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6pPr>
            <a:lvl7pPr marL="1857301"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7pPr>
            <a:lvl8pPr marL="2143040"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8pPr>
            <a:lvl9pPr marL="2428778"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9pPr>
          </a:lstStyle>
          <a:p>
            <a:r>
              <a:rPr lang="en-US" sz="2400" dirty="0" smtClean="0"/>
              <a:t>The Lifecycle of a Project</a:t>
            </a:r>
            <a:endParaRPr lang="en-US" sz="2400" dirty="0"/>
          </a:p>
        </p:txBody>
      </p:sp>
      <p:sp>
        <p:nvSpPr>
          <p:cNvPr id="56" name="Content Placeholder 3"/>
          <p:cNvSpPr>
            <a:spLocks noGrp="1"/>
          </p:cNvSpPr>
          <p:nvPr>
            <p:ph idx="1"/>
          </p:nvPr>
        </p:nvSpPr>
        <p:spPr>
          <a:xfrm>
            <a:off x="379679" y="5080813"/>
            <a:ext cx="8428304" cy="754696"/>
          </a:xfrm>
        </p:spPr>
        <p:txBody>
          <a:bodyPr/>
          <a:lstStyle/>
          <a:p>
            <a:pPr algn="ctr"/>
            <a:r>
              <a:rPr lang="en-US" sz="1800" b="0" dirty="0" smtClean="0"/>
              <a:t>To be successful at any one of these steps, you need two things:</a:t>
            </a:r>
            <a:br>
              <a:rPr lang="en-US" sz="1800" b="0" dirty="0" smtClean="0"/>
            </a:br>
            <a:endParaRPr lang="en-US" sz="1800" b="0" dirty="0" smtClean="0"/>
          </a:p>
          <a:p>
            <a:pPr algn="ctr"/>
            <a:r>
              <a:rPr lang="en-US" sz="2400" i="1" dirty="0" smtClean="0"/>
              <a:t>Experience </a:t>
            </a:r>
            <a:r>
              <a:rPr lang="en-US" sz="2400" dirty="0" smtClean="0"/>
              <a:t>and </a:t>
            </a:r>
            <a:r>
              <a:rPr lang="en-US" sz="2400" i="1" dirty="0" smtClean="0"/>
              <a:t>Skills</a:t>
            </a:r>
            <a:endParaRPr lang="en-US" sz="2400" i="1" dirty="0"/>
          </a:p>
        </p:txBody>
      </p:sp>
    </p:spTree>
    <p:extLst>
      <p:ext uri="{BB962C8B-B14F-4D97-AF65-F5344CB8AC3E}">
        <p14:creationId xmlns:p14="http://schemas.microsoft.com/office/powerpoint/2010/main" val="1913303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379679" y="382326"/>
            <a:ext cx="8380677" cy="549377"/>
          </a:xfrm>
        </p:spPr>
        <p:txBody>
          <a:bodyPr/>
          <a:lstStyle/>
          <a:p>
            <a:r>
              <a:rPr lang="en-US" dirty="0" smtClean="0"/>
              <a:t>Commissioning and Qualification</a:t>
            </a:r>
            <a:endParaRPr lang="en-US" dirty="0"/>
          </a:p>
        </p:txBody>
      </p:sp>
      <p:pic>
        <p:nvPicPr>
          <p:cNvPr id="6" name="Content Placeholder 5" descr="Eisai Pictures 030 copy_edited-1.jpg"/>
          <p:cNvPicPr>
            <a:picLocks noChangeAspect="1"/>
          </p:cNvPicPr>
          <p:nvPr/>
        </p:nvPicPr>
        <p:blipFill>
          <a:blip r:embed="rId3" cstate="print"/>
          <a:srcRect r="10716"/>
          <a:stretch>
            <a:fillRect/>
          </a:stretch>
        </p:blipFill>
        <p:spPr>
          <a:xfrm>
            <a:off x="1570563" y="1974486"/>
            <a:ext cx="5867676" cy="3895372"/>
          </a:xfrm>
          <a:prstGeom prst="rect">
            <a:avLst/>
          </a:prstGeom>
          <a:ln>
            <a:noFill/>
          </a:ln>
          <a:effectLst>
            <a:outerShdw blurRad="292100" dist="139700" dir="2700000" algn="tl" rotWithShape="0">
              <a:schemeClr val="bg1">
                <a:alpha val="65000"/>
              </a:schemeClr>
            </a:outerShdw>
          </a:effectLst>
        </p:spPr>
      </p:pic>
      <p:sp>
        <p:nvSpPr>
          <p:cNvPr id="7" name="Content Placeholder 3"/>
          <p:cNvSpPr>
            <a:spLocks noGrp="1"/>
          </p:cNvSpPr>
          <p:nvPr>
            <p:ph idx="1"/>
          </p:nvPr>
        </p:nvSpPr>
        <p:spPr>
          <a:xfrm>
            <a:off x="379679" y="1143000"/>
            <a:ext cx="8007237" cy="4951677"/>
          </a:xfrm>
        </p:spPr>
        <p:txBody>
          <a:bodyPr/>
          <a:lstStyle/>
          <a:p>
            <a:pPr>
              <a:lnSpc>
                <a:spcPct val="100000"/>
              </a:lnSpc>
            </a:pPr>
            <a:r>
              <a:rPr lang="en-US" sz="1800" dirty="0" smtClean="0"/>
              <a:t>What </a:t>
            </a:r>
            <a:r>
              <a:rPr lang="en-US" sz="1800" dirty="0" smtClean="0"/>
              <a:t>does Commissioning and Qualification look like?</a:t>
            </a:r>
            <a:endParaRPr lang="en-US" sz="1800" b="0" dirty="0" smtClean="0"/>
          </a:p>
          <a:p>
            <a:pPr marL="285750" indent="-285750">
              <a:buFont typeface="Arial" panose="020B0604020202020204" pitchFamily="34" charset="0"/>
              <a:buChar char="•"/>
            </a:pPr>
            <a:endParaRPr lang="en-US" sz="1800" b="0" dirty="0" smtClean="0"/>
          </a:p>
          <a:p>
            <a:pPr marL="285750" indent="-285750">
              <a:buFont typeface="Arial" panose="020B0604020202020204" pitchFamily="34" charset="0"/>
              <a:buChar char="•"/>
            </a:pPr>
            <a:endParaRPr lang="en-US" sz="1800" b="0" dirty="0" smtClean="0"/>
          </a:p>
        </p:txBody>
      </p:sp>
    </p:spTree>
    <p:extLst>
      <p:ext uri="{BB962C8B-B14F-4D97-AF65-F5344CB8AC3E}">
        <p14:creationId xmlns:p14="http://schemas.microsoft.com/office/powerpoint/2010/main" val="38885794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79679" y="1151792"/>
            <a:ext cx="3286713" cy="4942885"/>
          </a:xfrm>
        </p:spPr>
        <p:txBody>
          <a:bodyPr/>
          <a:lstStyle/>
          <a:p>
            <a:r>
              <a:rPr lang="en-US" dirty="0"/>
              <a:t>Stakeholders such as…</a:t>
            </a:r>
          </a:p>
          <a:p>
            <a:pPr marL="285750" indent="-285750">
              <a:lnSpc>
                <a:spcPct val="100000"/>
              </a:lnSpc>
              <a:buFont typeface="Arial" panose="020B0604020202020204" pitchFamily="34" charset="0"/>
              <a:buChar char="•"/>
            </a:pPr>
            <a:r>
              <a:rPr lang="en-US" b="0" dirty="0"/>
              <a:t>Operations, </a:t>
            </a:r>
            <a:r>
              <a:rPr lang="en-US" b="0" dirty="0" smtClean="0"/>
              <a:t>Safety, </a:t>
            </a:r>
            <a:r>
              <a:rPr lang="en-US" b="0" dirty="0"/>
              <a:t>Engineering, Management, Quality</a:t>
            </a:r>
            <a:endParaRPr lang="en-US" dirty="0"/>
          </a:p>
          <a:p>
            <a:r>
              <a:rPr lang="en-US" dirty="0" smtClean="0"/>
              <a:t>Experience with…</a:t>
            </a:r>
            <a:endParaRPr lang="en-US" dirty="0" smtClean="0"/>
          </a:p>
          <a:p>
            <a:pPr marL="285750" indent="-285750">
              <a:buFont typeface="Arial" panose="020B0604020202020204" pitchFamily="34" charset="0"/>
              <a:buChar char="•"/>
            </a:pPr>
            <a:r>
              <a:rPr lang="en-US" b="0" dirty="0" smtClean="0"/>
              <a:t>Test Development</a:t>
            </a:r>
          </a:p>
          <a:p>
            <a:pPr marL="285750" indent="-285750">
              <a:buFont typeface="Arial" panose="020B0604020202020204" pitchFamily="34" charset="0"/>
              <a:buChar char="•"/>
            </a:pPr>
            <a:r>
              <a:rPr lang="en-US" b="0" dirty="0" smtClean="0"/>
              <a:t>SOP </a:t>
            </a:r>
            <a:r>
              <a:rPr lang="en-US" b="0" dirty="0" smtClean="0"/>
              <a:t>Development</a:t>
            </a:r>
            <a:endParaRPr lang="en-US" dirty="0" smtClean="0"/>
          </a:p>
          <a:p>
            <a:r>
              <a:rPr lang="en-US" dirty="0" smtClean="0"/>
              <a:t>Skilled at…</a:t>
            </a:r>
            <a:endParaRPr lang="en-US" dirty="0" smtClean="0"/>
          </a:p>
          <a:p>
            <a:pPr marL="285750" indent="-285750">
              <a:buFont typeface="Arial" panose="020B0604020202020204" pitchFamily="34" charset="0"/>
              <a:buChar char="•"/>
            </a:pPr>
            <a:r>
              <a:rPr lang="en-US" b="0" dirty="0"/>
              <a:t>Communicating</a:t>
            </a:r>
          </a:p>
          <a:p>
            <a:pPr marL="285750" indent="-285750">
              <a:buFont typeface="Arial" panose="020B0604020202020204" pitchFamily="34" charset="0"/>
              <a:buChar char="•"/>
            </a:pPr>
            <a:r>
              <a:rPr lang="en-US" b="0" dirty="0" smtClean="0"/>
              <a:t>Analytics</a:t>
            </a:r>
            <a:endParaRPr lang="en-US" b="0" dirty="0" smtClean="0"/>
          </a:p>
          <a:p>
            <a:pPr marL="285750" indent="-285750">
              <a:buFont typeface="Arial" panose="020B0604020202020204" pitchFamily="34" charset="0"/>
              <a:buChar char="•"/>
            </a:pPr>
            <a:r>
              <a:rPr lang="en-US" b="0" dirty="0" smtClean="0"/>
              <a:t>Details</a:t>
            </a:r>
          </a:p>
          <a:p>
            <a:pPr marL="285750" indent="-285750">
              <a:buFont typeface="Arial" panose="020B0604020202020204" pitchFamily="34" charset="0"/>
              <a:buChar char="•"/>
            </a:pPr>
            <a:r>
              <a:rPr lang="en-US" b="0" dirty="0" smtClean="0"/>
              <a:t>Interacting </a:t>
            </a:r>
            <a:r>
              <a:rPr lang="en-US" b="0" dirty="0" smtClean="0"/>
              <a:t>with </a:t>
            </a:r>
            <a:r>
              <a:rPr lang="en-US" b="0" dirty="0" smtClean="0"/>
              <a:t>a wide </a:t>
            </a:r>
            <a:r>
              <a:rPr lang="en-US" b="0" dirty="0" smtClean="0"/>
              <a:t>range of </a:t>
            </a:r>
            <a:r>
              <a:rPr lang="en-US" b="0" dirty="0" smtClean="0"/>
              <a:t/>
            </a:r>
            <a:br>
              <a:rPr lang="en-US" b="0" dirty="0" smtClean="0"/>
            </a:br>
            <a:r>
              <a:rPr lang="en-US" b="0" dirty="0" smtClean="0"/>
              <a:t>Customers </a:t>
            </a:r>
            <a:r>
              <a:rPr lang="en-US" b="0" dirty="0" smtClean="0"/>
              <a:t>&amp; Technical Issues</a:t>
            </a:r>
          </a:p>
        </p:txBody>
      </p:sp>
      <p:sp>
        <p:nvSpPr>
          <p:cNvPr id="5" name="Text Placeholder 4"/>
          <p:cNvSpPr>
            <a:spLocks noGrp="1"/>
          </p:cNvSpPr>
          <p:nvPr>
            <p:ph type="body" sz="quarter" idx="13"/>
          </p:nvPr>
        </p:nvSpPr>
        <p:spPr>
          <a:xfrm>
            <a:off x="379679" y="382326"/>
            <a:ext cx="8380677" cy="549377"/>
          </a:xfrm>
        </p:spPr>
        <p:txBody>
          <a:bodyPr/>
          <a:lstStyle/>
          <a:p>
            <a:r>
              <a:rPr lang="en-US" dirty="0" smtClean="0"/>
              <a:t>Commissioning and Qualification</a:t>
            </a:r>
            <a:endParaRPr lang="en-US" dirty="0"/>
          </a:p>
        </p:txBody>
      </p:sp>
      <p:pic>
        <p:nvPicPr>
          <p:cNvPr id="6" name="Content Placeholder 5" descr="Eisai Pictures 030 copy_edited-1.jpg"/>
          <p:cNvPicPr>
            <a:picLocks noChangeAspect="1"/>
          </p:cNvPicPr>
          <p:nvPr/>
        </p:nvPicPr>
        <p:blipFill>
          <a:blip r:embed="rId2" cstate="print"/>
          <a:srcRect r="10716"/>
          <a:stretch>
            <a:fillRect/>
          </a:stretch>
        </p:blipFill>
        <p:spPr>
          <a:xfrm>
            <a:off x="3568068" y="1723115"/>
            <a:ext cx="5275951" cy="3502544"/>
          </a:xfrm>
          <a:prstGeom prst="rect">
            <a:avLst/>
          </a:prstGeom>
          <a:ln>
            <a:noFill/>
          </a:ln>
          <a:effectLst>
            <a:outerShdw blurRad="292100" dist="139700" dir="2700000" algn="tl" rotWithShape="0">
              <a:schemeClr val="bg1">
                <a:alpha val="65000"/>
              </a:schemeClr>
            </a:outerShdw>
          </a:effectLst>
        </p:spPr>
      </p:pic>
    </p:spTree>
    <p:extLst>
      <p:ext uri="{BB962C8B-B14F-4D97-AF65-F5344CB8AC3E}">
        <p14:creationId xmlns:p14="http://schemas.microsoft.com/office/powerpoint/2010/main" val="792901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fade">
                                      <p:cBhvr>
                                        <p:cTn id="15" dur="500"/>
                                        <p:tgtEl>
                                          <p:spTgt spid="4">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7" end="7"/>
                                            </p:txEl>
                                          </p:spTgt>
                                        </p:tgtEl>
                                        <p:attrNameLst>
                                          <p:attrName>style.visibility</p:attrName>
                                        </p:attrNameLst>
                                      </p:cBhvr>
                                      <p:to>
                                        <p:strVal val="visible"/>
                                      </p:to>
                                    </p:set>
                                    <p:animEffect transition="in" filter="fade">
                                      <p:cBhvr>
                                        <p:cTn id="20" dur="500"/>
                                        <p:tgtEl>
                                          <p:spTgt spid="4">
                                            <p:txEl>
                                              <p:pRg st="7" end="7"/>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fade">
                                      <p:cBhvr>
                                        <p:cTn id="23" dur="500"/>
                                        <p:tgtEl>
                                          <p:spTgt spid="4">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8" end="8"/>
                                            </p:txEl>
                                          </p:spTgt>
                                        </p:tgtEl>
                                        <p:attrNameLst>
                                          <p:attrName>style.visibility</p:attrName>
                                        </p:attrNameLst>
                                      </p:cBhvr>
                                      <p:to>
                                        <p:strVal val="visible"/>
                                      </p:to>
                                    </p:set>
                                    <p:animEffect transition="in" filter="fade">
                                      <p:cBhvr>
                                        <p:cTn id="26" dur="500"/>
                                        <p:tgtEl>
                                          <p:spTgt spid="4">
                                            <p:txEl>
                                              <p:pRg st="8" end="8"/>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animEffect transition="in" filter="fade">
                                      <p:cBhvr>
                                        <p:cTn id="29"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379679" y="382327"/>
            <a:ext cx="8380677" cy="620564"/>
          </a:xfrm>
        </p:spPr>
        <p:txBody>
          <a:bodyPr/>
          <a:lstStyle/>
          <a:p>
            <a:r>
              <a:rPr lang="en-US" dirty="0" smtClean="0"/>
              <a:t>Facility Maintenance</a:t>
            </a:r>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6474"/>
          <a:stretch/>
        </p:blipFill>
        <p:spPr>
          <a:xfrm>
            <a:off x="1532400" y="1624177"/>
            <a:ext cx="6075234" cy="4261450"/>
          </a:xfrm>
          <a:prstGeom prst="rect">
            <a:avLst/>
          </a:prstGeom>
        </p:spPr>
      </p:pic>
      <p:sp>
        <p:nvSpPr>
          <p:cNvPr id="7" name="Content Placeholder 3"/>
          <p:cNvSpPr>
            <a:spLocks noGrp="1"/>
          </p:cNvSpPr>
          <p:nvPr>
            <p:ph idx="1"/>
          </p:nvPr>
        </p:nvSpPr>
        <p:spPr>
          <a:xfrm>
            <a:off x="379679" y="1143000"/>
            <a:ext cx="5441018" cy="4951677"/>
          </a:xfrm>
        </p:spPr>
        <p:txBody>
          <a:bodyPr/>
          <a:lstStyle/>
          <a:p>
            <a:pPr>
              <a:lnSpc>
                <a:spcPct val="100000"/>
              </a:lnSpc>
            </a:pPr>
            <a:r>
              <a:rPr lang="en-US" sz="1800" dirty="0" smtClean="0"/>
              <a:t>What </a:t>
            </a:r>
            <a:r>
              <a:rPr lang="en-US" sz="1800" dirty="0" smtClean="0"/>
              <a:t>does Facility Maintenance look like?</a:t>
            </a:r>
            <a:endParaRPr lang="en-US" sz="1800" b="0" dirty="0" smtClean="0"/>
          </a:p>
          <a:p>
            <a:pPr marL="285750" indent="-285750">
              <a:buFont typeface="Arial" panose="020B0604020202020204" pitchFamily="34" charset="0"/>
              <a:buChar char="•"/>
            </a:pPr>
            <a:endParaRPr lang="en-US" sz="1800" b="0" dirty="0" smtClean="0"/>
          </a:p>
          <a:p>
            <a:pPr marL="285750" indent="-285750">
              <a:buFont typeface="Arial" panose="020B0604020202020204" pitchFamily="34" charset="0"/>
              <a:buChar char="•"/>
            </a:pPr>
            <a:endParaRPr lang="en-US" sz="1800" b="0" dirty="0" smtClean="0"/>
          </a:p>
        </p:txBody>
      </p:sp>
    </p:spTree>
    <p:extLst>
      <p:ext uri="{BB962C8B-B14F-4D97-AF65-F5344CB8AC3E}">
        <p14:creationId xmlns:p14="http://schemas.microsoft.com/office/powerpoint/2010/main" val="36742098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79680" y="1143000"/>
            <a:ext cx="3295506" cy="4951677"/>
          </a:xfrm>
        </p:spPr>
        <p:txBody>
          <a:bodyPr/>
          <a:lstStyle/>
          <a:p>
            <a:r>
              <a:rPr lang="en-US" dirty="0"/>
              <a:t>Stakeholders such as…</a:t>
            </a:r>
          </a:p>
          <a:p>
            <a:pPr marL="285750" indent="-285750">
              <a:lnSpc>
                <a:spcPct val="100000"/>
              </a:lnSpc>
              <a:buFont typeface="Arial" panose="020B0604020202020204" pitchFamily="34" charset="0"/>
              <a:buChar char="•"/>
            </a:pPr>
            <a:r>
              <a:rPr lang="en-US" b="0" dirty="0" smtClean="0"/>
              <a:t>Operations, Safety, </a:t>
            </a:r>
            <a:r>
              <a:rPr lang="en-US" b="0" dirty="0"/>
              <a:t>Engineering, Management, </a:t>
            </a:r>
            <a:r>
              <a:rPr lang="en-US" b="0" dirty="0" smtClean="0"/>
              <a:t>Quality, Maintenance</a:t>
            </a:r>
            <a:endParaRPr lang="en-US" dirty="0"/>
          </a:p>
          <a:p>
            <a:r>
              <a:rPr lang="en-US" dirty="0" smtClean="0"/>
              <a:t>Experience with…</a:t>
            </a:r>
            <a:endParaRPr lang="en-US" dirty="0" smtClean="0"/>
          </a:p>
          <a:p>
            <a:pPr marL="285750" indent="-285750">
              <a:buFont typeface="Arial" panose="020B0604020202020204" pitchFamily="34" charset="0"/>
              <a:buChar char="•"/>
            </a:pPr>
            <a:r>
              <a:rPr lang="en-US" b="0" dirty="0" smtClean="0"/>
              <a:t>Operations Improvement</a:t>
            </a:r>
          </a:p>
          <a:p>
            <a:pPr marL="285750" indent="-285750">
              <a:buFont typeface="Arial" panose="020B0604020202020204" pitchFamily="34" charset="0"/>
              <a:buChar char="•"/>
            </a:pPr>
            <a:r>
              <a:rPr lang="en-US" b="0" dirty="0" smtClean="0"/>
              <a:t>Mechanical systems</a:t>
            </a:r>
          </a:p>
          <a:p>
            <a:pPr marL="285750" indent="-285750">
              <a:buFont typeface="Arial" panose="020B0604020202020204" pitchFamily="34" charset="0"/>
              <a:buChar char="•"/>
            </a:pPr>
            <a:r>
              <a:rPr lang="en-US" b="0" dirty="0" smtClean="0"/>
              <a:t>Control systems</a:t>
            </a:r>
          </a:p>
          <a:p>
            <a:pPr marL="285750" indent="-285750">
              <a:buFont typeface="Arial" panose="020B0604020202020204" pitchFamily="34" charset="0"/>
              <a:buChar char="•"/>
            </a:pPr>
            <a:r>
              <a:rPr lang="en-US" b="0" dirty="0" smtClean="0"/>
              <a:t>Equipment Operations</a:t>
            </a:r>
            <a:endParaRPr lang="en-US" b="0" dirty="0" smtClean="0"/>
          </a:p>
          <a:p>
            <a:r>
              <a:rPr lang="en-US" dirty="0" smtClean="0"/>
              <a:t>Skilled at…</a:t>
            </a:r>
            <a:endParaRPr lang="en-US" dirty="0" smtClean="0"/>
          </a:p>
          <a:p>
            <a:pPr marL="285750" indent="-285750">
              <a:buFont typeface="Arial" panose="020B0604020202020204" pitchFamily="34" charset="0"/>
              <a:buChar char="•"/>
            </a:pPr>
            <a:r>
              <a:rPr lang="en-US" b="0" dirty="0" smtClean="0"/>
              <a:t>Communicating</a:t>
            </a:r>
          </a:p>
          <a:p>
            <a:pPr marL="285750" indent="-285750">
              <a:buFont typeface="Arial" panose="020B0604020202020204" pitchFamily="34" charset="0"/>
              <a:buChar char="•"/>
            </a:pPr>
            <a:r>
              <a:rPr lang="en-US" b="0" dirty="0" smtClean="0"/>
              <a:t>Problem </a:t>
            </a:r>
            <a:r>
              <a:rPr lang="en-US" b="0" dirty="0" smtClean="0"/>
              <a:t>Solving</a:t>
            </a:r>
          </a:p>
          <a:p>
            <a:pPr marL="285750" indent="-285750">
              <a:buFont typeface="Arial" panose="020B0604020202020204" pitchFamily="34" charset="0"/>
              <a:buChar char="•"/>
            </a:pPr>
            <a:r>
              <a:rPr lang="en-US" b="0" dirty="0" smtClean="0"/>
              <a:t>Data Analysis</a:t>
            </a:r>
          </a:p>
          <a:p>
            <a:pPr marL="285750" indent="-285750">
              <a:buFont typeface="Arial" panose="020B0604020202020204" pitchFamily="34" charset="0"/>
              <a:buChar char="•"/>
            </a:pPr>
            <a:r>
              <a:rPr lang="en-US" b="0" dirty="0" smtClean="0"/>
              <a:t>Troubleshooting</a:t>
            </a:r>
          </a:p>
          <a:p>
            <a:pPr marL="285750" indent="-285750">
              <a:buFont typeface="Arial" panose="020B0604020202020204" pitchFamily="34" charset="0"/>
              <a:buChar char="•"/>
            </a:pPr>
            <a:endParaRPr lang="en-US" dirty="0"/>
          </a:p>
        </p:txBody>
      </p:sp>
      <p:sp>
        <p:nvSpPr>
          <p:cNvPr id="5" name="Text Placeholder 4"/>
          <p:cNvSpPr>
            <a:spLocks noGrp="1"/>
          </p:cNvSpPr>
          <p:nvPr>
            <p:ph type="body" sz="quarter" idx="13"/>
          </p:nvPr>
        </p:nvSpPr>
        <p:spPr>
          <a:xfrm>
            <a:off x="379679" y="382327"/>
            <a:ext cx="8380677" cy="620564"/>
          </a:xfrm>
        </p:spPr>
        <p:txBody>
          <a:bodyPr/>
          <a:lstStyle/>
          <a:p>
            <a:r>
              <a:rPr lang="en-US" dirty="0" smtClean="0"/>
              <a:t>Facility Maintenance</a:t>
            </a:r>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b="6474"/>
          <a:stretch/>
        </p:blipFill>
        <p:spPr>
          <a:xfrm>
            <a:off x="3490451" y="1323760"/>
            <a:ext cx="5564370" cy="3903106"/>
          </a:xfrm>
          <a:prstGeom prst="rect">
            <a:avLst/>
          </a:prstGeom>
        </p:spPr>
      </p:pic>
    </p:spTree>
    <p:extLst>
      <p:ext uri="{BB962C8B-B14F-4D97-AF65-F5344CB8AC3E}">
        <p14:creationId xmlns:p14="http://schemas.microsoft.com/office/powerpoint/2010/main" val="1409454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fade">
                                      <p:cBhvr>
                                        <p:cTn id="15" dur="500"/>
                                        <p:tgtEl>
                                          <p:spTgt spid="4">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5" end="5"/>
                                            </p:txEl>
                                          </p:spTgt>
                                        </p:tgtEl>
                                        <p:attrNameLst>
                                          <p:attrName>style.visibility</p:attrName>
                                        </p:attrNameLst>
                                      </p:cBhvr>
                                      <p:to>
                                        <p:strVal val="visible"/>
                                      </p:to>
                                    </p:set>
                                    <p:animEffect transition="in" filter="fade">
                                      <p:cBhvr>
                                        <p:cTn id="18" dur="500"/>
                                        <p:tgtEl>
                                          <p:spTgt spid="4">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fade">
                                      <p:cBhvr>
                                        <p:cTn id="21" dur="500"/>
                                        <p:tgtEl>
                                          <p:spTgt spid="4">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9" end="9"/>
                                            </p:txEl>
                                          </p:spTgt>
                                        </p:tgtEl>
                                        <p:attrNameLst>
                                          <p:attrName>style.visibility</p:attrName>
                                        </p:attrNameLst>
                                      </p:cBhvr>
                                      <p:to>
                                        <p:strVal val="visible"/>
                                      </p:to>
                                    </p:set>
                                    <p:animEffect transition="in" filter="fade">
                                      <p:cBhvr>
                                        <p:cTn id="26" dur="500"/>
                                        <p:tgtEl>
                                          <p:spTgt spid="4">
                                            <p:txEl>
                                              <p:pRg st="9" end="9"/>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
                                            <p:txEl>
                                              <p:pRg st="10" end="10"/>
                                            </p:txEl>
                                          </p:spTgt>
                                        </p:tgtEl>
                                        <p:attrNameLst>
                                          <p:attrName>style.visibility</p:attrName>
                                        </p:attrNameLst>
                                      </p:cBhvr>
                                      <p:to>
                                        <p:strVal val="visible"/>
                                      </p:to>
                                    </p:set>
                                    <p:animEffect transition="in" filter="fade">
                                      <p:cBhvr>
                                        <p:cTn id="29" dur="500"/>
                                        <p:tgtEl>
                                          <p:spTgt spid="4">
                                            <p:txEl>
                                              <p:pRg st="10" end="1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4">
                                            <p:txEl>
                                              <p:pRg st="11" end="11"/>
                                            </p:txEl>
                                          </p:spTgt>
                                        </p:tgtEl>
                                        <p:attrNameLst>
                                          <p:attrName>style.visibility</p:attrName>
                                        </p:attrNameLst>
                                      </p:cBhvr>
                                      <p:to>
                                        <p:strVal val="visible"/>
                                      </p:to>
                                    </p:set>
                                    <p:animEffect transition="in" filter="fade">
                                      <p:cBhvr>
                                        <p:cTn id="32" dur="500"/>
                                        <p:tgtEl>
                                          <p:spTgt spid="4">
                                            <p:txEl>
                                              <p:pRg st="11" end="11"/>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Effect transition="in" filter="fade">
                                      <p:cBhvr>
                                        <p:cTn id="35"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92C85A5-24CD-F642-AC36-71B30DF7BD90}" type="slidenum">
              <a:rPr lang="en-US" smtClean="0"/>
              <a:t>24</a:t>
            </a:fld>
            <a:endParaRPr lang="en-US" dirty="0"/>
          </a:p>
        </p:txBody>
      </p:sp>
      <p:pic>
        <p:nvPicPr>
          <p:cNvPr id="1026" name="Picture 2" descr="Image result for cost to make a change as a project progresses"/>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518" b="12958"/>
          <a:stretch/>
        </p:blipFill>
        <p:spPr bwMode="auto">
          <a:xfrm>
            <a:off x="1465006" y="1964113"/>
            <a:ext cx="6531976" cy="3305977"/>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4"/>
          <p:cNvSpPr txBox="1">
            <a:spLocks/>
          </p:cNvSpPr>
          <p:nvPr/>
        </p:nvSpPr>
        <p:spPr>
          <a:xfrm>
            <a:off x="379679" y="382326"/>
            <a:ext cx="8380677" cy="635591"/>
          </a:xfrm>
          <a:prstGeom prst="rect">
            <a:avLst/>
          </a:prstGeom>
        </p:spPr>
        <p:txBody>
          <a:bodyPr/>
          <a:lstStyle>
            <a:lvl1pPr marL="0" indent="0" algn="l" defTabSz="571478" rtl="0" eaLnBrk="1" latinLnBrk="0" hangingPunct="1">
              <a:lnSpc>
                <a:spcPts val="1500"/>
              </a:lnSpc>
              <a:spcBef>
                <a:spcPts val="0"/>
              </a:spcBef>
              <a:spcAft>
                <a:spcPts val="1125"/>
              </a:spcAft>
              <a:buFont typeface="Arial" panose="020B0604020202020204" pitchFamily="34" charset="0"/>
              <a:buNone/>
              <a:defRPr sz="1375" b="1" kern="1200">
                <a:solidFill>
                  <a:schemeClr val="accent1"/>
                </a:solidFill>
                <a:latin typeface="+mn-lt"/>
                <a:ea typeface="+mn-ea"/>
                <a:cs typeface="+mn-cs"/>
              </a:defRPr>
            </a:lvl1pPr>
            <a:lvl2pPr marL="1985" indent="0" algn="l" defTabSz="571478" rtl="0" eaLnBrk="1" latinLnBrk="0" hangingPunct="1">
              <a:lnSpc>
                <a:spcPts val="1500"/>
              </a:lnSpc>
              <a:spcBef>
                <a:spcPts val="0"/>
              </a:spcBef>
              <a:spcAft>
                <a:spcPts val="1125"/>
              </a:spcAft>
              <a:buFont typeface="Arial" panose="020B0604020202020204" pitchFamily="34" charset="0"/>
              <a:buNone/>
              <a:defRPr sz="1250" kern="1200">
                <a:solidFill>
                  <a:schemeClr val="tx2"/>
                </a:solidFill>
                <a:latin typeface="+mn-lt"/>
                <a:ea typeface="+mn-ea"/>
                <a:cs typeface="+mn-cs"/>
              </a:defRPr>
            </a:lvl2pPr>
            <a:lvl3pPr marL="213312" indent="-213312" algn="l" defTabSz="571478" rtl="0" eaLnBrk="1" latinLnBrk="0" hangingPunct="1">
              <a:lnSpc>
                <a:spcPts val="1500"/>
              </a:lnSpc>
              <a:spcBef>
                <a:spcPts val="0"/>
              </a:spcBef>
              <a:spcAft>
                <a:spcPts val="1125"/>
              </a:spcAft>
              <a:buClr>
                <a:schemeClr val="accent2"/>
              </a:buClr>
              <a:buFont typeface="Arial" panose="020B0604020202020204" pitchFamily="34" charset="0"/>
              <a:buChar char="&gt;"/>
              <a:defRPr sz="1250" kern="1200">
                <a:solidFill>
                  <a:schemeClr val="tx2"/>
                </a:solidFill>
                <a:latin typeface="+mn-lt"/>
                <a:ea typeface="+mn-ea"/>
                <a:cs typeface="+mn-cs"/>
              </a:defRPr>
            </a:lvl3pPr>
            <a:lvl4pPr marL="427616" indent="-214304" algn="l" defTabSz="571478" rtl="0" eaLnBrk="1" latinLnBrk="0" hangingPunct="1">
              <a:lnSpc>
                <a:spcPts val="1500"/>
              </a:lnSpc>
              <a:spcBef>
                <a:spcPts val="0"/>
              </a:spcBef>
              <a:spcAft>
                <a:spcPts val="1125"/>
              </a:spcAft>
              <a:buFont typeface="Arial" panose="020B0604020202020204" pitchFamily="34" charset="0"/>
              <a:buChar char="–"/>
              <a:tabLst/>
              <a:defRPr sz="1250" kern="1200">
                <a:solidFill>
                  <a:schemeClr val="tx2"/>
                </a:solidFill>
                <a:latin typeface="+mn-lt"/>
                <a:ea typeface="+mn-ea"/>
                <a:cs typeface="+mn-cs"/>
              </a:defRPr>
            </a:lvl4pPr>
            <a:lvl5pPr marL="1285823" indent="-142869" algn="l" defTabSz="571478" rtl="0" eaLnBrk="1" latinLnBrk="0" hangingPunct="1">
              <a:spcBef>
                <a:spcPct val="20000"/>
              </a:spcBef>
              <a:buFont typeface="Arial" panose="020B0604020202020204" pitchFamily="34" charset="0"/>
              <a:buChar char="»"/>
              <a:defRPr sz="1250" kern="1200">
                <a:solidFill>
                  <a:schemeClr val="tx2"/>
                </a:solidFill>
                <a:latin typeface="+mn-lt"/>
                <a:ea typeface="+mn-ea"/>
                <a:cs typeface="+mn-cs"/>
              </a:defRPr>
            </a:lvl5pPr>
            <a:lvl6pPr marL="1571562"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6pPr>
            <a:lvl7pPr marL="1857301"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7pPr>
            <a:lvl8pPr marL="2143040"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8pPr>
            <a:lvl9pPr marL="2428778"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9pPr>
          </a:lstStyle>
          <a:p>
            <a:r>
              <a:rPr lang="en-US" sz="2000" dirty="0" smtClean="0"/>
              <a:t>The Cost of Change</a:t>
            </a:r>
            <a:endParaRPr lang="en-US" sz="2000" dirty="0"/>
          </a:p>
        </p:txBody>
      </p:sp>
      <p:cxnSp>
        <p:nvCxnSpPr>
          <p:cNvPr id="7" name="Straight Arrow Connector 6"/>
          <p:cNvCxnSpPr/>
          <p:nvPr/>
        </p:nvCxnSpPr>
        <p:spPr>
          <a:xfrm flipV="1">
            <a:off x="1465006" y="1582995"/>
            <a:ext cx="0" cy="3655463"/>
          </a:xfrm>
          <a:prstGeom prst="straightConnector1">
            <a:avLst/>
          </a:prstGeom>
          <a:ln w="381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465005" y="5238458"/>
            <a:ext cx="6041923" cy="31632"/>
          </a:xfrm>
          <a:prstGeom prst="straightConnector1">
            <a:avLst/>
          </a:prstGeom>
          <a:ln w="381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563950" y="5270090"/>
            <a:ext cx="1031511" cy="369332"/>
          </a:xfrm>
          <a:prstGeom prst="rect">
            <a:avLst/>
          </a:prstGeom>
          <a:noFill/>
        </p:spPr>
        <p:txBody>
          <a:bodyPr wrap="square" rtlCol="0">
            <a:spAutoFit/>
          </a:bodyPr>
          <a:lstStyle/>
          <a:p>
            <a:r>
              <a:rPr lang="en-US" dirty="0" smtClean="0"/>
              <a:t>Time</a:t>
            </a:r>
            <a:endParaRPr lang="en-US" dirty="0"/>
          </a:p>
        </p:txBody>
      </p:sp>
      <p:sp>
        <p:nvSpPr>
          <p:cNvPr id="14" name="TextBox 13"/>
          <p:cNvSpPr txBox="1"/>
          <p:nvPr/>
        </p:nvSpPr>
        <p:spPr>
          <a:xfrm rot="16200000">
            <a:off x="446634" y="2940789"/>
            <a:ext cx="1287151" cy="374796"/>
          </a:xfrm>
          <a:prstGeom prst="rect">
            <a:avLst/>
          </a:prstGeom>
          <a:noFill/>
        </p:spPr>
        <p:txBody>
          <a:bodyPr wrap="square" rtlCol="0">
            <a:spAutoFit/>
          </a:bodyPr>
          <a:lstStyle/>
          <a:p>
            <a:pPr algn="ctr"/>
            <a:r>
              <a:rPr lang="en-US" dirty="0" smtClean="0"/>
              <a:t>Flexibility</a:t>
            </a:r>
            <a:endParaRPr lang="en-US" dirty="0"/>
          </a:p>
        </p:txBody>
      </p:sp>
      <p:sp>
        <p:nvSpPr>
          <p:cNvPr id="15" name="TextBox 14"/>
          <p:cNvSpPr txBox="1"/>
          <p:nvPr/>
        </p:nvSpPr>
        <p:spPr>
          <a:xfrm rot="16200000">
            <a:off x="6916779" y="2940789"/>
            <a:ext cx="1287151" cy="374796"/>
          </a:xfrm>
          <a:prstGeom prst="rect">
            <a:avLst/>
          </a:prstGeom>
          <a:noFill/>
        </p:spPr>
        <p:txBody>
          <a:bodyPr wrap="square" rtlCol="0">
            <a:spAutoFit/>
          </a:bodyPr>
          <a:lstStyle/>
          <a:p>
            <a:pPr algn="ctr"/>
            <a:r>
              <a:rPr lang="en-US" dirty="0" smtClean="0"/>
              <a:t>Cost</a:t>
            </a:r>
            <a:endParaRPr lang="en-US" dirty="0"/>
          </a:p>
        </p:txBody>
      </p:sp>
      <p:cxnSp>
        <p:nvCxnSpPr>
          <p:cNvPr id="16" name="Straight Arrow Connector 15"/>
          <p:cNvCxnSpPr/>
          <p:nvPr/>
        </p:nvCxnSpPr>
        <p:spPr>
          <a:xfrm flipV="1">
            <a:off x="7297352" y="1614627"/>
            <a:ext cx="0" cy="3655463"/>
          </a:xfrm>
          <a:prstGeom prst="straightConnector1">
            <a:avLst/>
          </a:prstGeom>
          <a:ln w="38100">
            <a:solidFill>
              <a:schemeClr val="accent5">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49402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rIns="0" bIns="0" anchor="b" anchorCtr="0"/>
          <a:lstStyle/>
          <a:p>
            <a:pPr>
              <a:lnSpc>
                <a:spcPts val="2375"/>
              </a:lnSpc>
            </a:pPr>
            <a:r>
              <a:rPr lang="en-US" sz="3600" b="1" cap="all" dirty="0">
                <a:solidFill>
                  <a:schemeClr val="bg1"/>
                </a:solidFill>
              </a:rPr>
              <a:t>Panel Discussion</a:t>
            </a:r>
          </a:p>
        </p:txBody>
      </p:sp>
      <p:sp>
        <p:nvSpPr>
          <p:cNvPr id="3" name="Content Placeholder 2"/>
          <p:cNvSpPr>
            <a:spLocks noGrp="1"/>
          </p:cNvSpPr>
          <p:nvPr>
            <p:ph idx="1"/>
          </p:nvPr>
        </p:nvSpPr>
        <p:spPr/>
        <p:txBody>
          <a:bodyPr vert="horz" lIns="0" tIns="0" rIns="0" bIns="0" rtlCol="0" anchor="t" anchorCtr="0">
            <a:noAutofit/>
          </a:bodyPr>
          <a:lstStyle/>
          <a:p>
            <a:pPr>
              <a:lnSpc>
                <a:spcPts val="1500"/>
              </a:lnSpc>
              <a:spcBef>
                <a:spcPts val="0"/>
              </a:spcBef>
              <a:spcAft>
                <a:spcPts val="1125"/>
              </a:spcAft>
            </a:pPr>
            <a:r>
              <a:rPr lang="en-US" sz="2400" cap="all" dirty="0">
                <a:solidFill>
                  <a:schemeClr val="bg1"/>
                </a:solidFill>
              </a:rPr>
              <a:t>Inter Discipline </a:t>
            </a:r>
            <a:r>
              <a:rPr lang="en-US" sz="2400" cap="all" dirty="0" smtClean="0">
                <a:solidFill>
                  <a:schemeClr val="bg1"/>
                </a:solidFill>
              </a:rPr>
              <a:t>Engineering</a:t>
            </a:r>
          </a:p>
          <a:p>
            <a:pPr>
              <a:lnSpc>
                <a:spcPts val="1500"/>
              </a:lnSpc>
              <a:spcBef>
                <a:spcPts val="0"/>
              </a:spcBef>
              <a:spcAft>
                <a:spcPts val="1125"/>
              </a:spcAft>
            </a:pPr>
            <a:endParaRPr lang="en-US" sz="2400" cap="all" dirty="0">
              <a:solidFill>
                <a:schemeClr val="bg1"/>
              </a:solidFill>
            </a:endParaRPr>
          </a:p>
          <a:p>
            <a:pPr>
              <a:lnSpc>
                <a:spcPts val="1500"/>
              </a:lnSpc>
              <a:spcBef>
                <a:spcPts val="0"/>
              </a:spcBef>
              <a:spcAft>
                <a:spcPts val="1125"/>
              </a:spcAft>
            </a:pPr>
            <a:r>
              <a:rPr lang="en-US" sz="2400" cap="all" dirty="0" smtClean="0">
                <a:solidFill>
                  <a:schemeClr val="bg1"/>
                </a:solidFill>
              </a:rPr>
              <a:t>Architecture</a:t>
            </a:r>
          </a:p>
          <a:p>
            <a:pPr>
              <a:lnSpc>
                <a:spcPts val="1500"/>
              </a:lnSpc>
              <a:spcBef>
                <a:spcPts val="0"/>
              </a:spcBef>
              <a:spcAft>
                <a:spcPts val="1125"/>
              </a:spcAft>
            </a:pPr>
            <a:endParaRPr lang="en-US" sz="2400" cap="all" dirty="0">
              <a:solidFill>
                <a:schemeClr val="bg1"/>
              </a:solidFill>
            </a:endParaRPr>
          </a:p>
          <a:p>
            <a:pPr>
              <a:lnSpc>
                <a:spcPts val="1500"/>
              </a:lnSpc>
              <a:spcBef>
                <a:spcPts val="0"/>
              </a:spcBef>
              <a:spcAft>
                <a:spcPts val="1125"/>
              </a:spcAft>
            </a:pPr>
            <a:r>
              <a:rPr lang="en-US" sz="2400" cap="all" dirty="0">
                <a:solidFill>
                  <a:schemeClr val="bg1"/>
                </a:solidFill>
              </a:rPr>
              <a:t>Construction Services</a:t>
            </a:r>
          </a:p>
        </p:txBody>
      </p:sp>
    </p:spTree>
    <p:extLst>
      <p:ext uri="{BB962C8B-B14F-4D97-AF65-F5344CB8AC3E}">
        <p14:creationId xmlns:p14="http://schemas.microsoft.com/office/powerpoint/2010/main" val="3226796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3600" dirty="0" smtClean="0"/>
              <a:t>Questions?</a:t>
            </a:r>
            <a:endParaRPr lang="en-US" sz="3600" dirty="0"/>
          </a:p>
        </p:txBody>
      </p:sp>
    </p:spTree>
    <p:extLst>
      <p:ext uri="{BB962C8B-B14F-4D97-AF65-F5344CB8AC3E}">
        <p14:creationId xmlns:p14="http://schemas.microsoft.com/office/powerpoint/2010/main" val="36021075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92C85A5-24CD-F642-AC36-71B30DF7BD90}" type="slidenum">
              <a:rPr lang="en-US" smtClean="0"/>
              <a:t>3</a:t>
            </a:fld>
            <a:endParaRPr lang="en-US" dirty="0"/>
          </a:p>
        </p:txBody>
      </p:sp>
      <p:pic>
        <p:nvPicPr>
          <p:cNvPr id="1026" name="Picture 2" descr="Image result for cost to make a change as a project progresses"/>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518" b="12958"/>
          <a:stretch/>
        </p:blipFill>
        <p:spPr bwMode="auto">
          <a:xfrm>
            <a:off x="1465006" y="1964113"/>
            <a:ext cx="6531976" cy="3305977"/>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4"/>
          <p:cNvSpPr txBox="1">
            <a:spLocks/>
          </p:cNvSpPr>
          <p:nvPr/>
        </p:nvSpPr>
        <p:spPr>
          <a:xfrm>
            <a:off x="379679" y="382326"/>
            <a:ext cx="8380677" cy="635591"/>
          </a:xfrm>
          <a:prstGeom prst="rect">
            <a:avLst/>
          </a:prstGeom>
        </p:spPr>
        <p:txBody>
          <a:bodyPr/>
          <a:lstStyle>
            <a:lvl1pPr marL="0" indent="0" algn="l" defTabSz="571478" rtl="0" eaLnBrk="1" latinLnBrk="0" hangingPunct="1">
              <a:lnSpc>
                <a:spcPts val="1500"/>
              </a:lnSpc>
              <a:spcBef>
                <a:spcPts val="0"/>
              </a:spcBef>
              <a:spcAft>
                <a:spcPts val="1125"/>
              </a:spcAft>
              <a:buFont typeface="Arial" panose="020B0604020202020204" pitchFamily="34" charset="0"/>
              <a:buNone/>
              <a:defRPr sz="1375" b="1" kern="1200">
                <a:solidFill>
                  <a:schemeClr val="accent1"/>
                </a:solidFill>
                <a:latin typeface="+mn-lt"/>
                <a:ea typeface="+mn-ea"/>
                <a:cs typeface="+mn-cs"/>
              </a:defRPr>
            </a:lvl1pPr>
            <a:lvl2pPr marL="1985" indent="0" algn="l" defTabSz="571478" rtl="0" eaLnBrk="1" latinLnBrk="0" hangingPunct="1">
              <a:lnSpc>
                <a:spcPts val="1500"/>
              </a:lnSpc>
              <a:spcBef>
                <a:spcPts val="0"/>
              </a:spcBef>
              <a:spcAft>
                <a:spcPts val="1125"/>
              </a:spcAft>
              <a:buFont typeface="Arial" panose="020B0604020202020204" pitchFamily="34" charset="0"/>
              <a:buNone/>
              <a:defRPr sz="1250" kern="1200">
                <a:solidFill>
                  <a:schemeClr val="tx2"/>
                </a:solidFill>
                <a:latin typeface="+mn-lt"/>
                <a:ea typeface="+mn-ea"/>
                <a:cs typeface="+mn-cs"/>
              </a:defRPr>
            </a:lvl2pPr>
            <a:lvl3pPr marL="213312" indent="-213312" algn="l" defTabSz="571478" rtl="0" eaLnBrk="1" latinLnBrk="0" hangingPunct="1">
              <a:lnSpc>
                <a:spcPts val="1500"/>
              </a:lnSpc>
              <a:spcBef>
                <a:spcPts val="0"/>
              </a:spcBef>
              <a:spcAft>
                <a:spcPts val="1125"/>
              </a:spcAft>
              <a:buClr>
                <a:schemeClr val="accent2"/>
              </a:buClr>
              <a:buFont typeface="Arial" panose="020B0604020202020204" pitchFamily="34" charset="0"/>
              <a:buChar char="&gt;"/>
              <a:defRPr sz="1250" kern="1200">
                <a:solidFill>
                  <a:schemeClr val="tx2"/>
                </a:solidFill>
                <a:latin typeface="+mn-lt"/>
                <a:ea typeface="+mn-ea"/>
                <a:cs typeface="+mn-cs"/>
              </a:defRPr>
            </a:lvl3pPr>
            <a:lvl4pPr marL="427616" indent="-214304" algn="l" defTabSz="571478" rtl="0" eaLnBrk="1" latinLnBrk="0" hangingPunct="1">
              <a:lnSpc>
                <a:spcPts val="1500"/>
              </a:lnSpc>
              <a:spcBef>
                <a:spcPts val="0"/>
              </a:spcBef>
              <a:spcAft>
                <a:spcPts val="1125"/>
              </a:spcAft>
              <a:buFont typeface="Arial" panose="020B0604020202020204" pitchFamily="34" charset="0"/>
              <a:buChar char="–"/>
              <a:tabLst/>
              <a:defRPr sz="1250" kern="1200">
                <a:solidFill>
                  <a:schemeClr val="tx2"/>
                </a:solidFill>
                <a:latin typeface="+mn-lt"/>
                <a:ea typeface="+mn-ea"/>
                <a:cs typeface="+mn-cs"/>
              </a:defRPr>
            </a:lvl4pPr>
            <a:lvl5pPr marL="1285823" indent="-142869" algn="l" defTabSz="571478" rtl="0" eaLnBrk="1" latinLnBrk="0" hangingPunct="1">
              <a:spcBef>
                <a:spcPct val="20000"/>
              </a:spcBef>
              <a:buFont typeface="Arial" panose="020B0604020202020204" pitchFamily="34" charset="0"/>
              <a:buChar char="»"/>
              <a:defRPr sz="1250" kern="1200">
                <a:solidFill>
                  <a:schemeClr val="tx2"/>
                </a:solidFill>
                <a:latin typeface="+mn-lt"/>
                <a:ea typeface="+mn-ea"/>
                <a:cs typeface="+mn-cs"/>
              </a:defRPr>
            </a:lvl5pPr>
            <a:lvl6pPr marL="1571562"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6pPr>
            <a:lvl7pPr marL="1857301"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7pPr>
            <a:lvl8pPr marL="2143040"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8pPr>
            <a:lvl9pPr marL="2428778"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9pPr>
          </a:lstStyle>
          <a:p>
            <a:r>
              <a:rPr lang="en-US" sz="2000" dirty="0" smtClean="0"/>
              <a:t>The Cost of Change</a:t>
            </a:r>
            <a:endParaRPr lang="en-US" sz="2000" dirty="0"/>
          </a:p>
        </p:txBody>
      </p:sp>
      <p:cxnSp>
        <p:nvCxnSpPr>
          <p:cNvPr id="7" name="Straight Arrow Connector 6"/>
          <p:cNvCxnSpPr/>
          <p:nvPr/>
        </p:nvCxnSpPr>
        <p:spPr>
          <a:xfrm flipV="1">
            <a:off x="1465006" y="1582995"/>
            <a:ext cx="0" cy="3655463"/>
          </a:xfrm>
          <a:prstGeom prst="straightConnector1">
            <a:avLst/>
          </a:prstGeom>
          <a:ln w="381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465005" y="5238458"/>
            <a:ext cx="6041923" cy="31632"/>
          </a:xfrm>
          <a:prstGeom prst="straightConnector1">
            <a:avLst/>
          </a:prstGeom>
          <a:ln w="381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563950" y="5270090"/>
            <a:ext cx="1031511" cy="369332"/>
          </a:xfrm>
          <a:prstGeom prst="rect">
            <a:avLst/>
          </a:prstGeom>
          <a:noFill/>
        </p:spPr>
        <p:txBody>
          <a:bodyPr wrap="square" rtlCol="0">
            <a:spAutoFit/>
          </a:bodyPr>
          <a:lstStyle/>
          <a:p>
            <a:r>
              <a:rPr lang="en-US" dirty="0" smtClean="0"/>
              <a:t>Time</a:t>
            </a:r>
            <a:endParaRPr lang="en-US" dirty="0"/>
          </a:p>
        </p:txBody>
      </p:sp>
      <p:sp>
        <p:nvSpPr>
          <p:cNvPr id="14" name="TextBox 13"/>
          <p:cNvSpPr txBox="1"/>
          <p:nvPr/>
        </p:nvSpPr>
        <p:spPr>
          <a:xfrm rot="16200000">
            <a:off x="446634" y="2940789"/>
            <a:ext cx="1287151" cy="374796"/>
          </a:xfrm>
          <a:prstGeom prst="rect">
            <a:avLst/>
          </a:prstGeom>
          <a:noFill/>
        </p:spPr>
        <p:txBody>
          <a:bodyPr wrap="square" rtlCol="0">
            <a:spAutoFit/>
          </a:bodyPr>
          <a:lstStyle/>
          <a:p>
            <a:pPr algn="ctr"/>
            <a:r>
              <a:rPr lang="en-US" dirty="0" smtClean="0"/>
              <a:t>Flexibility</a:t>
            </a:r>
            <a:endParaRPr lang="en-US" dirty="0"/>
          </a:p>
        </p:txBody>
      </p:sp>
      <p:sp>
        <p:nvSpPr>
          <p:cNvPr id="15" name="TextBox 14"/>
          <p:cNvSpPr txBox="1"/>
          <p:nvPr/>
        </p:nvSpPr>
        <p:spPr>
          <a:xfrm rot="16200000">
            <a:off x="6916779" y="2940789"/>
            <a:ext cx="1287151" cy="374796"/>
          </a:xfrm>
          <a:prstGeom prst="rect">
            <a:avLst/>
          </a:prstGeom>
          <a:noFill/>
        </p:spPr>
        <p:txBody>
          <a:bodyPr wrap="square" rtlCol="0">
            <a:spAutoFit/>
          </a:bodyPr>
          <a:lstStyle/>
          <a:p>
            <a:pPr algn="ctr"/>
            <a:r>
              <a:rPr lang="en-US" dirty="0" smtClean="0"/>
              <a:t>Cost</a:t>
            </a:r>
            <a:endParaRPr lang="en-US" dirty="0"/>
          </a:p>
        </p:txBody>
      </p:sp>
      <p:cxnSp>
        <p:nvCxnSpPr>
          <p:cNvPr id="16" name="Straight Arrow Connector 15"/>
          <p:cNvCxnSpPr/>
          <p:nvPr/>
        </p:nvCxnSpPr>
        <p:spPr>
          <a:xfrm flipV="1">
            <a:off x="7297352" y="1614627"/>
            <a:ext cx="0" cy="3655463"/>
          </a:xfrm>
          <a:prstGeom prst="straightConnector1">
            <a:avLst/>
          </a:prstGeom>
          <a:ln w="38100">
            <a:solidFill>
              <a:schemeClr val="accent5">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8532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79679" y="1067077"/>
            <a:ext cx="3526462" cy="4960469"/>
          </a:xfrm>
        </p:spPr>
        <p:txBody>
          <a:bodyPr/>
          <a:lstStyle/>
          <a:p>
            <a:r>
              <a:rPr lang="en-US" sz="1800" dirty="0" smtClean="0"/>
              <a:t>What is Strategic Consulting?</a:t>
            </a:r>
            <a:endParaRPr lang="en-US" sz="1800" b="0" dirty="0" smtClean="0"/>
          </a:p>
          <a:p>
            <a:endParaRPr lang="en-US" sz="1800" b="0" dirty="0"/>
          </a:p>
        </p:txBody>
      </p:sp>
      <p:sp>
        <p:nvSpPr>
          <p:cNvPr id="5" name="Text Placeholder 4"/>
          <p:cNvSpPr>
            <a:spLocks noGrp="1"/>
          </p:cNvSpPr>
          <p:nvPr>
            <p:ph type="body" sz="quarter" idx="13"/>
          </p:nvPr>
        </p:nvSpPr>
        <p:spPr>
          <a:xfrm>
            <a:off x="379679" y="382326"/>
            <a:ext cx="8380677" cy="635591"/>
          </a:xfrm>
        </p:spPr>
        <p:txBody>
          <a:bodyPr/>
          <a:lstStyle/>
          <a:p>
            <a:r>
              <a:rPr lang="en-US" dirty="0" smtClean="0"/>
              <a:t>Strategic </a:t>
            </a:r>
            <a:r>
              <a:rPr lang="en-US" dirty="0" smtClean="0"/>
              <a:t>Consulting</a:t>
            </a:r>
            <a:endParaRPr lang="en-US" dirty="0"/>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10" r="1259" b="1330"/>
          <a:stretch/>
        </p:blipFill>
        <p:spPr bwMode="auto">
          <a:xfrm>
            <a:off x="4172402" y="1067077"/>
            <a:ext cx="4587954" cy="4516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25458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79679" y="1067077"/>
            <a:ext cx="3287753" cy="4960469"/>
          </a:xfrm>
        </p:spPr>
        <p:txBody>
          <a:bodyPr/>
          <a:lstStyle/>
          <a:p>
            <a:r>
              <a:rPr lang="en-US" dirty="0"/>
              <a:t>Stakeholders such as…</a:t>
            </a:r>
          </a:p>
          <a:p>
            <a:pPr marL="285750" indent="-285750">
              <a:lnSpc>
                <a:spcPct val="100000"/>
              </a:lnSpc>
              <a:buFont typeface="Arial" panose="020B0604020202020204" pitchFamily="34" charset="0"/>
              <a:buChar char="•"/>
            </a:pPr>
            <a:r>
              <a:rPr lang="en-US" b="0" dirty="0"/>
              <a:t>Operations, </a:t>
            </a:r>
            <a:r>
              <a:rPr lang="en-US" b="0" dirty="0" smtClean="0"/>
              <a:t>Engineering</a:t>
            </a:r>
            <a:r>
              <a:rPr lang="en-US" b="0" dirty="0"/>
              <a:t>, </a:t>
            </a:r>
            <a:r>
              <a:rPr lang="en-US" b="0" dirty="0" smtClean="0"/>
              <a:t>Management</a:t>
            </a:r>
            <a:r>
              <a:rPr lang="en-US" b="0" dirty="0"/>
              <a:t>, Quality</a:t>
            </a:r>
            <a:endParaRPr lang="en-US" dirty="0"/>
          </a:p>
          <a:p>
            <a:r>
              <a:rPr lang="en-US" dirty="0" smtClean="0"/>
              <a:t>Experience with…</a:t>
            </a:r>
            <a:endParaRPr lang="en-US" dirty="0" smtClean="0"/>
          </a:p>
          <a:p>
            <a:pPr marL="285750" indent="-285750">
              <a:buFont typeface="Arial" panose="020B0604020202020204" pitchFamily="34" charset="0"/>
              <a:buChar char="•"/>
            </a:pPr>
            <a:r>
              <a:rPr lang="en-US" b="0" dirty="0" smtClean="0"/>
              <a:t>Facility Operations</a:t>
            </a:r>
          </a:p>
          <a:p>
            <a:pPr marL="285750" indent="-285750">
              <a:buFont typeface="Arial" panose="020B0604020202020204" pitchFamily="34" charset="0"/>
              <a:buChar char="•"/>
            </a:pPr>
            <a:r>
              <a:rPr lang="en-US" b="0" dirty="0" smtClean="0"/>
              <a:t>Contributing to Codes </a:t>
            </a:r>
            <a:r>
              <a:rPr lang="en-US" b="0" dirty="0" smtClean="0"/>
              <a:t>&amp; </a:t>
            </a:r>
            <a:r>
              <a:rPr lang="en-US" b="0" dirty="0" smtClean="0"/>
              <a:t>Guidelines</a:t>
            </a:r>
            <a:endParaRPr lang="en-US" b="0" dirty="0" smtClean="0"/>
          </a:p>
          <a:p>
            <a:pPr marL="285750" indent="-285750">
              <a:buFont typeface="Arial" panose="020B0604020202020204" pitchFamily="34" charset="0"/>
              <a:buChar char="•"/>
            </a:pPr>
            <a:r>
              <a:rPr lang="en-US" b="0" dirty="0" smtClean="0"/>
              <a:t>Technical </a:t>
            </a:r>
            <a:r>
              <a:rPr lang="en-US" b="0" dirty="0" smtClean="0"/>
              <a:t>Speaking</a:t>
            </a:r>
            <a:endParaRPr lang="en-US" b="0" dirty="0"/>
          </a:p>
          <a:p>
            <a:r>
              <a:rPr lang="en-US" dirty="0" smtClean="0"/>
              <a:t>Skilled at…</a:t>
            </a:r>
            <a:endParaRPr lang="en-US" dirty="0" smtClean="0"/>
          </a:p>
          <a:p>
            <a:pPr marL="285750" indent="-285750">
              <a:buFont typeface="Arial" panose="020B0604020202020204" pitchFamily="34" charset="0"/>
              <a:buChar char="•"/>
            </a:pPr>
            <a:r>
              <a:rPr lang="en-US" b="0" dirty="0" smtClean="0"/>
              <a:t>Communicating</a:t>
            </a:r>
            <a:endParaRPr lang="en-US" b="0" dirty="0"/>
          </a:p>
          <a:p>
            <a:pPr marL="285750" indent="-285750">
              <a:buFont typeface="Arial" panose="020B0604020202020204" pitchFamily="34" charset="0"/>
              <a:buChar char="•"/>
            </a:pPr>
            <a:r>
              <a:rPr lang="en-US" b="0" dirty="0" smtClean="0"/>
              <a:t>Innovation</a:t>
            </a:r>
            <a:endParaRPr lang="en-US" b="0" dirty="0" smtClean="0"/>
          </a:p>
          <a:p>
            <a:pPr marL="285750" indent="-285750">
              <a:buFont typeface="Arial" panose="020B0604020202020204" pitchFamily="34" charset="0"/>
              <a:buChar char="•"/>
            </a:pPr>
            <a:r>
              <a:rPr lang="en-US" b="0" dirty="0" smtClean="0"/>
              <a:t>Listening</a:t>
            </a:r>
            <a:endParaRPr lang="en-US" b="0" dirty="0" smtClean="0"/>
          </a:p>
          <a:p>
            <a:pPr marL="285750" indent="-285750">
              <a:buFont typeface="Arial" panose="020B0604020202020204" pitchFamily="34" charset="0"/>
              <a:buChar char="•"/>
            </a:pPr>
            <a:r>
              <a:rPr lang="en-US" b="0" dirty="0" smtClean="0"/>
              <a:t>Dealing </a:t>
            </a:r>
            <a:r>
              <a:rPr lang="en-US" b="0" dirty="0" smtClean="0"/>
              <a:t>with Ambiguity</a:t>
            </a:r>
          </a:p>
          <a:p>
            <a:pPr marL="285750" indent="-285750">
              <a:buFont typeface="Arial" panose="020B0604020202020204" pitchFamily="34" charset="0"/>
              <a:buChar char="•"/>
            </a:pPr>
            <a:r>
              <a:rPr lang="en-US" b="0" dirty="0" smtClean="0"/>
              <a:t>Facilitating Groups</a:t>
            </a:r>
            <a:endParaRPr lang="en-US" b="0" dirty="0" smtClean="0"/>
          </a:p>
          <a:p>
            <a:pPr marL="285750" indent="-285750">
              <a:buFont typeface="Arial" panose="020B0604020202020204" pitchFamily="34" charset="0"/>
              <a:buChar char="•"/>
            </a:pPr>
            <a:r>
              <a:rPr lang="en-US" b="0" dirty="0" smtClean="0"/>
              <a:t>Discussing </a:t>
            </a:r>
            <a:r>
              <a:rPr lang="en-US" b="0" dirty="0" smtClean="0"/>
              <a:t>Regulatory </a:t>
            </a:r>
            <a:r>
              <a:rPr lang="en-US" b="0" dirty="0"/>
              <a:t>Compliance and Industry Trends</a:t>
            </a:r>
            <a:endParaRPr lang="en-US" b="0" dirty="0" smtClean="0"/>
          </a:p>
          <a:p>
            <a:endParaRPr lang="en-US" b="0" dirty="0"/>
          </a:p>
        </p:txBody>
      </p:sp>
      <p:sp>
        <p:nvSpPr>
          <p:cNvPr id="5" name="Text Placeholder 4"/>
          <p:cNvSpPr>
            <a:spLocks noGrp="1"/>
          </p:cNvSpPr>
          <p:nvPr>
            <p:ph type="body" sz="quarter" idx="13"/>
          </p:nvPr>
        </p:nvSpPr>
        <p:spPr>
          <a:xfrm>
            <a:off x="379679" y="382326"/>
            <a:ext cx="8380677" cy="635591"/>
          </a:xfrm>
        </p:spPr>
        <p:txBody>
          <a:bodyPr/>
          <a:lstStyle/>
          <a:p>
            <a:r>
              <a:rPr lang="en-US" dirty="0" smtClean="0"/>
              <a:t>Who does Strategic Consulting?</a:t>
            </a:r>
            <a:endParaRPr lang="en-US"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10" r="1259" b="1330"/>
          <a:stretch/>
        </p:blipFill>
        <p:spPr bwMode="auto">
          <a:xfrm>
            <a:off x="4063458" y="1017917"/>
            <a:ext cx="4799316" cy="4724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6675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fade">
                                      <p:cBhvr>
                                        <p:cTn id="15" dur="500"/>
                                        <p:tgtEl>
                                          <p:spTgt spid="4">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5" end="5"/>
                                            </p:txEl>
                                          </p:spTgt>
                                        </p:tgtEl>
                                        <p:attrNameLst>
                                          <p:attrName>style.visibility</p:attrName>
                                        </p:attrNameLst>
                                      </p:cBhvr>
                                      <p:to>
                                        <p:strVal val="visible"/>
                                      </p:to>
                                    </p:set>
                                    <p:animEffect transition="in" filter="fade">
                                      <p:cBhvr>
                                        <p:cTn id="18" dur="500"/>
                                        <p:tgtEl>
                                          <p:spTgt spid="4">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animEffect transition="in" filter="fade">
                                      <p:cBhvr>
                                        <p:cTn id="23" dur="500"/>
                                        <p:tgtEl>
                                          <p:spTgt spid="4">
                                            <p:txEl>
                                              <p:pRg st="7" end="7"/>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8" end="8"/>
                                            </p:txEl>
                                          </p:spTgt>
                                        </p:tgtEl>
                                        <p:attrNameLst>
                                          <p:attrName>style.visibility</p:attrName>
                                        </p:attrNameLst>
                                      </p:cBhvr>
                                      <p:to>
                                        <p:strVal val="visible"/>
                                      </p:to>
                                    </p:set>
                                    <p:animEffect transition="in" filter="fade">
                                      <p:cBhvr>
                                        <p:cTn id="26" dur="500"/>
                                        <p:tgtEl>
                                          <p:spTgt spid="4">
                                            <p:txEl>
                                              <p:pRg st="8" end="8"/>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animEffect transition="in" filter="fade">
                                      <p:cBhvr>
                                        <p:cTn id="29" dur="500"/>
                                        <p:tgtEl>
                                          <p:spTgt spid="4">
                                            <p:txEl>
                                              <p:pRg st="9" end="9"/>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4">
                                            <p:txEl>
                                              <p:pRg st="10" end="10"/>
                                            </p:txEl>
                                          </p:spTgt>
                                        </p:tgtEl>
                                        <p:attrNameLst>
                                          <p:attrName>style.visibility</p:attrName>
                                        </p:attrNameLst>
                                      </p:cBhvr>
                                      <p:to>
                                        <p:strVal val="visible"/>
                                      </p:to>
                                    </p:set>
                                    <p:animEffect transition="in" filter="fade">
                                      <p:cBhvr>
                                        <p:cTn id="32" dur="500"/>
                                        <p:tgtEl>
                                          <p:spTgt spid="4">
                                            <p:txEl>
                                              <p:pRg st="10" end="1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4">
                                            <p:txEl>
                                              <p:pRg st="11" end="11"/>
                                            </p:txEl>
                                          </p:spTgt>
                                        </p:tgtEl>
                                        <p:attrNameLst>
                                          <p:attrName>style.visibility</p:attrName>
                                        </p:attrNameLst>
                                      </p:cBhvr>
                                      <p:to>
                                        <p:strVal val="visible"/>
                                      </p:to>
                                    </p:set>
                                    <p:animEffect transition="in" filter="fade">
                                      <p:cBhvr>
                                        <p:cTn id="35" dur="500"/>
                                        <p:tgtEl>
                                          <p:spTgt spid="4">
                                            <p:txEl>
                                              <p:pRg st="11" end="11"/>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4">
                                            <p:txEl>
                                              <p:pRg st="12" end="12"/>
                                            </p:txEl>
                                          </p:spTgt>
                                        </p:tgtEl>
                                        <p:attrNameLst>
                                          <p:attrName>style.visibility</p:attrName>
                                        </p:attrNameLst>
                                      </p:cBhvr>
                                      <p:to>
                                        <p:strVal val="visible"/>
                                      </p:to>
                                    </p:set>
                                    <p:animEffect transition="in" filter="fade">
                                      <p:cBhvr>
                                        <p:cTn id="38"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79679" y="1143000"/>
            <a:ext cx="6237431" cy="4951677"/>
          </a:xfrm>
        </p:spPr>
        <p:txBody>
          <a:bodyPr/>
          <a:lstStyle/>
          <a:p>
            <a:pPr>
              <a:lnSpc>
                <a:spcPct val="100000"/>
              </a:lnSpc>
            </a:pPr>
            <a:r>
              <a:rPr lang="en-US" sz="1800" dirty="0" smtClean="0"/>
              <a:t>What </a:t>
            </a:r>
            <a:r>
              <a:rPr lang="en-US" sz="1800" dirty="0" smtClean="0"/>
              <a:t>does the Planning phase look like?</a:t>
            </a:r>
            <a:endParaRPr lang="en-US" sz="1800" b="0" dirty="0" smtClean="0"/>
          </a:p>
          <a:p>
            <a:pPr marL="285750" indent="-285750">
              <a:buFont typeface="Arial" panose="020B0604020202020204" pitchFamily="34" charset="0"/>
              <a:buChar char="•"/>
            </a:pPr>
            <a:endParaRPr lang="en-US" sz="1800" b="0" dirty="0" smtClean="0"/>
          </a:p>
          <a:p>
            <a:pPr marL="285750" indent="-285750">
              <a:buFont typeface="Arial" panose="020B0604020202020204" pitchFamily="34" charset="0"/>
              <a:buChar char="•"/>
            </a:pPr>
            <a:endParaRPr lang="en-US" sz="1800" b="0" dirty="0" smtClean="0"/>
          </a:p>
        </p:txBody>
      </p:sp>
      <p:sp>
        <p:nvSpPr>
          <p:cNvPr id="5" name="Text Placeholder 4"/>
          <p:cNvSpPr>
            <a:spLocks noGrp="1"/>
          </p:cNvSpPr>
          <p:nvPr>
            <p:ph type="body" sz="quarter" idx="13"/>
          </p:nvPr>
        </p:nvSpPr>
        <p:spPr>
          <a:xfrm>
            <a:off x="379679" y="382327"/>
            <a:ext cx="8380677" cy="760674"/>
          </a:xfrm>
        </p:spPr>
        <p:txBody>
          <a:bodyPr/>
          <a:lstStyle/>
          <a:p>
            <a:r>
              <a:rPr lang="en-US" dirty="0" smtClean="0"/>
              <a:t>Planning</a:t>
            </a:r>
            <a:endParaRPr lang="en-US" dirty="0"/>
          </a:p>
        </p:txBody>
      </p:sp>
      <p:pic>
        <p:nvPicPr>
          <p:cNvPr id="6" name="Picture 2" descr="Image result for Genentech Oceans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3789" y="1817150"/>
            <a:ext cx="6238609" cy="3905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9318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79679" y="973395"/>
            <a:ext cx="3269129" cy="5102942"/>
          </a:xfrm>
        </p:spPr>
        <p:txBody>
          <a:bodyPr/>
          <a:lstStyle/>
          <a:p>
            <a:r>
              <a:rPr lang="en-US" dirty="0" smtClean="0"/>
              <a:t>Stakeholders such as…</a:t>
            </a:r>
            <a:endParaRPr lang="en-US" dirty="0"/>
          </a:p>
          <a:p>
            <a:pPr marL="285750" indent="-285750">
              <a:lnSpc>
                <a:spcPct val="100000"/>
              </a:lnSpc>
              <a:buFont typeface="Arial" panose="020B0604020202020204" pitchFamily="34" charset="0"/>
              <a:buChar char="•"/>
            </a:pPr>
            <a:r>
              <a:rPr lang="en-US" b="0" dirty="0" smtClean="0"/>
              <a:t>Operations, Legal, Finance, Safety, Engineering, Management, Quality</a:t>
            </a:r>
            <a:endParaRPr lang="en-US" dirty="0"/>
          </a:p>
          <a:p>
            <a:r>
              <a:rPr lang="en-US" dirty="0" smtClean="0"/>
              <a:t>Experience with…</a:t>
            </a:r>
            <a:endParaRPr lang="en-US" dirty="0"/>
          </a:p>
          <a:p>
            <a:pPr marL="285750" indent="-285750">
              <a:buFont typeface="Arial" panose="020B0604020202020204" pitchFamily="34" charset="0"/>
              <a:buChar char="•"/>
            </a:pPr>
            <a:r>
              <a:rPr lang="en-US" b="0" dirty="0" smtClean="0"/>
              <a:t>The full life cycle of a project</a:t>
            </a:r>
            <a:endParaRPr lang="en-US" b="0" dirty="0" smtClean="0"/>
          </a:p>
          <a:p>
            <a:pPr marL="285750" indent="-285750">
              <a:buFont typeface="Arial" panose="020B0604020202020204" pitchFamily="34" charset="0"/>
              <a:buChar char="•"/>
            </a:pPr>
            <a:r>
              <a:rPr lang="en-US" b="0" dirty="0" smtClean="0"/>
              <a:t>Your specific discipline</a:t>
            </a:r>
            <a:endParaRPr lang="en-US" b="0" dirty="0" smtClean="0"/>
          </a:p>
          <a:p>
            <a:r>
              <a:rPr lang="en-US" dirty="0" smtClean="0"/>
              <a:t>Skilled at…</a:t>
            </a:r>
            <a:endParaRPr lang="en-US" dirty="0" smtClean="0"/>
          </a:p>
          <a:p>
            <a:pPr marL="285750" indent="-285750">
              <a:buFont typeface="Arial" panose="020B0604020202020204" pitchFamily="34" charset="0"/>
              <a:buChar char="•"/>
            </a:pPr>
            <a:r>
              <a:rPr lang="en-US" b="0" dirty="0"/>
              <a:t>Communicating</a:t>
            </a:r>
          </a:p>
          <a:p>
            <a:pPr marL="285750" indent="-285750">
              <a:buFont typeface="Arial" panose="020B0604020202020204" pitchFamily="34" charset="0"/>
              <a:buChar char="•"/>
            </a:pPr>
            <a:r>
              <a:rPr lang="en-US" b="0" dirty="0" smtClean="0"/>
              <a:t>Questioning the status quo</a:t>
            </a:r>
            <a:endParaRPr lang="en-US" b="0" dirty="0" smtClean="0"/>
          </a:p>
          <a:p>
            <a:pPr marL="285750" indent="-285750">
              <a:buFont typeface="Arial" panose="020B0604020202020204" pitchFamily="34" charset="0"/>
              <a:buChar char="•"/>
            </a:pPr>
            <a:r>
              <a:rPr lang="en-US" b="0" dirty="0" smtClean="0"/>
              <a:t>Flexible thinking</a:t>
            </a:r>
            <a:endParaRPr lang="en-US" b="0" dirty="0" smtClean="0"/>
          </a:p>
          <a:p>
            <a:pPr marL="285750" indent="-285750">
              <a:buFont typeface="Arial" panose="020B0604020202020204" pitchFamily="34" charset="0"/>
              <a:buChar char="•"/>
            </a:pPr>
            <a:r>
              <a:rPr lang="en-US" b="0" dirty="0" smtClean="0"/>
              <a:t>Listening</a:t>
            </a:r>
          </a:p>
          <a:p>
            <a:pPr marL="285750" indent="-285750">
              <a:buFont typeface="Arial" panose="020B0604020202020204" pitchFamily="34" charset="0"/>
              <a:buChar char="•"/>
            </a:pPr>
            <a:r>
              <a:rPr lang="en-US" b="0" dirty="0" smtClean="0"/>
              <a:t>Spatial </a:t>
            </a:r>
            <a:r>
              <a:rPr lang="en-US" b="0" dirty="0" smtClean="0"/>
              <a:t>Reasoning</a:t>
            </a:r>
            <a:endParaRPr lang="en-US" b="0" dirty="0" smtClean="0"/>
          </a:p>
          <a:p>
            <a:pPr marL="285750" indent="-285750">
              <a:buFont typeface="Arial" panose="020B0604020202020204" pitchFamily="34" charset="0"/>
              <a:buChar char="•"/>
            </a:pPr>
            <a:r>
              <a:rPr lang="en-US" b="0" dirty="0" smtClean="0"/>
              <a:t>Seeing and understanding i</a:t>
            </a:r>
            <a:r>
              <a:rPr lang="en-US" b="0" dirty="0" smtClean="0"/>
              <a:t>ndustry </a:t>
            </a:r>
            <a:r>
              <a:rPr lang="en-US" b="0" dirty="0"/>
              <a:t>t</a:t>
            </a:r>
            <a:r>
              <a:rPr lang="en-US" b="0" dirty="0" smtClean="0"/>
              <a:t>rends</a:t>
            </a:r>
            <a:endParaRPr lang="en-US" b="0" dirty="0" smtClean="0"/>
          </a:p>
          <a:p>
            <a:pPr marL="285750" indent="-285750">
              <a:buFont typeface="Arial" panose="020B0604020202020204" pitchFamily="34" charset="0"/>
              <a:buChar char="•"/>
            </a:pPr>
            <a:endParaRPr lang="en-US" b="0" dirty="0" smtClean="0"/>
          </a:p>
          <a:p>
            <a:pPr marL="285750" indent="-285750">
              <a:buFont typeface="Arial" panose="020B0604020202020204" pitchFamily="34" charset="0"/>
              <a:buChar char="•"/>
            </a:pPr>
            <a:endParaRPr lang="en-US" b="0" dirty="0" smtClean="0"/>
          </a:p>
        </p:txBody>
      </p:sp>
      <p:sp>
        <p:nvSpPr>
          <p:cNvPr id="5" name="Text Placeholder 4"/>
          <p:cNvSpPr>
            <a:spLocks noGrp="1"/>
          </p:cNvSpPr>
          <p:nvPr>
            <p:ph type="body" sz="quarter" idx="13"/>
          </p:nvPr>
        </p:nvSpPr>
        <p:spPr>
          <a:xfrm>
            <a:off x="379679" y="382327"/>
            <a:ext cx="8380677" cy="760674"/>
          </a:xfrm>
        </p:spPr>
        <p:txBody>
          <a:bodyPr/>
          <a:lstStyle/>
          <a:p>
            <a:r>
              <a:rPr lang="en-US" dirty="0" smtClean="0"/>
              <a:t>Who </a:t>
            </a:r>
            <a:r>
              <a:rPr lang="en-US" dirty="0" smtClean="0"/>
              <a:t>is involved in the </a:t>
            </a:r>
            <a:r>
              <a:rPr lang="en-US" dirty="0" smtClean="0"/>
              <a:t>Planning phase?</a:t>
            </a:r>
            <a:endParaRPr lang="en-US" dirty="0"/>
          </a:p>
        </p:txBody>
      </p:sp>
      <p:pic>
        <p:nvPicPr>
          <p:cNvPr id="6" name="Picture 2" descr="Image result for Genentech Oceans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6879" y="1527972"/>
            <a:ext cx="5067037" cy="3171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814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fade">
                                      <p:cBhvr>
                                        <p:cTn id="15" dur="500"/>
                                        <p:tgtEl>
                                          <p:spTgt spid="4">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7" end="7"/>
                                            </p:txEl>
                                          </p:spTgt>
                                        </p:tgtEl>
                                        <p:attrNameLst>
                                          <p:attrName>style.visibility</p:attrName>
                                        </p:attrNameLst>
                                      </p:cBhvr>
                                      <p:to>
                                        <p:strVal val="visible"/>
                                      </p:to>
                                    </p:set>
                                    <p:animEffect transition="in" filter="fade">
                                      <p:cBhvr>
                                        <p:cTn id="20" dur="500"/>
                                        <p:tgtEl>
                                          <p:spTgt spid="4">
                                            <p:txEl>
                                              <p:pRg st="7" end="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fade">
                                      <p:cBhvr>
                                        <p:cTn id="25" dur="500"/>
                                        <p:tgtEl>
                                          <p:spTgt spid="4">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
                                            <p:txEl>
                                              <p:pRg st="8" end="8"/>
                                            </p:txEl>
                                          </p:spTgt>
                                        </p:tgtEl>
                                        <p:attrNameLst>
                                          <p:attrName>style.visibility</p:attrName>
                                        </p:attrNameLst>
                                      </p:cBhvr>
                                      <p:to>
                                        <p:strVal val="visible"/>
                                      </p:to>
                                    </p:set>
                                    <p:animEffect transition="in" filter="fade">
                                      <p:cBhvr>
                                        <p:cTn id="28" dur="500"/>
                                        <p:tgtEl>
                                          <p:spTgt spid="4">
                                            <p:txEl>
                                              <p:pRg st="8" end="8"/>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animEffect transition="in" filter="fade">
                                      <p:cBhvr>
                                        <p:cTn id="31" dur="500"/>
                                        <p:tgtEl>
                                          <p:spTgt spid="4">
                                            <p:txEl>
                                              <p:pRg st="9" end="9"/>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
                                            <p:txEl>
                                              <p:pRg st="10" end="10"/>
                                            </p:txEl>
                                          </p:spTgt>
                                        </p:tgtEl>
                                        <p:attrNameLst>
                                          <p:attrName>style.visibility</p:attrName>
                                        </p:attrNameLst>
                                      </p:cBhvr>
                                      <p:to>
                                        <p:strVal val="visible"/>
                                      </p:to>
                                    </p:set>
                                    <p:animEffect transition="in" filter="fade">
                                      <p:cBhvr>
                                        <p:cTn id="34" dur="500"/>
                                        <p:tgtEl>
                                          <p:spTgt spid="4">
                                            <p:txEl>
                                              <p:pRg st="10" end="1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4">
                                            <p:txEl>
                                              <p:pRg st="11" end="11"/>
                                            </p:txEl>
                                          </p:spTgt>
                                        </p:tgtEl>
                                        <p:attrNameLst>
                                          <p:attrName>style.visibility</p:attrName>
                                        </p:attrNameLst>
                                      </p:cBhvr>
                                      <p:to>
                                        <p:strVal val="visible"/>
                                      </p:to>
                                    </p:set>
                                    <p:animEffect transition="in" filter="fade">
                                      <p:cBhvr>
                                        <p:cTn id="37"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379679" y="382327"/>
            <a:ext cx="8380677" cy="610732"/>
          </a:xfrm>
        </p:spPr>
        <p:txBody>
          <a:bodyPr/>
          <a:lstStyle/>
          <a:p>
            <a:r>
              <a:rPr lang="en-US" dirty="0" smtClean="0"/>
              <a:t>Conceptual Engineering</a:t>
            </a:r>
            <a:endParaRPr lang="en-US" dirty="0"/>
          </a:p>
        </p:txBody>
      </p:sp>
      <p:pic>
        <p:nvPicPr>
          <p:cNvPr id="3" name="Picture 2"/>
          <p:cNvPicPr>
            <a:picLocks noChangeAspect="1"/>
          </p:cNvPicPr>
          <p:nvPr/>
        </p:nvPicPr>
        <p:blipFill>
          <a:blip r:embed="rId3"/>
          <a:stretch>
            <a:fillRect/>
          </a:stretch>
        </p:blipFill>
        <p:spPr>
          <a:xfrm>
            <a:off x="2326241" y="3419086"/>
            <a:ext cx="4949833" cy="2364273"/>
          </a:xfrm>
          <a:prstGeom prst="rect">
            <a:avLst/>
          </a:prstGeom>
        </p:spPr>
      </p:pic>
      <p:pic>
        <p:nvPicPr>
          <p:cNvPr id="9" name="Picture 8"/>
          <p:cNvPicPr>
            <a:picLocks noChangeAspect="1"/>
          </p:cNvPicPr>
          <p:nvPr/>
        </p:nvPicPr>
        <p:blipFill>
          <a:blip r:embed="rId4"/>
          <a:stretch>
            <a:fillRect/>
          </a:stretch>
        </p:blipFill>
        <p:spPr>
          <a:xfrm>
            <a:off x="2413446" y="1720070"/>
            <a:ext cx="4775424" cy="1549075"/>
          </a:xfrm>
          <a:prstGeom prst="rect">
            <a:avLst/>
          </a:prstGeom>
        </p:spPr>
      </p:pic>
      <p:sp>
        <p:nvSpPr>
          <p:cNvPr id="10" name="Content Placeholder 3"/>
          <p:cNvSpPr>
            <a:spLocks noGrp="1"/>
          </p:cNvSpPr>
          <p:nvPr>
            <p:ph idx="1"/>
          </p:nvPr>
        </p:nvSpPr>
        <p:spPr>
          <a:xfrm>
            <a:off x="379679" y="1143000"/>
            <a:ext cx="6561895" cy="4951677"/>
          </a:xfrm>
        </p:spPr>
        <p:txBody>
          <a:bodyPr/>
          <a:lstStyle/>
          <a:p>
            <a:pPr>
              <a:lnSpc>
                <a:spcPct val="100000"/>
              </a:lnSpc>
            </a:pPr>
            <a:r>
              <a:rPr lang="en-US" sz="1800" dirty="0" smtClean="0"/>
              <a:t>What </a:t>
            </a:r>
            <a:r>
              <a:rPr lang="en-US" sz="1800" dirty="0" smtClean="0"/>
              <a:t>does Conceptual Engineering look like?</a:t>
            </a:r>
            <a:endParaRPr lang="en-US" sz="1800" b="0" dirty="0" smtClean="0"/>
          </a:p>
          <a:p>
            <a:pPr marL="285750" indent="-285750">
              <a:buFont typeface="Arial" panose="020B0604020202020204" pitchFamily="34" charset="0"/>
              <a:buChar char="•"/>
            </a:pPr>
            <a:endParaRPr lang="en-US" sz="1800" b="0" dirty="0" smtClean="0"/>
          </a:p>
          <a:p>
            <a:pPr marL="285750" indent="-285750">
              <a:buFont typeface="Arial" panose="020B0604020202020204" pitchFamily="34" charset="0"/>
              <a:buChar char="•"/>
            </a:pPr>
            <a:endParaRPr lang="en-US" sz="1800" b="0" dirty="0" smtClean="0"/>
          </a:p>
        </p:txBody>
      </p:sp>
    </p:spTree>
    <p:extLst>
      <p:ext uri="{BB962C8B-B14F-4D97-AF65-F5344CB8AC3E}">
        <p14:creationId xmlns:p14="http://schemas.microsoft.com/office/powerpoint/2010/main" val="34682536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79678" y="1151792"/>
            <a:ext cx="3277921" cy="4556597"/>
          </a:xfrm>
        </p:spPr>
        <p:txBody>
          <a:bodyPr/>
          <a:lstStyle/>
          <a:p>
            <a:r>
              <a:rPr lang="en-US" dirty="0"/>
              <a:t>Stakeholders such as…</a:t>
            </a:r>
          </a:p>
          <a:p>
            <a:pPr marL="285750" indent="-285750">
              <a:lnSpc>
                <a:spcPct val="100000"/>
              </a:lnSpc>
              <a:buFont typeface="Arial" panose="020B0604020202020204" pitchFamily="34" charset="0"/>
              <a:buChar char="•"/>
            </a:pPr>
            <a:r>
              <a:rPr lang="en-US" b="0" dirty="0"/>
              <a:t>Operations</a:t>
            </a:r>
            <a:r>
              <a:rPr lang="en-US" b="0" dirty="0" smtClean="0"/>
              <a:t>, </a:t>
            </a:r>
            <a:r>
              <a:rPr lang="en-US" b="0" dirty="0"/>
              <a:t>Engineering, Management, </a:t>
            </a:r>
            <a:r>
              <a:rPr lang="en-US" b="0" dirty="0" smtClean="0"/>
              <a:t>Quality, Safety</a:t>
            </a:r>
            <a:endParaRPr lang="en-US" dirty="0"/>
          </a:p>
          <a:p>
            <a:r>
              <a:rPr lang="en-US" dirty="0" smtClean="0"/>
              <a:t>Experience with…</a:t>
            </a:r>
            <a:endParaRPr lang="en-US" dirty="0" smtClean="0"/>
          </a:p>
          <a:p>
            <a:pPr marL="285750" indent="-285750">
              <a:buFont typeface="Arial" panose="020B0604020202020204" pitchFamily="34" charset="0"/>
              <a:buChar char="•"/>
            </a:pPr>
            <a:r>
              <a:rPr lang="en-US" b="0" dirty="0" smtClean="0"/>
              <a:t>Facility </a:t>
            </a:r>
            <a:r>
              <a:rPr lang="en-US" b="0" dirty="0" smtClean="0"/>
              <a:t>construction</a:t>
            </a:r>
            <a:endParaRPr lang="en-US" b="0" dirty="0" smtClean="0"/>
          </a:p>
          <a:p>
            <a:pPr marL="285750" indent="-285750">
              <a:buFont typeface="Arial" panose="020B0604020202020204" pitchFamily="34" charset="0"/>
              <a:buChar char="•"/>
            </a:pPr>
            <a:r>
              <a:rPr lang="en-US" b="0" dirty="0" smtClean="0"/>
              <a:t>Operational </a:t>
            </a:r>
            <a:r>
              <a:rPr lang="en-US" b="0" dirty="0" smtClean="0"/>
              <a:t>improvement</a:t>
            </a:r>
            <a:endParaRPr lang="en-US" b="0" dirty="0" smtClean="0"/>
          </a:p>
          <a:p>
            <a:r>
              <a:rPr lang="en-US" dirty="0" smtClean="0"/>
              <a:t>Skilled at…</a:t>
            </a:r>
            <a:endParaRPr lang="en-US" dirty="0" smtClean="0"/>
          </a:p>
          <a:p>
            <a:pPr marL="285750" indent="-285750">
              <a:buFont typeface="Arial" panose="020B0604020202020204" pitchFamily="34" charset="0"/>
              <a:buChar char="•"/>
            </a:pPr>
            <a:r>
              <a:rPr lang="en-US" b="0" dirty="0"/>
              <a:t>Communicating</a:t>
            </a:r>
          </a:p>
          <a:p>
            <a:pPr marL="285750" indent="-285750">
              <a:buFont typeface="Arial" panose="020B0604020202020204" pitchFamily="34" charset="0"/>
              <a:buChar char="•"/>
            </a:pPr>
            <a:r>
              <a:rPr lang="en-US" b="0" dirty="0" smtClean="0"/>
              <a:t>Data </a:t>
            </a:r>
            <a:r>
              <a:rPr lang="en-US" b="0" dirty="0"/>
              <a:t>a</a:t>
            </a:r>
            <a:r>
              <a:rPr lang="en-US" b="0" dirty="0" smtClean="0"/>
              <a:t>nalysis</a:t>
            </a:r>
            <a:endParaRPr lang="en-US" b="0" dirty="0" smtClean="0"/>
          </a:p>
          <a:p>
            <a:pPr marL="285750" indent="-285750">
              <a:buFont typeface="Arial" panose="020B0604020202020204" pitchFamily="34" charset="0"/>
              <a:buChar char="•"/>
            </a:pPr>
            <a:r>
              <a:rPr lang="en-US" b="0" dirty="0"/>
              <a:t>Cross </a:t>
            </a:r>
            <a:r>
              <a:rPr lang="en-US" b="0" dirty="0" smtClean="0"/>
              <a:t>discipline </a:t>
            </a:r>
            <a:r>
              <a:rPr lang="en-US" b="0" dirty="0"/>
              <a:t>c</a:t>
            </a:r>
            <a:r>
              <a:rPr lang="en-US" b="0" dirty="0" smtClean="0"/>
              <a:t>oordination</a:t>
            </a:r>
            <a:endParaRPr lang="en-US" b="0" dirty="0" smtClean="0"/>
          </a:p>
          <a:p>
            <a:pPr marL="285750" indent="-285750">
              <a:buFont typeface="Arial" panose="020B0604020202020204" pitchFamily="34" charset="0"/>
              <a:buChar char="•"/>
            </a:pPr>
            <a:r>
              <a:rPr lang="en-US" b="0" dirty="0" smtClean="0"/>
              <a:t>Developing and understanding simulations</a:t>
            </a:r>
            <a:endParaRPr lang="en-US" b="0" dirty="0" smtClean="0"/>
          </a:p>
          <a:p>
            <a:pPr marL="285750" indent="-285750">
              <a:buFont typeface="Arial" panose="020B0604020202020204" pitchFamily="34" charset="0"/>
              <a:buChar char="•"/>
            </a:pPr>
            <a:r>
              <a:rPr lang="en-US" b="0" dirty="0" smtClean="0"/>
              <a:t>Technical writing</a:t>
            </a:r>
            <a:endParaRPr lang="en-US" b="0" dirty="0" smtClean="0"/>
          </a:p>
        </p:txBody>
      </p:sp>
      <p:sp>
        <p:nvSpPr>
          <p:cNvPr id="5" name="Text Placeholder 4"/>
          <p:cNvSpPr>
            <a:spLocks noGrp="1"/>
          </p:cNvSpPr>
          <p:nvPr>
            <p:ph type="body" sz="quarter" idx="13"/>
          </p:nvPr>
        </p:nvSpPr>
        <p:spPr>
          <a:xfrm>
            <a:off x="379679" y="382327"/>
            <a:ext cx="8380677" cy="610732"/>
          </a:xfrm>
        </p:spPr>
        <p:txBody>
          <a:bodyPr/>
          <a:lstStyle/>
          <a:p>
            <a:r>
              <a:rPr lang="en-US" dirty="0" smtClean="0"/>
              <a:t>Conceptual Engineering</a:t>
            </a:r>
            <a:endParaRPr lang="en-US" dirty="0"/>
          </a:p>
        </p:txBody>
      </p:sp>
      <p:pic>
        <p:nvPicPr>
          <p:cNvPr id="3" name="Picture 2"/>
          <p:cNvPicPr>
            <a:picLocks noChangeAspect="1"/>
          </p:cNvPicPr>
          <p:nvPr/>
        </p:nvPicPr>
        <p:blipFill>
          <a:blip r:embed="rId2"/>
          <a:stretch>
            <a:fillRect/>
          </a:stretch>
        </p:blipFill>
        <p:spPr>
          <a:xfrm>
            <a:off x="3810523" y="3344116"/>
            <a:ext cx="4949833" cy="2364273"/>
          </a:xfrm>
          <a:prstGeom prst="rect">
            <a:avLst/>
          </a:prstGeom>
        </p:spPr>
      </p:pic>
      <p:pic>
        <p:nvPicPr>
          <p:cNvPr id="9" name="Picture 8"/>
          <p:cNvPicPr>
            <a:picLocks noChangeAspect="1"/>
          </p:cNvPicPr>
          <p:nvPr/>
        </p:nvPicPr>
        <p:blipFill>
          <a:blip r:embed="rId3"/>
          <a:stretch>
            <a:fillRect/>
          </a:stretch>
        </p:blipFill>
        <p:spPr>
          <a:xfrm>
            <a:off x="3897728" y="1496282"/>
            <a:ext cx="4775424" cy="1549075"/>
          </a:xfrm>
          <a:prstGeom prst="rect">
            <a:avLst/>
          </a:prstGeom>
        </p:spPr>
      </p:pic>
    </p:spTree>
    <p:extLst>
      <p:ext uri="{BB962C8B-B14F-4D97-AF65-F5344CB8AC3E}">
        <p14:creationId xmlns:p14="http://schemas.microsoft.com/office/powerpoint/2010/main" val="1187109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fade">
                                      <p:cBhvr>
                                        <p:cTn id="15" dur="500"/>
                                        <p:tgtEl>
                                          <p:spTgt spid="4">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7" end="7"/>
                                            </p:txEl>
                                          </p:spTgt>
                                        </p:tgtEl>
                                        <p:attrNameLst>
                                          <p:attrName>style.visibility</p:attrName>
                                        </p:attrNameLst>
                                      </p:cBhvr>
                                      <p:to>
                                        <p:strVal val="visible"/>
                                      </p:to>
                                    </p:set>
                                    <p:animEffect transition="in" filter="fade">
                                      <p:cBhvr>
                                        <p:cTn id="20" dur="500"/>
                                        <p:tgtEl>
                                          <p:spTgt spid="4">
                                            <p:txEl>
                                              <p:pRg st="7" end="7"/>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fade">
                                      <p:cBhvr>
                                        <p:cTn id="23" dur="500"/>
                                        <p:tgtEl>
                                          <p:spTgt spid="4">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8" end="8"/>
                                            </p:txEl>
                                          </p:spTgt>
                                        </p:tgtEl>
                                        <p:attrNameLst>
                                          <p:attrName>style.visibility</p:attrName>
                                        </p:attrNameLst>
                                      </p:cBhvr>
                                      <p:to>
                                        <p:strVal val="visible"/>
                                      </p:to>
                                    </p:set>
                                    <p:animEffect transition="in" filter="fade">
                                      <p:cBhvr>
                                        <p:cTn id="26" dur="500"/>
                                        <p:tgtEl>
                                          <p:spTgt spid="4">
                                            <p:txEl>
                                              <p:pRg st="8" end="8"/>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animEffect transition="in" filter="fade">
                                      <p:cBhvr>
                                        <p:cTn id="29" dur="500"/>
                                        <p:tgtEl>
                                          <p:spTgt spid="4">
                                            <p:txEl>
                                              <p:pRg st="9" end="9"/>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4">
                                            <p:txEl>
                                              <p:pRg st="10" end="10"/>
                                            </p:txEl>
                                          </p:spTgt>
                                        </p:tgtEl>
                                        <p:attrNameLst>
                                          <p:attrName>style.visibility</p:attrName>
                                        </p:attrNameLst>
                                      </p:cBhvr>
                                      <p:to>
                                        <p:strVal val="visible"/>
                                      </p:to>
                                    </p:set>
                                    <p:animEffect transition="in" filter="fade">
                                      <p:cBhvr>
                                        <p:cTn id="32"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spe-power-point-template (1)">
  <a:themeElements>
    <a:clrScheme name="ISPE">
      <a:dk1>
        <a:sysClr val="windowText" lastClr="000000"/>
      </a:dk1>
      <a:lt1>
        <a:sysClr val="window" lastClr="FFFFFF"/>
      </a:lt1>
      <a:dk2>
        <a:srgbClr val="59595B"/>
      </a:dk2>
      <a:lt2>
        <a:srgbClr val="D8D8D8"/>
      </a:lt2>
      <a:accent1>
        <a:srgbClr val="00549F"/>
      </a:accent1>
      <a:accent2>
        <a:srgbClr val="00B9E4"/>
      </a:accent2>
      <a:accent3>
        <a:srgbClr val="B6BF00"/>
      </a:accent3>
      <a:accent4>
        <a:srgbClr val="80379B"/>
      </a:accent4>
      <a:accent5>
        <a:srgbClr val="CD202C"/>
      </a:accent5>
      <a:accent6>
        <a:srgbClr val="F2AF00"/>
      </a:accent6>
      <a:hlink>
        <a:srgbClr val="464646"/>
      </a:hlink>
      <a:folHlink>
        <a:srgbClr val="46464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PE_template_16x9.potx" id="{B6B90781-42E1-4CCE-918B-18E54AB2B747}" vid="{2FA9E34A-9B39-4A22-94BA-D50E6F19186F}"/>
    </a:ext>
  </a:extLst>
</a:theme>
</file>

<file path=ppt/theme/theme2.xml><?xml version="1.0" encoding="utf-8"?>
<a:theme xmlns:a="http://schemas.openxmlformats.org/drawingml/2006/main" name="ISPE section">
  <a:themeElements>
    <a:clrScheme name="ISPE">
      <a:dk1>
        <a:sysClr val="windowText" lastClr="000000"/>
      </a:dk1>
      <a:lt1>
        <a:sysClr val="window" lastClr="FFFFFF"/>
      </a:lt1>
      <a:dk2>
        <a:srgbClr val="464646"/>
      </a:dk2>
      <a:lt2>
        <a:srgbClr val="D8D8D8"/>
      </a:lt2>
      <a:accent1>
        <a:srgbClr val="00549F"/>
      </a:accent1>
      <a:accent2>
        <a:srgbClr val="00B9E4"/>
      </a:accent2>
      <a:accent3>
        <a:srgbClr val="B6BF00"/>
      </a:accent3>
      <a:accent4>
        <a:srgbClr val="80379B"/>
      </a:accent4>
      <a:accent5>
        <a:srgbClr val="CD202C"/>
      </a:accent5>
      <a:accent6>
        <a:srgbClr val="F2AF00"/>
      </a:accent6>
      <a:hlink>
        <a:srgbClr val="464646"/>
      </a:hlink>
      <a:folHlink>
        <a:srgbClr val="46464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PE_template_16x9.potx" id="{B6B90781-42E1-4CCE-918B-18E54AB2B747}" vid="{B196676E-C01E-43AF-A3BE-A040EBEB3FFA}"/>
    </a:ext>
  </a:extLst>
</a:theme>
</file>

<file path=ppt/theme/theme3.xml><?xml version="1.0" encoding="utf-8"?>
<a:theme xmlns:a="http://schemas.openxmlformats.org/drawingml/2006/main" name="ISPE content">
  <a:themeElements>
    <a:clrScheme name="ISPE">
      <a:dk1>
        <a:sysClr val="windowText" lastClr="000000"/>
      </a:dk1>
      <a:lt1>
        <a:sysClr val="window" lastClr="FFFFFF"/>
      </a:lt1>
      <a:dk2>
        <a:srgbClr val="59595B"/>
      </a:dk2>
      <a:lt2>
        <a:srgbClr val="D8D8D8"/>
      </a:lt2>
      <a:accent1>
        <a:srgbClr val="00549F"/>
      </a:accent1>
      <a:accent2>
        <a:srgbClr val="00B9E4"/>
      </a:accent2>
      <a:accent3>
        <a:srgbClr val="B6BF00"/>
      </a:accent3>
      <a:accent4>
        <a:srgbClr val="80379B"/>
      </a:accent4>
      <a:accent5>
        <a:srgbClr val="CD202C"/>
      </a:accent5>
      <a:accent6>
        <a:srgbClr val="F2AF00"/>
      </a:accent6>
      <a:hlink>
        <a:srgbClr val="464646"/>
      </a:hlink>
      <a:folHlink>
        <a:srgbClr val="46464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PE_template_16x9.potx" id="{B6B90781-42E1-4CCE-918B-18E54AB2B747}" vid="{23B8E42B-494B-421B-8BD1-8185E8198E6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ispe-power-point-template (1)</Template>
  <TotalTime>1136</TotalTime>
  <Words>891</Words>
  <Application>Microsoft Office PowerPoint</Application>
  <PresentationFormat>On-screen Show (4:3)</PresentationFormat>
  <Paragraphs>207</Paragraphs>
  <Slides>26</Slides>
  <Notes>12</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26</vt:i4>
      </vt:variant>
    </vt:vector>
  </HeadingPairs>
  <TitlesOfParts>
    <vt:vector size="32" baseType="lpstr">
      <vt:lpstr>Arial</vt:lpstr>
      <vt:lpstr>Arial Narrow</vt:lpstr>
      <vt:lpstr>Calibri</vt:lpstr>
      <vt:lpstr>ispe-power-point-template (1)</vt:lpstr>
      <vt:lpstr>ISPE section</vt:lpstr>
      <vt:lpstr>ISPE content</vt:lpstr>
      <vt:lpstr>The Life Cycle of a Project – START to FINISH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Panel Discussion</vt:lpstr>
      <vt:lpstr>Questions?</vt:lpstr>
    </vt:vector>
  </TitlesOfParts>
  <Company>FirstPoint,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Claudia Carroll</dc:creator>
  <cp:lastModifiedBy>Dean Landers</cp:lastModifiedBy>
  <cp:revision>47</cp:revision>
  <dcterms:created xsi:type="dcterms:W3CDTF">2017-01-20T19:50:04Z</dcterms:created>
  <dcterms:modified xsi:type="dcterms:W3CDTF">2018-02-28T21:02:39Z</dcterms:modified>
</cp:coreProperties>
</file>