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omments/comment1.xml" ContentType="application/vnd.openxmlformats-officedocument.presentationml.comment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omments/comment2.xml" ContentType="application/vnd.openxmlformats-officedocument.presentationml.comment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omments/comment3.xml" ContentType="application/vnd.openxmlformats-officedocument.presentationml.comments+xml"/>
  <Override PartName="/ppt/comments/comment4.xml" ContentType="application/vnd.openxmlformats-officedocument.presentationml.comments+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omments/comment5.xml" ContentType="application/vnd.openxmlformats-officedocument.presentationml.comments+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comments/comment6.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Lst>
  <p:notesMasterIdLst>
    <p:notesMasterId r:id="rId29"/>
  </p:notesMasterIdLst>
  <p:sldIdLst>
    <p:sldId id="256" r:id="rId4"/>
    <p:sldId id="257" r:id="rId5"/>
    <p:sldId id="2212" r:id="rId6"/>
    <p:sldId id="2215" r:id="rId7"/>
    <p:sldId id="391" r:id="rId8"/>
    <p:sldId id="553" r:id="rId9"/>
    <p:sldId id="13597" r:id="rId10"/>
    <p:sldId id="567" r:id="rId11"/>
    <p:sldId id="13600" r:id="rId12"/>
    <p:sldId id="13599" r:id="rId13"/>
    <p:sldId id="13571" r:id="rId14"/>
    <p:sldId id="13595" r:id="rId15"/>
    <p:sldId id="13601" r:id="rId16"/>
    <p:sldId id="13559" r:id="rId17"/>
    <p:sldId id="13560" r:id="rId18"/>
    <p:sldId id="13584" r:id="rId19"/>
    <p:sldId id="13575" r:id="rId20"/>
    <p:sldId id="13561" r:id="rId21"/>
    <p:sldId id="13563" r:id="rId22"/>
    <p:sldId id="13568" r:id="rId23"/>
    <p:sldId id="13564" r:id="rId24"/>
    <p:sldId id="13566" r:id="rId25"/>
    <p:sldId id="13594" r:id="rId26"/>
    <p:sldId id="13596" r:id="rId27"/>
    <p:sldId id="26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lga Musa" initials="TM" lastIdx="7" clrIdx="0">
    <p:extLst>
      <p:ext uri="{19B8F6BF-5375-455C-9EA6-DF929625EA0E}">
        <p15:presenceInfo xmlns:p15="http://schemas.microsoft.com/office/powerpoint/2012/main" userId="S::tolga.musa@biogen.com::761349d9-5bdb-4d99-85e7-612ece14a912" providerId="AD"/>
      </p:ext>
    </p:extLst>
  </p:cmAuthor>
  <p:cmAuthor id="2" name="Alejandro Lopez" initials="AL" lastIdx="1" clrIdx="1">
    <p:extLst>
      <p:ext uri="{19B8F6BF-5375-455C-9EA6-DF929625EA0E}">
        <p15:presenceInfo xmlns:p15="http://schemas.microsoft.com/office/powerpoint/2012/main" userId="S::alejandro.lopez@biogen.com::f77c2478-1300-4ab8-b086-426e55aef071" providerId="AD"/>
      </p:ext>
    </p:extLst>
  </p:cmAuthor>
  <p:cmAuthor id="3" name="Mike Perkins" initials="MP" lastIdx="1" clrIdx="2">
    <p:extLst>
      <p:ext uri="{19B8F6BF-5375-455C-9EA6-DF929625EA0E}">
        <p15:presenceInfo xmlns:p15="http://schemas.microsoft.com/office/powerpoint/2012/main" userId="S::mike.perkins@biogen.com::bcd8c57f-bb6d-4e63-ab69-5713e3f02b7f" providerId="AD"/>
      </p:ext>
    </p:extLst>
  </p:cmAuthor>
  <p:cmAuthor id="4" name="David Davis" initials="DD" lastIdx="4" clrIdx="3">
    <p:extLst>
      <p:ext uri="{19B8F6BF-5375-455C-9EA6-DF929625EA0E}">
        <p15:presenceInfo xmlns:p15="http://schemas.microsoft.com/office/powerpoint/2012/main" userId="S::david.davis@biogen.com::8a588f44-0b20-437a-abdd-2cd7f64d67b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9D3D7E-5F7C-4803-9422-2C4B5F94B408}" v="763" dt="2022-01-25T15:54:50.4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49" autoAdjust="0"/>
    <p:restoredTop sz="96357" autoAdjust="0"/>
  </p:normalViewPr>
  <p:slideViewPr>
    <p:cSldViewPr snapToGrid="0">
      <p:cViewPr varScale="1">
        <p:scale>
          <a:sx n="110" d="100"/>
          <a:sy n="110" d="100"/>
        </p:scale>
        <p:origin x="1620" y="96"/>
      </p:cViewPr>
      <p:guideLst>
        <p:guide orient="horz" pos="2160"/>
        <p:guide pos="2880"/>
      </p:guideLst>
    </p:cSldViewPr>
  </p:slideViewPr>
  <p:outlineViewPr>
    <p:cViewPr>
      <p:scale>
        <a:sx n="33" d="100"/>
        <a:sy n="33" d="100"/>
      </p:scale>
      <p:origin x="0" y="-4476"/>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commentAuthors" Target="commentAuthors.xml"/><Relationship Id="rId35" Type="http://schemas.microsoft.com/office/2016/11/relationships/changesInfo" Target="changesInfos/changesInfo1.xml"/><Relationship Id="rId8"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Perkins" userId="S::mike.perkins@biogen.com::bcd8c57f-bb6d-4e63-ab69-5713e3f02b7f" providerId="AD" clId="Web-{5B20446D-A885-0E2F-CFA1-D094D84194FE}"/>
    <pc:docChg chg="">
      <pc:chgData name="Mike Perkins" userId="S::mike.perkins@biogen.com::bcd8c57f-bb6d-4e63-ab69-5713e3f02b7f" providerId="AD" clId="Web-{5B20446D-A885-0E2F-CFA1-D094D84194FE}" dt="2022-01-06T15:57:01.609" v="0"/>
      <pc:docMkLst>
        <pc:docMk/>
      </pc:docMkLst>
      <pc:sldChg chg="addCm">
        <pc:chgData name="Mike Perkins" userId="S::mike.perkins@biogen.com::bcd8c57f-bb6d-4e63-ab69-5713e3f02b7f" providerId="AD" clId="Web-{5B20446D-A885-0E2F-CFA1-D094D84194FE}" dt="2022-01-06T15:57:01.609" v="0"/>
        <pc:sldMkLst>
          <pc:docMk/>
          <pc:sldMk cId="1674448885" sldId="13584"/>
        </pc:sldMkLst>
      </pc:sldChg>
    </pc:docChg>
  </pc:docChgLst>
  <pc:docChgLst>
    <pc:chgData name="Mike Perkins" userId="S::mike.perkins@biogen.com::bcd8c57f-bb6d-4e63-ab69-5713e3f02b7f" providerId="AD" clId="Web-{01C77446-B69D-430D-0485-6A4A0F5781AD}"/>
    <pc:docChg chg="modSld">
      <pc:chgData name="Mike Perkins" userId="S::mike.perkins@biogen.com::bcd8c57f-bb6d-4e63-ab69-5713e3f02b7f" providerId="AD" clId="Web-{01C77446-B69D-430D-0485-6A4A0F5781AD}" dt="2022-01-07T17:01:11.516" v="59"/>
      <pc:docMkLst>
        <pc:docMk/>
      </pc:docMkLst>
      <pc:sldChg chg="modSp delCm">
        <pc:chgData name="Mike Perkins" userId="S::mike.perkins@biogen.com::bcd8c57f-bb6d-4e63-ab69-5713e3f02b7f" providerId="AD" clId="Web-{01C77446-B69D-430D-0485-6A4A0F5781AD}" dt="2022-01-07T17:01:11.516" v="59"/>
        <pc:sldMkLst>
          <pc:docMk/>
          <pc:sldMk cId="1020035294" sldId="13561"/>
        </pc:sldMkLst>
        <pc:spChg chg="mod">
          <ac:chgData name="Mike Perkins" userId="S::mike.perkins@biogen.com::bcd8c57f-bb6d-4e63-ab69-5713e3f02b7f" providerId="AD" clId="Web-{01C77446-B69D-430D-0485-6A4A0F5781AD}" dt="2022-01-07T17:00:21.311" v="48" actId="20577"/>
          <ac:spMkLst>
            <pc:docMk/>
            <pc:sldMk cId="1020035294" sldId="13561"/>
            <ac:spMk id="4" creationId="{45A05EF9-CEFA-4AF5-8DE6-605B6AE569D4}"/>
          </ac:spMkLst>
        </pc:spChg>
        <pc:graphicFrameChg chg="modGraphic">
          <ac:chgData name="Mike Perkins" userId="S::mike.perkins@biogen.com::bcd8c57f-bb6d-4e63-ab69-5713e3f02b7f" providerId="AD" clId="Web-{01C77446-B69D-430D-0485-6A4A0F5781AD}" dt="2022-01-07T17:01:03.047" v="58" actId="20577"/>
          <ac:graphicFrameMkLst>
            <pc:docMk/>
            <pc:sldMk cId="1020035294" sldId="13561"/>
            <ac:graphicFrameMk id="5" creationId="{8E263ADF-4DC7-4A1C-B57B-DA70BA4A1F95}"/>
          </ac:graphicFrameMkLst>
        </pc:graphicFrameChg>
      </pc:sldChg>
    </pc:docChg>
  </pc:docChgLst>
  <pc:docChgLst>
    <pc:chgData name="Tolga Musa" userId="761349d9-5bdb-4d99-85e7-612ece14a912" providerId="ADAL" clId="{A22CD6BB-4E2A-4B5E-8B32-C46235F348F8}"/>
    <pc:docChg chg="undo redo custSel delSld modSld sldOrd modMainMaster">
      <pc:chgData name="Tolga Musa" userId="761349d9-5bdb-4d99-85e7-612ece14a912" providerId="ADAL" clId="{A22CD6BB-4E2A-4B5E-8B32-C46235F348F8}" dt="2022-01-07T11:00:27.233" v="1230" actId="20577"/>
      <pc:docMkLst>
        <pc:docMk/>
      </pc:docMkLst>
      <pc:sldChg chg="del">
        <pc:chgData name="Tolga Musa" userId="761349d9-5bdb-4d99-85e7-612ece14a912" providerId="ADAL" clId="{A22CD6BB-4E2A-4B5E-8B32-C46235F348F8}" dt="2022-01-07T10:57:02.526" v="1170" actId="47"/>
        <pc:sldMkLst>
          <pc:docMk/>
          <pc:sldMk cId="2745176561" sldId="259"/>
        </pc:sldMkLst>
      </pc:sldChg>
      <pc:sldChg chg="addSp delSp modSp mod modClrScheme chgLayout">
        <pc:chgData name="Tolga Musa" userId="761349d9-5bdb-4d99-85e7-612ece14a912" providerId="ADAL" clId="{A22CD6BB-4E2A-4B5E-8B32-C46235F348F8}" dt="2022-01-07T10:56:54.181" v="1169" actId="478"/>
        <pc:sldMkLst>
          <pc:docMk/>
          <pc:sldMk cId="3015925804" sldId="260"/>
        </pc:sldMkLst>
        <pc:spChg chg="add del mod">
          <ac:chgData name="Tolga Musa" userId="761349d9-5bdb-4d99-85e7-612ece14a912" providerId="ADAL" clId="{A22CD6BB-4E2A-4B5E-8B32-C46235F348F8}" dt="2022-01-07T10:56:54.181" v="1169" actId="478"/>
          <ac:spMkLst>
            <pc:docMk/>
            <pc:sldMk cId="3015925804" sldId="260"/>
            <ac:spMk id="3" creationId="{1CD61BAF-6B7E-44CD-9349-B9E7031F6EB7}"/>
          </ac:spMkLst>
        </pc:spChg>
        <pc:spChg chg="del">
          <ac:chgData name="Tolga Musa" userId="761349d9-5bdb-4d99-85e7-612ece14a912" providerId="ADAL" clId="{A22CD6BB-4E2A-4B5E-8B32-C46235F348F8}" dt="2022-01-07T10:56:34.812" v="1164" actId="26606"/>
          <ac:spMkLst>
            <pc:docMk/>
            <pc:sldMk cId="3015925804" sldId="260"/>
            <ac:spMk id="4" creationId="{00000000-0000-0000-0000-000000000000}"/>
          </ac:spMkLst>
        </pc:spChg>
        <pc:spChg chg="del mod ord">
          <ac:chgData name="Tolga Musa" userId="761349d9-5bdb-4d99-85e7-612ece14a912" providerId="ADAL" clId="{A22CD6BB-4E2A-4B5E-8B32-C46235F348F8}" dt="2022-01-07T10:56:49.785" v="1168" actId="478"/>
          <ac:spMkLst>
            <pc:docMk/>
            <pc:sldMk cId="3015925804" sldId="260"/>
            <ac:spMk id="5" creationId="{00000000-0000-0000-0000-000000000000}"/>
          </ac:spMkLst>
        </pc:spChg>
        <pc:spChg chg="del">
          <ac:chgData name="Tolga Musa" userId="761349d9-5bdb-4d99-85e7-612ece14a912" providerId="ADAL" clId="{A22CD6BB-4E2A-4B5E-8B32-C46235F348F8}" dt="2022-01-07T10:56:34.812" v="1164" actId="26606"/>
          <ac:spMkLst>
            <pc:docMk/>
            <pc:sldMk cId="3015925804" sldId="260"/>
            <ac:spMk id="6" creationId="{00000000-0000-0000-0000-000000000000}"/>
          </ac:spMkLst>
        </pc:spChg>
        <pc:spChg chg="del">
          <ac:chgData name="Tolga Musa" userId="761349d9-5bdb-4d99-85e7-612ece14a912" providerId="ADAL" clId="{A22CD6BB-4E2A-4B5E-8B32-C46235F348F8}" dt="2022-01-07T10:56:34.812" v="1164" actId="26606"/>
          <ac:spMkLst>
            <pc:docMk/>
            <pc:sldMk cId="3015925804" sldId="260"/>
            <ac:spMk id="7" creationId="{00000000-0000-0000-0000-000000000000}"/>
          </ac:spMkLst>
        </pc:spChg>
        <pc:spChg chg="add mod">
          <ac:chgData name="Tolga Musa" userId="761349d9-5bdb-4d99-85e7-612ece14a912" providerId="ADAL" clId="{A22CD6BB-4E2A-4B5E-8B32-C46235F348F8}" dt="2022-01-07T10:56:34.812" v="1164" actId="26606"/>
          <ac:spMkLst>
            <pc:docMk/>
            <pc:sldMk cId="3015925804" sldId="260"/>
            <ac:spMk id="71" creationId="{47D00A4D-D363-4E87-BC4A-1B7524345219}"/>
          </ac:spMkLst>
        </pc:spChg>
        <pc:picChg chg="add mod">
          <ac:chgData name="Tolga Musa" userId="761349d9-5bdb-4d99-85e7-612ece14a912" providerId="ADAL" clId="{A22CD6BB-4E2A-4B5E-8B32-C46235F348F8}" dt="2022-01-07T10:56:41.873" v="1167" actId="1076"/>
          <ac:picMkLst>
            <pc:docMk/>
            <pc:sldMk cId="3015925804" sldId="260"/>
            <ac:picMk id="2050" creationId="{D38E1415-CD63-4BE8-9045-062F24E0D903}"/>
          </ac:picMkLst>
        </pc:picChg>
      </pc:sldChg>
      <pc:sldChg chg="modSp mod">
        <pc:chgData name="Tolga Musa" userId="761349d9-5bdb-4d99-85e7-612ece14a912" providerId="ADAL" clId="{A22CD6BB-4E2A-4B5E-8B32-C46235F348F8}" dt="2022-01-07T10:58:03.831" v="1186" actId="108"/>
        <pc:sldMkLst>
          <pc:docMk/>
          <pc:sldMk cId="676567941" sldId="391"/>
        </pc:sldMkLst>
        <pc:spChg chg="mod">
          <ac:chgData name="Tolga Musa" userId="761349d9-5bdb-4d99-85e7-612ece14a912" providerId="ADAL" clId="{A22CD6BB-4E2A-4B5E-8B32-C46235F348F8}" dt="2022-01-07T10:58:03.831" v="1186" actId="108"/>
          <ac:spMkLst>
            <pc:docMk/>
            <pc:sldMk cId="676567941" sldId="391"/>
            <ac:spMk id="43011" creationId="{00000000-0000-0000-0000-000000000000}"/>
          </ac:spMkLst>
        </pc:spChg>
      </pc:sldChg>
      <pc:sldChg chg="modSp mod">
        <pc:chgData name="Tolga Musa" userId="761349d9-5bdb-4d99-85e7-612ece14a912" providerId="ADAL" clId="{A22CD6BB-4E2A-4B5E-8B32-C46235F348F8}" dt="2022-01-07T10:58:39.703" v="1192" actId="20577"/>
        <pc:sldMkLst>
          <pc:docMk/>
          <pc:sldMk cId="864145807" sldId="553"/>
        </pc:sldMkLst>
        <pc:spChg chg="mod">
          <ac:chgData name="Tolga Musa" userId="761349d9-5bdb-4d99-85e7-612ece14a912" providerId="ADAL" clId="{A22CD6BB-4E2A-4B5E-8B32-C46235F348F8}" dt="2022-01-03T23:03:09.572" v="43" actId="1076"/>
          <ac:spMkLst>
            <pc:docMk/>
            <pc:sldMk cId="864145807" sldId="553"/>
            <ac:spMk id="26" creationId="{00000000-0000-0000-0000-000000000000}"/>
          </ac:spMkLst>
        </pc:spChg>
        <pc:spChg chg="mod">
          <ac:chgData name="Tolga Musa" userId="761349d9-5bdb-4d99-85e7-612ece14a912" providerId="ADAL" clId="{A22CD6BB-4E2A-4B5E-8B32-C46235F348F8}" dt="2022-01-07T10:58:39.703" v="1192" actId="20577"/>
          <ac:spMkLst>
            <pc:docMk/>
            <pc:sldMk cId="864145807" sldId="553"/>
            <ac:spMk id="1246210" creationId="{00000000-0000-0000-0000-000000000000}"/>
          </ac:spMkLst>
        </pc:spChg>
      </pc:sldChg>
      <pc:sldChg chg="modSp mod">
        <pc:chgData name="Tolga Musa" userId="761349d9-5bdb-4d99-85e7-612ece14a912" providerId="ADAL" clId="{A22CD6BB-4E2A-4B5E-8B32-C46235F348F8}" dt="2022-01-07T10:59:35.413" v="1210" actId="1076"/>
        <pc:sldMkLst>
          <pc:docMk/>
          <pc:sldMk cId="3130185956" sldId="567"/>
        </pc:sldMkLst>
        <pc:spChg chg="mod">
          <ac:chgData name="Tolga Musa" userId="761349d9-5bdb-4d99-85e7-612ece14a912" providerId="ADAL" clId="{A22CD6BB-4E2A-4B5E-8B32-C46235F348F8}" dt="2022-01-07T10:59:35.413" v="1210" actId="1076"/>
          <ac:spMkLst>
            <pc:docMk/>
            <pc:sldMk cId="3130185956" sldId="567"/>
            <ac:spMk id="3" creationId="{00000000-0000-0000-0000-000000000000}"/>
          </ac:spMkLst>
        </pc:spChg>
      </pc:sldChg>
      <pc:sldChg chg="modSp mod ord">
        <pc:chgData name="Tolga Musa" userId="761349d9-5bdb-4d99-85e7-612ece14a912" providerId="ADAL" clId="{A22CD6BB-4E2A-4B5E-8B32-C46235F348F8}" dt="2022-01-07T10:57:22.328" v="1171" actId="1076"/>
        <pc:sldMkLst>
          <pc:docMk/>
          <pc:sldMk cId="1658098583" sldId="2215"/>
        </pc:sldMkLst>
        <pc:spChg chg="mod">
          <ac:chgData name="Tolga Musa" userId="761349d9-5bdb-4d99-85e7-612ece14a912" providerId="ADAL" clId="{A22CD6BB-4E2A-4B5E-8B32-C46235F348F8}" dt="2022-01-07T10:57:22.328" v="1171" actId="1076"/>
          <ac:spMkLst>
            <pc:docMk/>
            <pc:sldMk cId="1658098583" sldId="2215"/>
            <ac:spMk id="4" creationId="{204CDE8C-58EE-4CB5-85E2-D58CE71AFDF1}"/>
          </ac:spMkLst>
        </pc:spChg>
      </pc:sldChg>
      <pc:sldChg chg="modSp mod">
        <pc:chgData name="Tolga Musa" userId="761349d9-5bdb-4d99-85e7-612ece14a912" providerId="ADAL" clId="{A22CD6BB-4E2A-4B5E-8B32-C46235F348F8}" dt="2022-01-03T23:23:12.596" v="413" actId="20577"/>
        <pc:sldMkLst>
          <pc:docMk/>
          <pc:sldMk cId="449319557" sldId="13557"/>
        </pc:sldMkLst>
        <pc:graphicFrameChg chg="mod modGraphic">
          <ac:chgData name="Tolga Musa" userId="761349d9-5bdb-4d99-85e7-612ece14a912" providerId="ADAL" clId="{A22CD6BB-4E2A-4B5E-8B32-C46235F348F8}" dt="2022-01-03T23:23:12.596" v="413" actId="20577"/>
          <ac:graphicFrameMkLst>
            <pc:docMk/>
            <pc:sldMk cId="449319557" sldId="13557"/>
            <ac:graphicFrameMk id="6" creationId="{745557D4-1BF8-43A2-B16F-884683215E06}"/>
          </ac:graphicFrameMkLst>
        </pc:graphicFrameChg>
      </pc:sldChg>
      <pc:sldChg chg="addCm modCm">
        <pc:chgData name="Tolga Musa" userId="761349d9-5bdb-4d99-85e7-612ece14a912" providerId="ADAL" clId="{A22CD6BB-4E2A-4B5E-8B32-C46235F348F8}" dt="2022-01-03T23:05:33.015" v="80"/>
        <pc:sldMkLst>
          <pc:docMk/>
          <pc:sldMk cId="620485746" sldId="13559"/>
        </pc:sldMkLst>
      </pc:sldChg>
      <pc:sldChg chg="addCm modCm">
        <pc:chgData name="Tolga Musa" userId="761349d9-5bdb-4d99-85e7-612ece14a912" providerId="ADAL" clId="{A22CD6BB-4E2A-4B5E-8B32-C46235F348F8}" dt="2022-01-03T23:06:29.965" v="82"/>
        <pc:sldMkLst>
          <pc:docMk/>
          <pc:sldMk cId="152305291" sldId="13560"/>
        </pc:sldMkLst>
      </pc:sldChg>
      <pc:sldChg chg="modSp">
        <pc:chgData name="Tolga Musa" userId="761349d9-5bdb-4d99-85e7-612ece14a912" providerId="ADAL" clId="{A22CD6BB-4E2A-4B5E-8B32-C46235F348F8}" dt="2022-01-03T23:08:41.290" v="227" actId="20577"/>
        <pc:sldMkLst>
          <pc:docMk/>
          <pc:sldMk cId="1020035294" sldId="13561"/>
        </pc:sldMkLst>
        <pc:graphicFrameChg chg="mod">
          <ac:chgData name="Tolga Musa" userId="761349d9-5bdb-4d99-85e7-612ece14a912" providerId="ADAL" clId="{A22CD6BB-4E2A-4B5E-8B32-C46235F348F8}" dt="2022-01-03T23:08:41.290" v="227" actId="20577"/>
          <ac:graphicFrameMkLst>
            <pc:docMk/>
            <pc:sldMk cId="1020035294" sldId="13561"/>
            <ac:graphicFrameMk id="5" creationId="{8E263ADF-4DC7-4A1C-B57B-DA70BA4A1F95}"/>
          </ac:graphicFrameMkLst>
        </pc:graphicFrameChg>
      </pc:sldChg>
      <pc:sldChg chg="addSp modSp mod">
        <pc:chgData name="Tolga Musa" userId="761349d9-5bdb-4d99-85e7-612ece14a912" providerId="ADAL" clId="{A22CD6BB-4E2A-4B5E-8B32-C46235F348F8}" dt="2022-01-03T23:15:24.262" v="356" actId="6549"/>
        <pc:sldMkLst>
          <pc:docMk/>
          <pc:sldMk cId="2128681084" sldId="13562"/>
        </pc:sldMkLst>
        <pc:spChg chg="mod">
          <ac:chgData name="Tolga Musa" userId="761349d9-5bdb-4d99-85e7-612ece14a912" providerId="ADAL" clId="{A22CD6BB-4E2A-4B5E-8B32-C46235F348F8}" dt="2022-01-03T23:14:14.827" v="337" actId="6549"/>
          <ac:spMkLst>
            <pc:docMk/>
            <pc:sldMk cId="2128681084" sldId="13562"/>
            <ac:spMk id="2" creationId="{7EEBDCC4-67DD-4D0F-A60B-180B860858EC}"/>
          </ac:spMkLst>
        </pc:spChg>
        <pc:spChg chg="mod">
          <ac:chgData name="Tolga Musa" userId="761349d9-5bdb-4d99-85e7-612ece14a912" providerId="ADAL" clId="{A22CD6BB-4E2A-4B5E-8B32-C46235F348F8}" dt="2022-01-03T23:15:24.262" v="356" actId="6549"/>
          <ac:spMkLst>
            <pc:docMk/>
            <pc:sldMk cId="2128681084" sldId="13562"/>
            <ac:spMk id="4" creationId="{04287F74-C991-42FB-BE1A-F42654FF8812}"/>
          </ac:spMkLst>
        </pc:spChg>
        <pc:spChg chg="mod">
          <ac:chgData name="Tolga Musa" userId="761349d9-5bdb-4d99-85e7-612ece14a912" providerId="ADAL" clId="{A22CD6BB-4E2A-4B5E-8B32-C46235F348F8}" dt="2022-01-03T23:10:56.605" v="270" actId="21"/>
          <ac:spMkLst>
            <pc:docMk/>
            <pc:sldMk cId="2128681084" sldId="13562"/>
            <ac:spMk id="7" creationId="{8282E028-152F-4C06-9F8C-9A75BD25F215}"/>
          </ac:spMkLst>
        </pc:spChg>
        <pc:spChg chg="add mod">
          <ac:chgData name="Tolga Musa" userId="761349d9-5bdb-4d99-85e7-612ece14a912" providerId="ADAL" clId="{A22CD6BB-4E2A-4B5E-8B32-C46235F348F8}" dt="2022-01-03T23:14:18.147" v="338" actId="1076"/>
          <ac:spMkLst>
            <pc:docMk/>
            <pc:sldMk cId="2128681084" sldId="13562"/>
            <ac:spMk id="8" creationId="{1820BCE0-A94D-4230-86CC-8D36E9A086F0}"/>
          </ac:spMkLst>
        </pc:spChg>
        <pc:graphicFrameChg chg="mod modGraphic">
          <ac:chgData name="Tolga Musa" userId="761349d9-5bdb-4d99-85e7-612ece14a912" providerId="ADAL" clId="{A22CD6BB-4E2A-4B5E-8B32-C46235F348F8}" dt="2022-01-03T23:14:45.767" v="344"/>
          <ac:graphicFrameMkLst>
            <pc:docMk/>
            <pc:sldMk cId="2128681084" sldId="13562"/>
            <ac:graphicFrameMk id="21" creationId="{44E3570A-5CEC-4DAA-ACF3-2F6CA1246690}"/>
          </ac:graphicFrameMkLst>
        </pc:graphicFrameChg>
        <pc:graphicFrameChg chg="mod">
          <ac:chgData name="Tolga Musa" userId="761349d9-5bdb-4d99-85e7-612ece14a912" providerId="ADAL" clId="{A22CD6BB-4E2A-4B5E-8B32-C46235F348F8}" dt="2022-01-03T23:14:28.639" v="339" actId="1076"/>
          <ac:graphicFrameMkLst>
            <pc:docMk/>
            <pc:sldMk cId="2128681084" sldId="13562"/>
            <ac:graphicFrameMk id="22" creationId="{3DB4AE7B-BEE3-4A63-862D-FBC07508C557}"/>
          </ac:graphicFrameMkLst>
        </pc:graphicFrameChg>
      </pc:sldChg>
      <pc:sldChg chg="modSp mod">
        <pc:chgData name="Tolga Musa" userId="761349d9-5bdb-4d99-85e7-612ece14a912" providerId="ADAL" clId="{A22CD6BB-4E2A-4B5E-8B32-C46235F348F8}" dt="2022-01-03T23:10:31.941" v="267" actId="20577"/>
        <pc:sldMkLst>
          <pc:docMk/>
          <pc:sldMk cId="2466214304" sldId="13563"/>
        </pc:sldMkLst>
        <pc:spChg chg="mod">
          <ac:chgData name="Tolga Musa" userId="761349d9-5bdb-4d99-85e7-612ece14a912" providerId="ADAL" clId="{A22CD6BB-4E2A-4B5E-8B32-C46235F348F8}" dt="2022-01-03T23:10:28.638" v="261" actId="1076"/>
          <ac:spMkLst>
            <pc:docMk/>
            <pc:sldMk cId="2466214304" sldId="13563"/>
            <ac:spMk id="4" creationId="{45A05EF9-CEFA-4AF5-8DE6-605B6AE569D4}"/>
          </ac:spMkLst>
        </pc:spChg>
        <pc:graphicFrameChg chg="mod">
          <ac:chgData name="Tolga Musa" userId="761349d9-5bdb-4d99-85e7-612ece14a912" providerId="ADAL" clId="{A22CD6BB-4E2A-4B5E-8B32-C46235F348F8}" dt="2022-01-03T23:10:31.941" v="267" actId="20577"/>
          <ac:graphicFrameMkLst>
            <pc:docMk/>
            <pc:sldMk cId="2466214304" sldId="13563"/>
            <ac:graphicFrameMk id="5" creationId="{8E263ADF-4DC7-4A1C-B57B-DA70BA4A1F95}"/>
          </ac:graphicFrameMkLst>
        </pc:graphicFrameChg>
        <pc:graphicFrameChg chg="mod">
          <ac:chgData name="Tolga Musa" userId="761349d9-5bdb-4d99-85e7-612ece14a912" providerId="ADAL" clId="{A22CD6BB-4E2A-4B5E-8B32-C46235F348F8}" dt="2022-01-03T23:10:23.086" v="260" actId="1076"/>
          <ac:graphicFrameMkLst>
            <pc:docMk/>
            <pc:sldMk cId="2466214304" sldId="13563"/>
            <ac:graphicFrameMk id="6" creationId="{24F70013-9FEF-4EB6-A659-1C8D14A5B976}"/>
          </ac:graphicFrameMkLst>
        </pc:graphicFrameChg>
      </pc:sldChg>
      <pc:sldChg chg="modSp mod addCm modCm">
        <pc:chgData name="Tolga Musa" userId="761349d9-5bdb-4d99-85e7-612ece14a912" providerId="ADAL" clId="{A22CD6BB-4E2A-4B5E-8B32-C46235F348F8}" dt="2022-01-03T23:16:50.232" v="374"/>
        <pc:sldMkLst>
          <pc:docMk/>
          <pc:sldMk cId="2618467680" sldId="13564"/>
        </pc:sldMkLst>
        <pc:spChg chg="mod">
          <ac:chgData name="Tolga Musa" userId="761349d9-5bdb-4d99-85e7-612ece14a912" providerId="ADAL" clId="{A22CD6BB-4E2A-4B5E-8B32-C46235F348F8}" dt="2022-01-03T23:16:07.644" v="370" actId="1076"/>
          <ac:spMkLst>
            <pc:docMk/>
            <pc:sldMk cId="2618467680" sldId="13564"/>
            <ac:spMk id="7" creationId="{655F372A-4AE8-4991-8907-E42512086E48}"/>
          </ac:spMkLst>
        </pc:spChg>
        <pc:spChg chg="mod">
          <ac:chgData name="Tolga Musa" userId="761349d9-5bdb-4d99-85e7-612ece14a912" providerId="ADAL" clId="{A22CD6BB-4E2A-4B5E-8B32-C46235F348F8}" dt="2022-01-03T23:16:14.708" v="372" actId="1076"/>
          <ac:spMkLst>
            <pc:docMk/>
            <pc:sldMk cId="2618467680" sldId="13564"/>
            <ac:spMk id="9" creationId="{7D26E1F7-F103-4919-B62C-B3BD2737AD7F}"/>
          </ac:spMkLst>
        </pc:spChg>
        <pc:graphicFrameChg chg="mod">
          <ac:chgData name="Tolga Musa" userId="761349d9-5bdb-4d99-85e7-612ece14a912" providerId="ADAL" clId="{A22CD6BB-4E2A-4B5E-8B32-C46235F348F8}" dt="2022-01-03T23:16:10.221" v="371" actId="1076"/>
          <ac:graphicFrameMkLst>
            <pc:docMk/>
            <pc:sldMk cId="2618467680" sldId="13564"/>
            <ac:graphicFrameMk id="10" creationId="{6B47556A-2148-4E87-9147-BDC29D106F86}"/>
          </ac:graphicFrameMkLst>
        </pc:graphicFrameChg>
      </pc:sldChg>
      <pc:sldChg chg="modSp mod addCm modCm">
        <pc:chgData name="Tolga Musa" userId="761349d9-5bdb-4d99-85e7-612ece14a912" providerId="ADAL" clId="{A22CD6BB-4E2A-4B5E-8B32-C46235F348F8}" dt="2022-01-03T23:17:30.579" v="384"/>
        <pc:sldMkLst>
          <pc:docMk/>
          <pc:sldMk cId="1597123983" sldId="13565"/>
        </pc:sldMkLst>
        <pc:spChg chg="mod">
          <ac:chgData name="Tolga Musa" userId="761349d9-5bdb-4d99-85e7-612ece14a912" providerId="ADAL" clId="{A22CD6BB-4E2A-4B5E-8B32-C46235F348F8}" dt="2022-01-03T23:16:53.524" v="375" actId="1076"/>
          <ac:spMkLst>
            <pc:docMk/>
            <pc:sldMk cId="1597123983" sldId="13565"/>
            <ac:spMk id="7" creationId="{C5FF4200-8A5D-4C30-AA8F-D27C511BAF86}"/>
          </ac:spMkLst>
        </pc:spChg>
        <pc:spChg chg="mod">
          <ac:chgData name="Tolga Musa" userId="761349d9-5bdb-4d99-85e7-612ece14a912" providerId="ADAL" clId="{A22CD6BB-4E2A-4B5E-8B32-C46235F348F8}" dt="2022-01-03T23:17:15.240" v="382" actId="403"/>
          <ac:spMkLst>
            <pc:docMk/>
            <pc:sldMk cId="1597123983" sldId="13565"/>
            <ac:spMk id="9" creationId="{0A87A119-25DF-47A2-988E-4437E67221C8}"/>
          </ac:spMkLst>
        </pc:spChg>
        <pc:graphicFrameChg chg="mod modGraphic">
          <ac:chgData name="Tolga Musa" userId="761349d9-5bdb-4d99-85e7-612ece14a912" providerId="ADAL" clId="{A22CD6BB-4E2A-4B5E-8B32-C46235F348F8}" dt="2022-01-03T23:17:06.627" v="379" actId="14100"/>
          <ac:graphicFrameMkLst>
            <pc:docMk/>
            <pc:sldMk cId="1597123983" sldId="13565"/>
            <ac:graphicFrameMk id="15" creationId="{FE126705-C1F3-41D5-910B-AE199A1ED132}"/>
          </ac:graphicFrameMkLst>
        </pc:graphicFrameChg>
        <pc:graphicFrameChg chg="mod">
          <ac:chgData name="Tolga Musa" userId="761349d9-5bdb-4d99-85e7-612ece14a912" providerId="ADAL" clId="{A22CD6BB-4E2A-4B5E-8B32-C46235F348F8}" dt="2022-01-03T23:16:56.519" v="376" actId="1076"/>
          <ac:graphicFrameMkLst>
            <pc:docMk/>
            <pc:sldMk cId="1597123983" sldId="13565"/>
            <ac:graphicFrameMk id="16" creationId="{2FF27AF2-10A6-424D-ACBA-1B1BC80C1FF2}"/>
          </ac:graphicFrameMkLst>
        </pc:graphicFrameChg>
      </pc:sldChg>
      <pc:sldChg chg="modSp mod">
        <pc:chgData name="Tolga Musa" userId="761349d9-5bdb-4d99-85e7-612ece14a912" providerId="ADAL" clId="{A22CD6BB-4E2A-4B5E-8B32-C46235F348F8}" dt="2022-01-03T23:22:35.797" v="405" actId="404"/>
        <pc:sldMkLst>
          <pc:docMk/>
          <pc:sldMk cId="4268431374" sldId="13566"/>
        </pc:sldMkLst>
        <pc:spChg chg="mod">
          <ac:chgData name="Tolga Musa" userId="761349d9-5bdb-4d99-85e7-612ece14a912" providerId="ADAL" clId="{A22CD6BB-4E2A-4B5E-8B32-C46235F348F8}" dt="2022-01-03T23:22:21.296" v="400" actId="6549"/>
          <ac:spMkLst>
            <pc:docMk/>
            <pc:sldMk cId="4268431374" sldId="13566"/>
            <ac:spMk id="2" creationId="{1512F7B8-A3A6-47B8-8079-0BA27FF02856}"/>
          </ac:spMkLst>
        </pc:spChg>
        <pc:spChg chg="mod">
          <ac:chgData name="Tolga Musa" userId="761349d9-5bdb-4d99-85e7-612ece14a912" providerId="ADAL" clId="{A22CD6BB-4E2A-4B5E-8B32-C46235F348F8}" dt="2022-01-03T23:22:23.999" v="401" actId="1076"/>
          <ac:spMkLst>
            <pc:docMk/>
            <pc:sldMk cId="4268431374" sldId="13566"/>
            <ac:spMk id="7" creationId="{DAA93769-FEC8-487D-B989-43FFAA86B17C}"/>
          </ac:spMkLst>
        </pc:spChg>
        <pc:spChg chg="mod">
          <ac:chgData name="Tolga Musa" userId="761349d9-5bdb-4d99-85e7-612ece14a912" providerId="ADAL" clId="{A22CD6BB-4E2A-4B5E-8B32-C46235F348F8}" dt="2022-01-03T23:22:30.690" v="403" actId="1076"/>
          <ac:spMkLst>
            <pc:docMk/>
            <pc:sldMk cId="4268431374" sldId="13566"/>
            <ac:spMk id="13" creationId="{7CE0A094-D38B-4E2D-9676-81977DEFAF59}"/>
          </ac:spMkLst>
        </pc:spChg>
        <pc:graphicFrameChg chg="mod modGraphic">
          <ac:chgData name="Tolga Musa" userId="761349d9-5bdb-4d99-85e7-612ece14a912" providerId="ADAL" clId="{A22CD6BB-4E2A-4B5E-8B32-C46235F348F8}" dt="2022-01-03T23:22:35.797" v="405" actId="404"/>
          <ac:graphicFrameMkLst>
            <pc:docMk/>
            <pc:sldMk cId="4268431374" sldId="13566"/>
            <ac:graphicFrameMk id="12" creationId="{8EF6AC64-B52B-4614-8795-DF811B937F01}"/>
          </ac:graphicFrameMkLst>
        </pc:graphicFrameChg>
        <pc:graphicFrameChg chg="mod">
          <ac:chgData name="Tolga Musa" userId="761349d9-5bdb-4d99-85e7-612ece14a912" providerId="ADAL" clId="{A22CD6BB-4E2A-4B5E-8B32-C46235F348F8}" dt="2022-01-03T23:22:27.669" v="402" actId="1076"/>
          <ac:graphicFrameMkLst>
            <pc:docMk/>
            <pc:sldMk cId="4268431374" sldId="13566"/>
            <ac:graphicFrameMk id="14" creationId="{CBE6C06E-5AF4-4043-840E-95B56F7B948F}"/>
          </ac:graphicFrameMkLst>
        </pc:graphicFrameChg>
      </pc:sldChg>
      <pc:sldChg chg="modSp mod">
        <pc:chgData name="Tolga Musa" userId="761349d9-5bdb-4d99-85e7-612ece14a912" providerId="ADAL" clId="{A22CD6BB-4E2A-4B5E-8B32-C46235F348F8}" dt="2022-01-03T23:16:00.231" v="369" actId="1076"/>
        <pc:sldMkLst>
          <pc:docMk/>
          <pc:sldMk cId="1355367311" sldId="13567"/>
        </pc:sldMkLst>
        <pc:spChg chg="mod">
          <ac:chgData name="Tolga Musa" userId="761349d9-5bdb-4d99-85e7-612ece14a912" providerId="ADAL" clId="{A22CD6BB-4E2A-4B5E-8B32-C46235F348F8}" dt="2022-01-03T23:16:00.231" v="369" actId="1076"/>
          <ac:spMkLst>
            <pc:docMk/>
            <pc:sldMk cId="1355367311" sldId="13567"/>
            <ac:spMk id="4" creationId="{42C25165-EF53-4A6E-BC53-1AEC75D95455}"/>
          </ac:spMkLst>
        </pc:spChg>
        <pc:spChg chg="mod">
          <ac:chgData name="Tolga Musa" userId="761349d9-5bdb-4d99-85e7-612ece14a912" providerId="ADAL" clId="{A22CD6BB-4E2A-4B5E-8B32-C46235F348F8}" dt="2022-01-03T23:15:45.758" v="362" actId="1076"/>
          <ac:spMkLst>
            <pc:docMk/>
            <pc:sldMk cId="1355367311" sldId="13567"/>
            <ac:spMk id="7" creationId="{04134001-1122-4834-A200-D2B446625804}"/>
          </ac:spMkLst>
        </pc:spChg>
        <pc:graphicFrameChg chg="mod modGraphic">
          <ac:chgData name="Tolga Musa" userId="761349d9-5bdb-4d99-85e7-612ece14a912" providerId="ADAL" clId="{A22CD6BB-4E2A-4B5E-8B32-C46235F348F8}" dt="2022-01-03T23:15:55.308" v="368" actId="14100"/>
          <ac:graphicFrameMkLst>
            <pc:docMk/>
            <pc:sldMk cId="1355367311" sldId="13567"/>
            <ac:graphicFrameMk id="5" creationId="{5147F31C-7D19-4CFF-8263-F63BD1FBFDEE}"/>
          </ac:graphicFrameMkLst>
        </pc:graphicFrameChg>
        <pc:graphicFrameChg chg="mod">
          <ac:chgData name="Tolga Musa" userId="761349d9-5bdb-4d99-85e7-612ece14a912" providerId="ADAL" clId="{A22CD6BB-4E2A-4B5E-8B32-C46235F348F8}" dt="2022-01-03T23:15:43.282" v="361"/>
          <ac:graphicFrameMkLst>
            <pc:docMk/>
            <pc:sldMk cId="1355367311" sldId="13567"/>
            <ac:graphicFrameMk id="6" creationId="{6F34B91C-13CE-43D6-A80E-23F149C95ACE}"/>
          </ac:graphicFrameMkLst>
        </pc:graphicFrameChg>
      </pc:sldChg>
      <pc:sldChg chg="modSp mod addCm modCm">
        <pc:chgData name="Tolga Musa" userId="761349d9-5bdb-4d99-85e7-612ece14a912" providerId="ADAL" clId="{A22CD6BB-4E2A-4B5E-8B32-C46235F348F8}" dt="2022-01-03T23:18:02.950" v="393"/>
        <pc:sldMkLst>
          <pc:docMk/>
          <pc:sldMk cId="3904910716" sldId="13568"/>
        </pc:sldMkLst>
        <pc:spChg chg="mod">
          <ac:chgData name="Tolga Musa" userId="761349d9-5bdb-4d99-85e7-612ece14a912" providerId="ADAL" clId="{A22CD6BB-4E2A-4B5E-8B32-C46235F348F8}" dt="2022-01-03T23:17:50.569" v="391" actId="1076"/>
          <ac:spMkLst>
            <pc:docMk/>
            <pc:sldMk cId="3904910716" sldId="13568"/>
            <ac:spMk id="4" creationId="{E5963D7A-BF36-4430-9325-9AFF2C53C332}"/>
          </ac:spMkLst>
        </pc:spChg>
        <pc:spChg chg="mod">
          <ac:chgData name="Tolga Musa" userId="761349d9-5bdb-4d99-85e7-612ece14a912" providerId="ADAL" clId="{A22CD6BB-4E2A-4B5E-8B32-C46235F348F8}" dt="2022-01-03T23:17:40.397" v="388" actId="1076"/>
          <ac:spMkLst>
            <pc:docMk/>
            <pc:sldMk cId="3904910716" sldId="13568"/>
            <ac:spMk id="7" creationId="{C097374C-8BBA-461B-82CA-82742D72F9D3}"/>
          </ac:spMkLst>
        </pc:spChg>
        <pc:graphicFrameChg chg="mod modGraphic">
          <ac:chgData name="Tolga Musa" userId="761349d9-5bdb-4d99-85e7-612ece14a912" providerId="ADAL" clId="{A22CD6BB-4E2A-4B5E-8B32-C46235F348F8}" dt="2022-01-03T23:17:47.170" v="390" actId="14100"/>
          <ac:graphicFrameMkLst>
            <pc:docMk/>
            <pc:sldMk cId="3904910716" sldId="13568"/>
            <ac:graphicFrameMk id="5" creationId="{89ABD746-E278-4942-992E-9B0618B6CAD6}"/>
          </ac:graphicFrameMkLst>
        </pc:graphicFrameChg>
        <pc:graphicFrameChg chg="mod">
          <ac:chgData name="Tolga Musa" userId="761349d9-5bdb-4d99-85e7-612ece14a912" providerId="ADAL" clId="{A22CD6BB-4E2A-4B5E-8B32-C46235F348F8}" dt="2022-01-03T23:17:37.835" v="387" actId="1076"/>
          <ac:graphicFrameMkLst>
            <pc:docMk/>
            <pc:sldMk cId="3904910716" sldId="13568"/>
            <ac:graphicFrameMk id="6" creationId="{9D2DA73F-438E-42C6-9840-8C945CF08EB8}"/>
          </ac:graphicFrameMkLst>
        </pc:graphicFrameChg>
      </pc:sldChg>
      <pc:sldChg chg="modSp mod">
        <pc:chgData name="Tolga Musa" userId="761349d9-5bdb-4d99-85e7-612ece14a912" providerId="ADAL" clId="{A22CD6BB-4E2A-4B5E-8B32-C46235F348F8}" dt="2022-01-03T23:04:07.887" v="78" actId="404"/>
        <pc:sldMkLst>
          <pc:docMk/>
          <pc:sldMk cId="2376549553" sldId="13571"/>
        </pc:sldMkLst>
        <pc:graphicFrameChg chg="mod modGraphic">
          <ac:chgData name="Tolga Musa" userId="761349d9-5bdb-4d99-85e7-612ece14a912" providerId="ADAL" clId="{A22CD6BB-4E2A-4B5E-8B32-C46235F348F8}" dt="2022-01-03T23:04:07.887" v="78" actId="404"/>
          <ac:graphicFrameMkLst>
            <pc:docMk/>
            <pc:sldMk cId="2376549553" sldId="13571"/>
            <ac:graphicFrameMk id="5" creationId="{3CD88DEF-79B5-4C0A-9ED0-D1D504D190EF}"/>
          </ac:graphicFrameMkLst>
        </pc:graphicFrameChg>
      </pc:sldChg>
      <pc:sldChg chg="modSp mod">
        <pc:chgData name="Tolga Musa" userId="761349d9-5bdb-4d99-85e7-612ece14a912" providerId="ADAL" clId="{A22CD6BB-4E2A-4B5E-8B32-C46235F348F8}" dt="2022-01-03T23:22:14.712" v="399" actId="14100"/>
        <pc:sldMkLst>
          <pc:docMk/>
          <pc:sldMk cId="1187184983" sldId="13574"/>
        </pc:sldMkLst>
        <pc:spChg chg="mod">
          <ac:chgData name="Tolga Musa" userId="761349d9-5bdb-4d99-85e7-612ece14a912" providerId="ADAL" clId="{A22CD6BB-4E2A-4B5E-8B32-C46235F348F8}" dt="2022-01-03T23:22:03.437" v="396" actId="1076"/>
          <ac:spMkLst>
            <pc:docMk/>
            <pc:sldMk cId="1187184983" sldId="13574"/>
            <ac:spMk id="2" creationId="{297EF736-B03A-44D2-9AEB-DCD010518584}"/>
          </ac:spMkLst>
        </pc:spChg>
        <pc:graphicFrameChg chg="mod modGraphic">
          <ac:chgData name="Tolga Musa" userId="761349d9-5bdb-4d99-85e7-612ece14a912" providerId="ADAL" clId="{A22CD6BB-4E2A-4B5E-8B32-C46235F348F8}" dt="2022-01-03T23:22:14.712" v="399" actId="14100"/>
          <ac:graphicFrameMkLst>
            <pc:docMk/>
            <pc:sldMk cId="1187184983" sldId="13574"/>
            <ac:graphicFrameMk id="5" creationId="{89ABD746-E278-4942-992E-9B0618B6CAD6}"/>
          </ac:graphicFrameMkLst>
        </pc:graphicFrameChg>
        <pc:graphicFrameChg chg="mod">
          <ac:chgData name="Tolga Musa" userId="761349d9-5bdb-4d99-85e7-612ece14a912" providerId="ADAL" clId="{A22CD6BB-4E2A-4B5E-8B32-C46235F348F8}" dt="2022-01-03T23:22:01.276" v="395" actId="1076"/>
          <ac:graphicFrameMkLst>
            <pc:docMk/>
            <pc:sldMk cId="1187184983" sldId="13574"/>
            <ac:graphicFrameMk id="6" creationId="{9D2DA73F-438E-42C6-9840-8C945CF08EB8}"/>
          </ac:graphicFrameMkLst>
        </pc:graphicFrameChg>
      </pc:sldChg>
      <pc:sldChg chg="modSp mod addCm modCm">
        <pc:chgData name="Tolga Musa" userId="761349d9-5bdb-4d99-85e7-612ece14a912" providerId="ADAL" clId="{A22CD6BB-4E2A-4B5E-8B32-C46235F348F8}" dt="2022-01-03T23:08:13.075" v="217"/>
        <pc:sldMkLst>
          <pc:docMk/>
          <pc:sldMk cId="495514058" sldId="13575"/>
        </pc:sldMkLst>
        <pc:spChg chg="mod">
          <ac:chgData name="Tolga Musa" userId="761349d9-5bdb-4d99-85e7-612ece14a912" providerId="ADAL" clId="{A22CD6BB-4E2A-4B5E-8B32-C46235F348F8}" dt="2022-01-03T23:07:40.295" v="195" actId="20577"/>
          <ac:spMkLst>
            <pc:docMk/>
            <pc:sldMk cId="495514058" sldId="13575"/>
            <ac:spMk id="6" creationId="{69AD6FFC-BE35-46DB-A1F3-414E93811FEC}"/>
          </ac:spMkLst>
        </pc:spChg>
        <pc:graphicFrameChg chg="mod">
          <ac:chgData name="Tolga Musa" userId="761349d9-5bdb-4d99-85e7-612ece14a912" providerId="ADAL" clId="{A22CD6BB-4E2A-4B5E-8B32-C46235F348F8}" dt="2022-01-03T23:07:52.037" v="215" actId="20577"/>
          <ac:graphicFrameMkLst>
            <pc:docMk/>
            <pc:sldMk cId="495514058" sldId="13575"/>
            <ac:graphicFrameMk id="5" creationId="{4277B859-3DEA-445D-9237-1870B876D7B8}"/>
          </ac:graphicFrameMkLst>
        </pc:graphicFrameChg>
      </pc:sldChg>
      <pc:sldChg chg="addCm modCm">
        <pc:chgData name="Tolga Musa" userId="761349d9-5bdb-4d99-85e7-612ece14a912" providerId="ADAL" clId="{A22CD6BB-4E2A-4B5E-8B32-C46235F348F8}" dt="2022-01-07T10:47:57.664" v="434"/>
        <pc:sldMkLst>
          <pc:docMk/>
          <pc:sldMk cId="1587521993" sldId="13594"/>
        </pc:sldMkLst>
      </pc:sldChg>
      <pc:sldChg chg="addSp delSp modSp mod">
        <pc:chgData name="Tolga Musa" userId="761349d9-5bdb-4d99-85e7-612ece14a912" providerId="ADAL" clId="{A22CD6BB-4E2A-4B5E-8B32-C46235F348F8}" dt="2022-01-07T10:55:17.994" v="1162" actId="207"/>
        <pc:sldMkLst>
          <pc:docMk/>
          <pc:sldMk cId="3966422350" sldId="13596"/>
        </pc:sldMkLst>
        <pc:spChg chg="mod">
          <ac:chgData name="Tolga Musa" userId="761349d9-5bdb-4d99-85e7-612ece14a912" providerId="ADAL" clId="{A22CD6BB-4E2A-4B5E-8B32-C46235F348F8}" dt="2022-01-07T10:55:17.994" v="1162" actId="207"/>
          <ac:spMkLst>
            <pc:docMk/>
            <pc:sldMk cId="3966422350" sldId="13596"/>
            <ac:spMk id="2" creationId="{97075A08-6B47-40BE-819E-748C879ED151}"/>
          </ac:spMkLst>
        </pc:spChg>
        <pc:spChg chg="mod">
          <ac:chgData name="Tolga Musa" userId="761349d9-5bdb-4d99-85e7-612ece14a912" providerId="ADAL" clId="{A22CD6BB-4E2A-4B5E-8B32-C46235F348F8}" dt="2022-01-07T10:45:23.807" v="432" actId="113"/>
          <ac:spMkLst>
            <pc:docMk/>
            <pc:sldMk cId="3966422350" sldId="13596"/>
            <ac:spMk id="4" creationId="{A1ED6189-16F5-4E70-8536-0C14538901B2}"/>
          </ac:spMkLst>
        </pc:spChg>
        <pc:picChg chg="add del mod">
          <ac:chgData name="Tolga Musa" userId="761349d9-5bdb-4d99-85e7-612ece14a912" providerId="ADAL" clId="{A22CD6BB-4E2A-4B5E-8B32-C46235F348F8}" dt="2022-01-07T10:45:04.584" v="429" actId="478"/>
          <ac:picMkLst>
            <pc:docMk/>
            <pc:sldMk cId="3966422350" sldId="13596"/>
            <ac:picMk id="1026" creationId="{A8745841-C391-4687-BE26-F03A8B0903B5}"/>
          </ac:picMkLst>
        </pc:picChg>
      </pc:sldChg>
      <pc:sldChg chg="modSp mod">
        <pc:chgData name="Tolga Musa" userId="761349d9-5bdb-4d99-85e7-612ece14a912" providerId="ADAL" clId="{A22CD6BB-4E2A-4B5E-8B32-C46235F348F8}" dt="2022-01-07T10:59:20.965" v="1203" actId="1076"/>
        <pc:sldMkLst>
          <pc:docMk/>
          <pc:sldMk cId="2307359205" sldId="13597"/>
        </pc:sldMkLst>
        <pc:spChg chg="mod">
          <ac:chgData name="Tolga Musa" userId="761349d9-5bdb-4d99-85e7-612ece14a912" providerId="ADAL" clId="{A22CD6BB-4E2A-4B5E-8B32-C46235F348F8}" dt="2022-01-07T10:59:20.965" v="1203" actId="1076"/>
          <ac:spMkLst>
            <pc:docMk/>
            <pc:sldMk cId="2307359205" sldId="13597"/>
            <ac:spMk id="43011" creationId="{00000000-0000-0000-0000-000000000000}"/>
          </ac:spMkLst>
        </pc:spChg>
        <pc:spChg chg="mod">
          <ac:chgData name="Tolga Musa" userId="761349d9-5bdb-4d99-85e7-612ece14a912" providerId="ADAL" clId="{A22CD6BB-4E2A-4B5E-8B32-C46235F348F8}" dt="2022-01-07T10:59:10.710" v="1201" actId="1076"/>
          <ac:spMkLst>
            <pc:docMk/>
            <pc:sldMk cId="2307359205" sldId="13597"/>
            <ac:spMk id="44037" creationId="{00000000-0000-0000-0000-000000000000}"/>
          </ac:spMkLst>
        </pc:spChg>
        <pc:picChg chg="mod">
          <ac:chgData name="Tolga Musa" userId="761349d9-5bdb-4d99-85e7-612ece14a912" providerId="ADAL" clId="{A22CD6BB-4E2A-4B5E-8B32-C46235F348F8}" dt="2022-01-07T10:59:08.637" v="1200" actId="1076"/>
          <ac:picMkLst>
            <pc:docMk/>
            <pc:sldMk cId="2307359205" sldId="13597"/>
            <ac:picMk id="8" creationId="{8EF993B8-493D-4C4A-BC4F-9A620CB9B9A0}"/>
          </ac:picMkLst>
        </pc:picChg>
      </pc:sldChg>
      <pc:sldChg chg="addSp delSp modSp mod setBg">
        <pc:chgData name="Tolga Musa" userId="761349d9-5bdb-4d99-85e7-612ece14a912" providerId="ADAL" clId="{A22CD6BB-4E2A-4B5E-8B32-C46235F348F8}" dt="2022-01-07T11:00:27.233" v="1230" actId="20577"/>
        <pc:sldMkLst>
          <pc:docMk/>
          <pc:sldMk cId="94662582" sldId="13600"/>
        </pc:sldMkLst>
        <pc:spChg chg="mod">
          <ac:chgData name="Tolga Musa" userId="761349d9-5bdb-4d99-85e7-612ece14a912" providerId="ADAL" clId="{A22CD6BB-4E2A-4B5E-8B32-C46235F348F8}" dt="2022-01-07T11:00:27.233" v="1230" actId="20577"/>
          <ac:spMkLst>
            <pc:docMk/>
            <pc:sldMk cId="94662582" sldId="13600"/>
            <ac:spMk id="7" creationId="{4D7E40B4-8821-4857-B565-48F63FE8EDBE}"/>
          </ac:spMkLst>
        </pc:spChg>
        <pc:picChg chg="add del">
          <ac:chgData name="Tolga Musa" userId="761349d9-5bdb-4d99-85e7-612ece14a912" providerId="ADAL" clId="{A22CD6BB-4E2A-4B5E-8B32-C46235F348F8}" dt="2022-01-07T11:00:23.775" v="1226"/>
          <ac:picMkLst>
            <pc:docMk/>
            <pc:sldMk cId="94662582" sldId="13600"/>
            <ac:picMk id="3074" creationId="{A2AEE3D6-893E-43D6-BE95-F82A90A5C383}"/>
          </ac:picMkLst>
        </pc:picChg>
      </pc:sldChg>
      <pc:sldMasterChg chg="modSldLayout">
        <pc:chgData name="Tolga Musa" userId="761349d9-5bdb-4d99-85e7-612ece14a912" providerId="ADAL" clId="{A22CD6BB-4E2A-4B5E-8B32-C46235F348F8}" dt="2022-01-03T23:13:19.940" v="296" actId="20577"/>
        <pc:sldMasterMkLst>
          <pc:docMk/>
          <pc:sldMasterMk cId="1495299421" sldId="2147483664"/>
        </pc:sldMasterMkLst>
        <pc:sldLayoutChg chg="modSp mod">
          <pc:chgData name="Tolga Musa" userId="761349d9-5bdb-4d99-85e7-612ece14a912" providerId="ADAL" clId="{A22CD6BB-4E2A-4B5E-8B32-C46235F348F8}" dt="2022-01-03T23:12:58.049" v="280" actId="20577"/>
          <pc:sldLayoutMkLst>
            <pc:docMk/>
            <pc:sldMasterMk cId="1495299421" sldId="2147483664"/>
            <pc:sldLayoutMk cId="937792876" sldId="2147483668"/>
          </pc:sldLayoutMkLst>
          <pc:spChg chg="mod">
            <ac:chgData name="Tolga Musa" userId="761349d9-5bdb-4d99-85e7-612ece14a912" providerId="ADAL" clId="{A22CD6BB-4E2A-4B5E-8B32-C46235F348F8}" dt="2022-01-03T23:12:58.049" v="280" actId="20577"/>
            <ac:spMkLst>
              <pc:docMk/>
              <pc:sldMasterMk cId="1495299421" sldId="2147483664"/>
              <pc:sldLayoutMk cId="937792876" sldId="2147483668"/>
              <ac:spMk id="2" creationId="{4CBFDDF4-0565-424E-AFE7-6000EF98D79D}"/>
            </ac:spMkLst>
          </pc:spChg>
        </pc:sldLayoutChg>
        <pc:sldLayoutChg chg="modSp mod">
          <pc:chgData name="Tolga Musa" userId="761349d9-5bdb-4d99-85e7-612ece14a912" providerId="ADAL" clId="{A22CD6BB-4E2A-4B5E-8B32-C46235F348F8}" dt="2022-01-03T23:13:09.429" v="287" actId="6549"/>
          <pc:sldLayoutMkLst>
            <pc:docMk/>
            <pc:sldMasterMk cId="1495299421" sldId="2147483664"/>
            <pc:sldLayoutMk cId="1548622820" sldId="2147483669"/>
          </pc:sldLayoutMkLst>
          <pc:spChg chg="mod">
            <ac:chgData name="Tolga Musa" userId="761349d9-5bdb-4d99-85e7-612ece14a912" providerId="ADAL" clId="{A22CD6BB-4E2A-4B5E-8B32-C46235F348F8}" dt="2022-01-03T23:13:09.429" v="287" actId="6549"/>
            <ac:spMkLst>
              <pc:docMk/>
              <pc:sldMasterMk cId="1495299421" sldId="2147483664"/>
              <pc:sldLayoutMk cId="1548622820" sldId="2147483669"/>
              <ac:spMk id="5" creationId="{05520C5E-DF02-6749-84F3-5F328EE0B415}"/>
            </ac:spMkLst>
          </pc:spChg>
        </pc:sldLayoutChg>
        <pc:sldLayoutChg chg="modSp">
          <pc:chgData name="Tolga Musa" userId="761349d9-5bdb-4d99-85e7-612ece14a912" providerId="ADAL" clId="{A22CD6BB-4E2A-4B5E-8B32-C46235F348F8}" dt="2022-01-03T23:13:19.940" v="296" actId="20577"/>
          <pc:sldLayoutMkLst>
            <pc:docMk/>
            <pc:sldMasterMk cId="1495299421" sldId="2147483664"/>
            <pc:sldLayoutMk cId="1559864481" sldId="2147483672"/>
          </pc:sldLayoutMkLst>
          <pc:spChg chg="mod">
            <ac:chgData name="Tolga Musa" userId="761349d9-5bdb-4d99-85e7-612ece14a912" providerId="ADAL" clId="{A22CD6BB-4E2A-4B5E-8B32-C46235F348F8}" dt="2022-01-03T23:13:19.940" v="296" actId="20577"/>
            <ac:spMkLst>
              <pc:docMk/>
              <pc:sldMasterMk cId="1495299421" sldId="2147483664"/>
              <pc:sldLayoutMk cId="1559864481" sldId="2147483672"/>
              <ac:spMk id="2" creationId="{00000000-0000-0000-0000-000000000000}"/>
            </ac:spMkLst>
          </pc:spChg>
        </pc:sldLayoutChg>
      </pc:sldMasterChg>
    </pc:docChg>
  </pc:docChgLst>
  <pc:docChgLst>
    <pc:chgData name="Mike Perkins" userId="bcd8c57f-bb6d-4e63-ab69-5713e3f02b7f" providerId="ADAL" clId="{F4832B01-22A9-485F-BB37-C0711C769D84}"/>
    <pc:docChg chg="undo custSel modSld sldOrd">
      <pc:chgData name="Mike Perkins" userId="bcd8c57f-bb6d-4e63-ab69-5713e3f02b7f" providerId="ADAL" clId="{F4832B01-22A9-485F-BB37-C0711C769D84}" dt="2022-01-07T18:23:24.450" v="1218" actId="1076"/>
      <pc:docMkLst>
        <pc:docMk/>
      </pc:docMkLst>
      <pc:sldChg chg="addSp delSp modSp mod">
        <pc:chgData name="Mike Perkins" userId="bcd8c57f-bb6d-4e63-ab69-5713e3f02b7f" providerId="ADAL" clId="{F4832B01-22A9-485F-BB37-C0711C769D84}" dt="2022-01-07T18:23:24.450" v="1218" actId="1076"/>
        <pc:sldMkLst>
          <pc:docMk/>
          <pc:sldMk cId="1020035294" sldId="13561"/>
        </pc:sldMkLst>
        <pc:spChg chg="mod">
          <ac:chgData name="Mike Perkins" userId="bcd8c57f-bb6d-4e63-ab69-5713e3f02b7f" providerId="ADAL" clId="{F4832B01-22A9-485F-BB37-C0711C769D84}" dt="2022-01-07T17:14:19.223" v="244" actId="6549"/>
          <ac:spMkLst>
            <pc:docMk/>
            <pc:sldMk cId="1020035294" sldId="13561"/>
            <ac:spMk id="2" creationId="{1512F7B8-A3A6-47B8-8079-0BA27FF02856}"/>
          </ac:spMkLst>
        </pc:spChg>
        <pc:spChg chg="mod">
          <ac:chgData name="Mike Perkins" userId="bcd8c57f-bb6d-4e63-ab69-5713e3f02b7f" providerId="ADAL" clId="{F4832B01-22A9-485F-BB37-C0711C769D84}" dt="2022-01-07T18:23:24.450" v="1218" actId="1076"/>
          <ac:spMkLst>
            <pc:docMk/>
            <pc:sldMk cId="1020035294" sldId="13561"/>
            <ac:spMk id="4" creationId="{45A05EF9-CEFA-4AF5-8DE6-605B6AE569D4}"/>
          </ac:spMkLst>
        </pc:spChg>
        <pc:spChg chg="mod">
          <ac:chgData name="Mike Perkins" userId="bcd8c57f-bb6d-4e63-ab69-5713e3f02b7f" providerId="ADAL" clId="{F4832B01-22A9-485F-BB37-C0711C769D84}" dt="2022-01-07T18:23:03.393" v="1216"/>
          <ac:spMkLst>
            <pc:docMk/>
            <pc:sldMk cId="1020035294" sldId="13561"/>
            <ac:spMk id="7" creationId="{ADEC4821-6598-4CE5-BD70-9128E7372F47}"/>
          </ac:spMkLst>
        </pc:spChg>
        <pc:spChg chg="mod">
          <ac:chgData name="Mike Perkins" userId="bcd8c57f-bb6d-4e63-ab69-5713e3f02b7f" providerId="ADAL" clId="{F4832B01-22A9-485F-BB37-C0711C769D84}" dt="2022-01-07T18:23:03.393" v="1216"/>
          <ac:spMkLst>
            <pc:docMk/>
            <pc:sldMk cId="1020035294" sldId="13561"/>
            <ac:spMk id="8" creationId="{76B66B28-9581-4B33-90BD-A6E3B7FD855B}"/>
          </ac:spMkLst>
        </pc:spChg>
        <pc:spChg chg="mod">
          <ac:chgData name="Mike Perkins" userId="bcd8c57f-bb6d-4e63-ab69-5713e3f02b7f" providerId="ADAL" clId="{F4832B01-22A9-485F-BB37-C0711C769D84}" dt="2022-01-07T18:23:03.393" v="1216"/>
          <ac:spMkLst>
            <pc:docMk/>
            <pc:sldMk cId="1020035294" sldId="13561"/>
            <ac:spMk id="10" creationId="{F0D8AC22-7DFB-4DD5-947A-D2964A4A210D}"/>
          </ac:spMkLst>
        </pc:spChg>
        <pc:spChg chg="mod">
          <ac:chgData name="Mike Perkins" userId="bcd8c57f-bb6d-4e63-ab69-5713e3f02b7f" providerId="ADAL" clId="{F4832B01-22A9-485F-BB37-C0711C769D84}" dt="2022-01-07T18:23:14.345" v="1217"/>
          <ac:spMkLst>
            <pc:docMk/>
            <pc:sldMk cId="1020035294" sldId="13561"/>
            <ac:spMk id="11" creationId="{9B4C3DD6-1799-4B69-ADDB-D8087B8232BA}"/>
          </ac:spMkLst>
        </pc:spChg>
        <pc:grpChg chg="add mod">
          <ac:chgData name="Mike Perkins" userId="bcd8c57f-bb6d-4e63-ab69-5713e3f02b7f" providerId="ADAL" clId="{F4832B01-22A9-485F-BB37-C0711C769D84}" dt="2022-01-07T18:23:03.393" v="1216"/>
          <ac:grpSpMkLst>
            <pc:docMk/>
            <pc:sldMk cId="1020035294" sldId="13561"/>
            <ac:grpSpMk id="6" creationId="{AF3EFB7A-4658-4B14-8956-1922E3C715AA}"/>
          </ac:grpSpMkLst>
        </pc:grpChg>
        <pc:grpChg chg="add mod">
          <ac:chgData name="Mike Perkins" userId="bcd8c57f-bb6d-4e63-ab69-5713e3f02b7f" providerId="ADAL" clId="{F4832B01-22A9-485F-BB37-C0711C769D84}" dt="2022-01-07T18:23:03.393" v="1216"/>
          <ac:grpSpMkLst>
            <pc:docMk/>
            <pc:sldMk cId="1020035294" sldId="13561"/>
            <ac:grpSpMk id="9" creationId="{96BC5036-9B21-42D7-BFC6-3C7702D217A6}"/>
          </ac:grpSpMkLst>
        </pc:grpChg>
        <pc:graphicFrameChg chg="del mod modGraphic">
          <ac:chgData name="Mike Perkins" userId="bcd8c57f-bb6d-4e63-ab69-5713e3f02b7f" providerId="ADAL" clId="{F4832B01-22A9-485F-BB37-C0711C769D84}" dt="2022-01-07T18:22:54.320" v="1215" actId="21"/>
          <ac:graphicFrameMkLst>
            <pc:docMk/>
            <pc:sldMk cId="1020035294" sldId="13561"/>
            <ac:graphicFrameMk id="5" creationId="{8E263ADF-4DC7-4A1C-B57B-DA70BA4A1F95}"/>
          </ac:graphicFrameMkLst>
        </pc:graphicFrameChg>
        <pc:graphicFrameChg chg="mod">
          <ac:chgData name="Mike Perkins" userId="bcd8c57f-bb6d-4e63-ab69-5713e3f02b7f" providerId="ADAL" clId="{F4832B01-22A9-485F-BB37-C0711C769D84}" dt="2022-01-07T18:15:11.659" v="1175" actId="14100"/>
          <ac:graphicFrameMkLst>
            <pc:docMk/>
            <pc:sldMk cId="1020035294" sldId="13561"/>
            <ac:graphicFrameMk id="26" creationId="{E534A289-9FDE-4E64-AC1A-8495A030AC37}"/>
          </ac:graphicFrameMkLst>
        </pc:graphicFrameChg>
      </pc:sldChg>
      <pc:sldChg chg="ord">
        <pc:chgData name="Mike Perkins" userId="bcd8c57f-bb6d-4e63-ab69-5713e3f02b7f" providerId="ADAL" clId="{F4832B01-22A9-485F-BB37-C0711C769D84}" dt="2022-01-07T17:53:27.808" v="987"/>
        <pc:sldMkLst>
          <pc:docMk/>
          <pc:sldMk cId="2128681084" sldId="13562"/>
        </pc:sldMkLst>
      </pc:sldChg>
      <pc:sldChg chg="addSp delSp modSp mod ord delCm">
        <pc:chgData name="Mike Perkins" userId="bcd8c57f-bb6d-4e63-ab69-5713e3f02b7f" providerId="ADAL" clId="{F4832B01-22A9-485F-BB37-C0711C769D84}" dt="2022-01-07T18:20:35.395" v="1211"/>
        <pc:sldMkLst>
          <pc:docMk/>
          <pc:sldMk cId="2466214304" sldId="13563"/>
        </pc:sldMkLst>
        <pc:spChg chg="mod">
          <ac:chgData name="Mike Perkins" userId="bcd8c57f-bb6d-4e63-ab69-5713e3f02b7f" providerId="ADAL" clId="{F4832B01-22A9-485F-BB37-C0711C769D84}" dt="2022-01-07T18:17:03.524" v="1183" actId="1076"/>
          <ac:spMkLst>
            <pc:docMk/>
            <pc:sldMk cId="2466214304" sldId="13563"/>
            <ac:spMk id="4" creationId="{45A05EF9-CEFA-4AF5-8DE6-605B6AE569D4}"/>
          </ac:spMkLst>
        </pc:spChg>
        <pc:spChg chg="mod">
          <ac:chgData name="Mike Perkins" userId="bcd8c57f-bb6d-4e63-ab69-5713e3f02b7f" providerId="ADAL" clId="{F4832B01-22A9-485F-BB37-C0711C769D84}" dt="2022-01-07T18:12:25.762" v="1158" actId="1076"/>
          <ac:spMkLst>
            <pc:docMk/>
            <pc:sldMk cId="2466214304" sldId="13563"/>
            <ac:spMk id="7" creationId="{86D7CB76-7343-47A6-9863-1E943B37034A}"/>
          </ac:spMkLst>
        </pc:spChg>
        <pc:spChg chg="mod">
          <ac:chgData name="Mike Perkins" userId="bcd8c57f-bb6d-4e63-ab69-5713e3f02b7f" providerId="ADAL" clId="{F4832B01-22A9-485F-BB37-C0711C769D84}" dt="2022-01-07T18:11:34.363" v="1153"/>
          <ac:spMkLst>
            <pc:docMk/>
            <pc:sldMk cId="2466214304" sldId="13563"/>
            <ac:spMk id="9" creationId="{E077FBB8-9F8A-4EAB-BB25-EEB0DB78AEEB}"/>
          </ac:spMkLst>
        </pc:spChg>
        <pc:spChg chg="mod">
          <ac:chgData name="Mike Perkins" userId="bcd8c57f-bb6d-4e63-ab69-5713e3f02b7f" providerId="ADAL" clId="{F4832B01-22A9-485F-BB37-C0711C769D84}" dt="2022-01-07T18:11:34.363" v="1153"/>
          <ac:spMkLst>
            <pc:docMk/>
            <pc:sldMk cId="2466214304" sldId="13563"/>
            <ac:spMk id="10" creationId="{B59D0A4B-2E2E-4E52-8E1E-7313F08A7CA9}"/>
          </ac:spMkLst>
        </pc:spChg>
        <pc:spChg chg="mod">
          <ac:chgData name="Mike Perkins" userId="bcd8c57f-bb6d-4e63-ab69-5713e3f02b7f" providerId="ADAL" clId="{F4832B01-22A9-485F-BB37-C0711C769D84}" dt="2022-01-07T18:11:34.363" v="1153"/>
          <ac:spMkLst>
            <pc:docMk/>
            <pc:sldMk cId="2466214304" sldId="13563"/>
            <ac:spMk id="12" creationId="{54379624-D365-4D20-B692-2741288DAE75}"/>
          </ac:spMkLst>
        </pc:spChg>
        <pc:spChg chg="mod">
          <ac:chgData name="Mike Perkins" userId="bcd8c57f-bb6d-4e63-ab69-5713e3f02b7f" providerId="ADAL" clId="{F4832B01-22A9-485F-BB37-C0711C769D84}" dt="2022-01-07T18:13:37.276" v="1161"/>
          <ac:spMkLst>
            <pc:docMk/>
            <pc:sldMk cId="2466214304" sldId="13563"/>
            <ac:spMk id="13" creationId="{4CC3F7D6-F6D1-423E-A132-3E8186096FF4}"/>
          </ac:spMkLst>
        </pc:spChg>
        <pc:grpChg chg="add mod">
          <ac:chgData name="Mike Perkins" userId="bcd8c57f-bb6d-4e63-ab69-5713e3f02b7f" providerId="ADAL" clId="{F4832B01-22A9-485F-BB37-C0711C769D84}" dt="2022-01-07T18:16:57.600" v="1182" actId="1076"/>
          <ac:grpSpMkLst>
            <pc:docMk/>
            <pc:sldMk cId="2466214304" sldId="13563"/>
            <ac:grpSpMk id="8" creationId="{42400740-707B-4147-9E4C-C72FFDDEAE60}"/>
          </ac:grpSpMkLst>
        </pc:grpChg>
        <pc:grpChg chg="add mod">
          <ac:chgData name="Mike Perkins" userId="bcd8c57f-bb6d-4e63-ab69-5713e3f02b7f" providerId="ADAL" clId="{F4832B01-22A9-485F-BB37-C0711C769D84}" dt="2022-01-07T18:16:57.600" v="1182" actId="1076"/>
          <ac:grpSpMkLst>
            <pc:docMk/>
            <pc:sldMk cId="2466214304" sldId="13563"/>
            <ac:grpSpMk id="11" creationId="{C7006A68-1BB0-411F-AE8C-B8EA7E54F53F}"/>
          </ac:grpSpMkLst>
        </pc:grpChg>
        <pc:graphicFrameChg chg="del mod modGraphic">
          <ac:chgData name="Mike Perkins" userId="bcd8c57f-bb6d-4e63-ab69-5713e3f02b7f" providerId="ADAL" clId="{F4832B01-22A9-485F-BB37-C0711C769D84}" dt="2022-01-07T18:11:23.136" v="1152" actId="21"/>
          <ac:graphicFrameMkLst>
            <pc:docMk/>
            <pc:sldMk cId="2466214304" sldId="13563"/>
            <ac:graphicFrameMk id="5" creationId="{8E263ADF-4DC7-4A1C-B57B-DA70BA4A1F95}"/>
          </ac:graphicFrameMkLst>
        </pc:graphicFrameChg>
        <pc:graphicFrameChg chg="mod">
          <ac:chgData name="Mike Perkins" userId="bcd8c57f-bb6d-4e63-ab69-5713e3f02b7f" providerId="ADAL" clId="{F4832B01-22A9-485F-BB37-C0711C769D84}" dt="2022-01-07T18:20:02.598" v="1209" actId="14100"/>
          <ac:graphicFrameMkLst>
            <pc:docMk/>
            <pc:sldMk cId="2466214304" sldId="13563"/>
            <ac:graphicFrameMk id="6" creationId="{24F70013-9FEF-4EB6-A659-1C8D14A5B976}"/>
          </ac:graphicFrameMkLst>
        </pc:graphicFrameChg>
      </pc:sldChg>
      <pc:sldChg chg="addSp delSp modSp mod ord delCm">
        <pc:chgData name="Mike Perkins" userId="bcd8c57f-bb6d-4e63-ab69-5713e3f02b7f" providerId="ADAL" clId="{F4832B01-22A9-485F-BB37-C0711C769D84}" dt="2022-01-07T18:14:09.292" v="1163" actId="1076"/>
        <pc:sldMkLst>
          <pc:docMk/>
          <pc:sldMk cId="2618467680" sldId="13564"/>
        </pc:sldMkLst>
        <pc:spChg chg="mod">
          <ac:chgData name="Mike Perkins" userId="bcd8c57f-bb6d-4e63-ab69-5713e3f02b7f" providerId="ADAL" clId="{F4832B01-22A9-485F-BB37-C0711C769D84}" dt="2022-01-07T17:18:41.507" v="261" actId="6549"/>
          <ac:spMkLst>
            <pc:docMk/>
            <pc:sldMk cId="2618467680" sldId="13564"/>
            <ac:spMk id="7" creationId="{655F372A-4AE8-4991-8907-E42512086E48}"/>
          </ac:spMkLst>
        </pc:spChg>
        <pc:spChg chg="mod">
          <ac:chgData name="Mike Perkins" userId="bcd8c57f-bb6d-4e63-ab69-5713e3f02b7f" providerId="ADAL" clId="{F4832B01-22A9-485F-BB37-C0711C769D84}" dt="2022-01-07T18:04:31.070" v="1120" actId="14100"/>
          <ac:spMkLst>
            <pc:docMk/>
            <pc:sldMk cId="2618467680" sldId="13564"/>
            <ac:spMk id="9" creationId="{7D26E1F7-F103-4919-B62C-B3BD2737AD7F}"/>
          </ac:spMkLst>
        </pc:spChg>
        <pc:spChg chg="add mod">
          <ac:chgData name="Mike Perkins" userId="bcd8c57f-bb6d-4e63-ab69-5713e3f02b7f" providerId="ADAL" clId="{F4832B01-22A9-485F-BB37-C0711C769D84}" dt="2022-01-07T18:03:07.772" v="1113"/>
          <ac:spMkLst>
            <pc:docMk/>
            <pc:sldMk cId="2618467680" sldId="13564"/>
            <ac:spMk id="12" creationId="{989C21B9-18E5-4118-9232-3396FD53ABFA}"/>
          </ac:spMkLst>
        </pc:spChg>
        <pc:spChg chg="add mod">
          <ac:chgData name="Mike Perkins" userId="bcd8c57f-bb6d-4e63-ab69-5713e3f02b7f" providerId="ADAL" clId="{F4832B01-22A9-485F-BB37-C0711C769D84}" dt="2022-01-07T18:03:07.772" v="1113"/>
          <ac:spMkLst>
            <pc:docMk/>
            <pc:sldMk cId="2618467680" sldId="13564"/>
            <ac:spMk id="13" creationId="{9AD830A7-797C-4564-8B09-D5E6C8BAF2AE}"/>
          </ac:spMkLst>
        </pc:spChg>
        <pc:spChg chg="add mod">
          <ac:chgData name="Mike Perkins" userId="bcd8c57f-bb6d-4e63-ab69-5713e3f02b7f" providerId="ADAL" clId="{F4832B01-22A9-485F-BB37-C0711C769D84}" dt="2022-01-07T18:03:24.869" v="1115"/>
          <ac:spMkLst>
            <pc:docMk/>
            <pc:sldMk cId="2618467680" sldId="13564"/>
            <ac:spMk id="15" creationId="{D1306600-726A-47A5-AD62-C06B7F0F0CC9}"/>
          </ac:spMkLst>
        </pc:spChg>
        <pc:spChg chg="add mod">
          <ac:chgData name="Mike Perkins" userId="bcd8c57f-bb6d-4e63-ab69-5713e3f02b7f" providerId="ADAL" clId="{F4832B01-22A9-485F-BB37-C0711C769D84}" dt="2022-01-07T18:03:24.869" v="1115"/>
          <ac:spMkLst>
            <pc:docMk/>
            <pc:sldMk cId="2618467680" sldId="13564"/>
            <ac:spMk id="16" creationId="{34CF7CA7-D3C3-4D05-9011-2A32159F71B2}"/>
          </ac:spMkLst>
        </pc:spChg>
        <pc:spChg chg="add mod">
          <ac:chgData name="Mike Perkins" userId="bcd8c57f-bb6d-4e63-ab69-5713e3f02b7f" providerId="ADAL" clId="{F4832B01-22A9-485F-BB37-C0711C769D84}" dt="2022-01-07T18:03:53.600" v="1117"/>
          <ac:spMkLst>
            <pc:docMk/>
            <pc:sldMk cId="2618467680" sldId="13564"/>
            <ac:spMk id="18" creationId="{72102E56-5570-4DAE-A069-4996FE7EFB6E}"/>
          </ac:spMkLst>
        </pc:spChg>
        <pc:spChg chg="add mod">
          <ac:chgData name="Mike Perkins" userId="bcd8c57f-bb6d-4e63-ab69-5713e3f02b7f" providerId="ADAL" clId="{F4832B01-22A9-485F-BB37-C0711C769D84}" dt="2022-01-07T18:03:53.600" v="1117"/>
          <ac:spMkLst>
            <pc:docMk/>
            <pc:sldMk cId="2618467680" sldId="13564"/>
            <ac:spMk id="19" creationId="{C4E83DC2-6891-42CA-A0F3-00023D13253B}"/>
          </ac:spMkLst>
        </pc:spChg>
        <pc:spChg chg="add mod">
          <ac:chgData name="Mike Perkins" userId="bcd8c57f-bb6d-4e63-ab69-5713e3f02b7f" providerId="ADAL" clId="{F4832B01-22A9-485F-BB37-C0711C769D84}" dt="2022-01-07T18:04:18.925" v="1118"/>
          <ac:spMkLst>
            <pc:docMk/>
            <pc:sldMk cId="2618467680" sldId="13564"/>
            <ac:spMk id="22" creationId="{176F44BC-6F1F-494A-9984-38FEF652E85D}"/>
          </ac:spMkLst>
        </pc:spChg>
        <pc:spChg chg="add mod">
          <ac:chgData name="Mike Perkins" userId="bcd8c57f-bb6d-4e63-ab69-5713e3f02b7f" providerId="ADAL" clId="{F4832B01-22A9-485F-BB37-C0711C769D84}" dt="2022-01-07T18:04:51.461" v="1122"/>
          <ac:spMkLst>
            <pc:docMk/>
            <pc:sldMk cId="2618467680" sldId="13564"/>
            <ac:spMk id="23" creationId="{6F8300F4-3EB7-4D4E-BED0-74EB27BFC100}"/>
          </ac:spMkLst>
        </pc:spChg>
        <pc:spChg chg="add mod">
          <ac:chgData name="Mike Perkins" userId="bcd8c57f-bb6d-4e63-ab69-5713e3f02b7f" providerId="ADAL" clId="{F4832B01-22A9-485F-BB37-C0711C769D84}" dt="2022-01-07T18:04:18.925" v="1118"/>
          <ac:spMkLst>
            <pc:docMk/>
            <pc:sldMk cId="2618467680" sldId="13564"/>
            <ac:spMk id="24" creationId="{158A97F9-7FDE-4086-91EB-0556F25969EE}"/>
          </ac:spMkLst>
        </pc:spChg>
        <pc:spChg chg="add mod">
          <ac:chgData name="Mike Perkins" userId="bcd8c57f-bb6d-4e63-ab69-5713e3f02b7f" providerId="ADAL" clId="{F4832B01-22A9-485F-BB37-C0711C769D84}" dt="2022-01-07T18:04:18.925" v="1118"/>
          <ac:spMkLst>
            <pc:docMk/>
            <pc:sldMk cId="2618467680" sldId="13564"/>
            <ac:spMk id="25" creationId="{134638AA-93DD-4772-8D1C-464B587AC758}"/>
          </ac:spMkLst>
        </pc:spChg>
        <pc:grpChg chg="add mod">
          <ac:chgData name="Mike Perkins" userId="bcd8c57f-bb6d-4e63-ab69-5713e3f02b7f" providerId="ADAL" clId="{F4832B01-22A9-485F-BB37-C0711C769D84}" dt="2022-01-07T18:03:07.772" v="1113"/>
          <ac:grpSpMkLst>
            <pc:docMk/>
            <pc:sldMk cId="2618467680" sldId="13564"/>
            <ac:grpSpMk id="11" creationId="{B74DBD7D-AB96-4F67-99B9-14D5C763CB1A}"/>
          </ac:grpSpMkLst>
        </pc:grpChg>
        <pc:grpChg chg="add mod">
          <ac:chgData name="Mike Perkins" userId="bcd8c57f-bb6d-4e63-ab69-5713e3f02b7f" providerId="ADAL" clId="{F4832B01-22A9-485F-BB37-C0711C769D84}" dt="2022-01-07T18:03:24.869" v="1115"/>
          <ac:grpSpMkLst>
            <pc:docMk/>
            <pc:sldMk cId="2618467680" sldId="13564"/>
            <ac:grpSpMk id="14" creationId="{DB317171-2B34-43BB-B92B-98EF37F3C18E}"/>
          </ac:grpSpMkLst>
        </pc:grpChg>
        <pc:grpChg chg="add mod">
          <ac:chgData name="Mike Perkins" userId="bcd8c57f-bb6d-4e63-ab69-5713e3f02b7f" providerId="ADAL" clId="{F4832B01-22A9-485F-BB37-C0711C769D84}" dt="2022-01-07T18:03:53.600" v="1117"/>
          <ac:grpSpMkLst>
            <pc:docMk/>
            <pc:sldMk cId="2618467680" sldId="13564"/>
            <ac:grpSpMk id="17" creationId="{93583AAE-810C-4D11-9C28-D37CE652095B}"/>
          </ac:grpSpMkLst>
        </pc:grpChg>
        <pc:grpChg chg="add mod">
          <ac:chgData name="Mike Perkins" userId="bcd8c57f-bb6d-4e63-ab69-5713e3f02b7f" providerId="ADAL" clId="{F4832B01-22A9-485F-BB37-C0711C769D84}" dt="2022-01-07T18:04:27.497" v="1119" actId="1076"/>
          <ac:grpSpMkLst>
            <pc:docMk/>
            <pc:sldMk cId="2618467680" sldId="13564"/>
            <ac:grpSpMk id="20" creationId="{87F0E739-09E0-40A2-9647-71D46B3BF5D0}"/>
          </ac:grpSpMkLst>
        </pc:grpChg>
        <pc:grpChg chg="add mod">
          <ac:chgData name="Mike Perkins" userId="bcd8c57f-bb6d-4e63-ab69-5713e3f02b7f" providerId="ADAL" clId="{F4832B01-22A9-485F-BB37-C0711C769D84}" dt="2022-01-07T18:04:27.497" v="1119" actId="1076"/>
          <ac:grpSpMkLst>
            <pc:docMk/>
            <pc:sldMk cId="2618467680" sldId="13564"/>
            <ac:grpSpMk id="21" creationId="{FB6FBCB5-8CE9-4194-AF25-F71DD45DCEED}"/>
          </ac:grpSpMkLst>
        </pc:grpChg>
        <pc:graphicFrameChg chg="del mod modGraphic">
          <ac:chgData name="Mike Perkins" userId="bcd8c57f-bb6d-4e63-ab69-5713e3f02b7f" providerId="ADAL" clId="{F4832B01-22A9-485F-BB37-C0711C769D84}" dt="2022-01-07T18:02:55.761" v="1111" actId="21"/>
          <ac:graphicFrameMkLst>
            <pc:docMk/>
            <pc:sldMk cId="2618467680" sldId="13564"/>
            <ac:graphicFrameMk id="5" creationId="{8E263ADF-4DC7-4A1C-B57B-DA70BA4A1F95}"/>
          </ac:graphicFrameMkLst>
        </pc:graphicFrameChg>
        <pc:graphicFrameChg chg="add del mod">
          <ac:chgData name="Mike Perkins" userId="bcd8c57f-bb6d-4e63-ab69-5713e3f02b7f" providerId="ADAL" clId="{F4832B01-22A9-485F-BB37-C0711C769D84}" dt="2022-01-07T18:02:25.960" v="1110"/>
          <ac:graphicFrameMkLst>
            <pc:docMk/>
            <pc:sldMk cId="2618467680" sldId="13564"/>
            <ac:graphicFrameMk id="8" creationId="{54F8E507-6502-4F57-A784-68A796AAA862}"/>
          </ac:graphicFrameMkLst>
        </pc:graphicFrameChg>
        <pc:graphicFrameChg chg="mod">
          <ac:chgData name="Mike Perkins" userId="bcd8c57f-bb6d-4e63-ab69-5713e3f02b7f" providerId="ADAL" clId="{F4832B01-22A9-485F-BB37-C0711C769D84}" dt="2022-01-07T18:14:09.292" v="1163" actId="1076"/>
          <ac:graphicFrameMkLst>
            <pc:docMk/>
            <pc:sldMk cId="2618467680" sldId="13564"/>
            <ac:graphicFrameMk id="10" creationId="{6B47556A-2148-4E87-9147-BDC29D106F86}"/>
          </ac:graphicFrameMkLst>
        </pc:graphicFrameChg>
      </pc:sldChg>
      <pc:sldChg chg="ord">
        <pc:chgData name="Mike Perkins" userId="bcd8c57f-bb6d-4e63-ab69-5713e3f02b7f" providerId="ADAL" clId="{F4832B01-22A9-485F-BB37-C0711C769D84}" dt="2022-01-07T17:27:24.786" v="487"/>
        <pc:sldMkLst>
          <pc:docMk/>
          <pc:sldMk cId="1597123983" sldId="13565"/>
        </pc:sldMkLst>
      </pc:sldChg>
      <pc:sldChg chg="addSp delSp modSp mod">
        <pc:chgData name="Mike Perkins" userId="bcd8c57f-bb6d-4e63-ab69-5713e3f02b7f" providerId="ADAL" clId="{F4832B01-22A9-485F-BB37-C0711C769D84}" dt="2022-01-07T18:19:22.214" v="1202" actId="1076"/>
        <pc:sldMkLst>
          <pc:docMk/>
          <pc:sldMk cId="4268431374" sldId="13566"/>
        </pc:sldMkLst>
        <pc:spChg chg="mod">
          <ac:chgData name="Mike Perkins" userId="bcd8c57f-bb6d-4e63-ab69-5713e3f02b7f" providerId="ADAL" clId="{F4832B01-22A9-485F-BB37-C0711C769D84}" dt="2022-01-07T17:54:36.951" v="996" actId="6549"/>
          <ac:spMkLst>
            <pc:docMk/>
            <pc:sldMk cId="4268431374" sldId="13566"/>
            <ac:spMk id="7" creationId="{DAA93769-FEC8-487D-B989-43FFAA86B17C}"/>
          </ac:spMkLst>
        </pc:spChg>
        <pc:spChg chg="mod">
          <ac:chgData name="Mike Perkins" userId="bcd8c57f-bb6d-4e63-ab69-5713e3f02b7f" providerId="ADAL" clId="{F4832B01-22A9-485F-BB37-C0711C769D84}" dt="2022-01-07T18:18:16.806" v="1195"/>
          <ac:spMkLst>
            <pc:docMk/>
            <pc:sldMk cId="4268431374" sldId="13566"/>
            <ac:spMk id="9" creationId="{0321CBD2-4020-4DF5-A23F-9589C9A0C98E}"/>
          </ac:spMkLst>
        </pc:spChg>
        <pc:spChg chg="mod">
          <ac:chgData name="Mike Perkins" userId="bcd8c57f-bb6d-4e63-ab69-5713e3f02b7f" providerId="ADAL" clId="{F4832B01-22A9-485F-BB37-C0711C769D84}" dt="2022-01-07T18:18:16.806" v="1195"/>
          <ac:spMkLst>
            <pc:docMk/>
            <pc:sldMk cId="4268431374" sldId="13566"/>
            <ac:spMk id="10" creationId="{8AEEAC78-AA71-4935-ACC4-E09F00B7F93D}"/>
          </ac:spMkLst>
        </pc:spChg>
        <pc:spChg chg="mod">
          <ac:chgData name="Mike Perkins" userId="bcd8c57f-bb6d-4e63-ab69-5713e3f02b7f" providerId="ADAL" clId="{F4832B01-22A9-485F-BB37-C0711C769D84}" dt="2022-01-07T18:19:22.214" v="1202" actId="1076"/>
          <ac:spMkLst>
            <pc:docMk/>
            <pc:sldMk cId="4268431374" sldId="13566"/>
            <ac:spMk id="13" creationId="{7CE0A094-D38B-4E2D-9676-81977DEFAF59}"/>
          </ac:spMkLst>
        </pc:spChg>
        <pc:spChg chg="mod">
          <ac:chgData name="Mike Perkins" userId="bcd8c57f-bb6d-4e63-ab69-5713e3f02b7f" providerId="ADAL" clId="{F4832B01-22A9-485F-BB37-C0711C769D84}" dt="2022-01-07T18:18:16.806" v="1195"/>
          <ac:spMkLst>
            <pc:docMk/>
            <pc:sldMk cId="4268431374" sldId="13566"/>
            <ac:spMk id="15" creationId="{D14C55B4-9B2B-4258-A138-79BAFE282A0D}"/>
          </ac:spMkLst>
        </pc:spChg>
        <pc:spChg chg="mod">
          <ac:chgData name="Mike Perkins" userId="bcd8c57f-bb6d-4e63-ab69-5713e3f02b7f" providerId="ADAL" clId="{F4832B01-22A9-485F-BB37-C0711C769D84}" dt="2022-01-07T18:18:16.806" v="1195"/>
          <ac:spMkLst>
            <pc:docMk/>
            <pc:sldMk cId="4268431374" sldId="13566"/>
            <ac:spMk id="16" creationId="{12555DBA-6E90-417B-A955-639E701362EC}"/>
          </ac:spMkLst>
        </pc:spChg>
        <pc:spChg chg="mod">
          <ac:chgData name="Mike Perkins" userId="bcd8c57f-bb6d-4e63-ab69-5713e3f02b7f" providerId="ADAL" clId="{F4832B01-22A9-485F-BB37-C0711C769D84}" dt="2022-01-07T18:18:51.089" v="1199"/>
          <ac:spMkLst>
            <pc:docMk/>
            <pc:sldMk cId="4268431374" sldId="13566"/>
            <ac:spMk id="18" creationId="{C63ED51C-DDA8-446F-B1AD-558E430B9289}"/>
          </ac:spMkLst>
        </pc:spChg>
        <pc:spChg chg="mod">
          <ac:chgData name="Mike Perkins" userId="bcd8c57f-bb6d-4e63-ab69-5713e3f02b7f" providerId="ADAL" clId="{F4832B01-22A9-485F-BB37-C0711C769D84}" dt="2022-01-07T18:18:51.089" v="1199"/>
          <ac:spMkLst>
            <pc:docMk/>
            <pc:sldMk cId="4268431374" sldId="13566"/>
            <ac:spMk id="19" creationId="{A80D5837-56E8-4D85-AF1B-8FB8B73DBC7E}"/>
          </ac:spMkLst>
        </pc:spChg>
        <pc:spChg chg="mod">
          <ac:chgData name="Mike Perkins" userId="bcd8c57f-bb6d-4e63-ab69-5713e3f02b7f" providerId="ADAL" clId="{F4832B01-22A9-485F-BB37-C0711C769D84}" dt="2022-01-07T18:18:51.089" v="1199"/>
          <ac:spMkLst>
            <pc:docMk/>
            <pc:sldMk cId="4268431374" sldId="13566"/>
            <ac:spMk id="21" creationId="{6FB985BA-2647-48D6-B95B-6BC0D04F9D70}"/>
          </ac:spMkLst>
        </pc:spChg>
        <pc:spChg chg="mod">
          <ac:chgData name="Mike Perkins" userId="bcd8c57f-bb6d-4e63-ab69-5713e3f02b7f" providerId="ADAL" clId="{F4832B01-22A9-485F-BB37-C0711C769D84}" dt="2022-01-07T18:19:01.460" v="1200"/>
          <ac:spMkLst>
            <pc:docMk/>
            <pc:sldMk cId="4268431374" sldId="13566"/>
            <ac:spMk id="22" creationId="{1D43031A-741E-4ECD-BD35-01ECA806FCD4}"/>
          </ac:spMkLst>
        </pc:spChg>
        <pc:grpChg chg="add del mod">
          <ac:chgData name="Mike Perkins" userId="bcd8c57f-bb6d-4e63-ab69-5713e3f02b7f" providerId="ADAL" clId="{F4832B01-22A9-485F-BB37-C0711C769D84}" dt="2022-01-07T18:18:22.924" v="1196"/>
          <ac:grpSpMkLst>
            <pc:docMk/>
            <pc:sldMk cId="4268431374" sldId="13566"/>
            <ac:grpSpMk id="8" creationId="{4F177570-644E-4676-BCDC-8D0A68B6EC0E}"/>
          </ac:grpSpMkLst>
        </pc:grpChg>
        <pc:grpChg chg="add del mod">
          <ac:chgData name="Mike Perkins" userId="bcd8c57f-bb6d-4e63-ab69-5713e3f02b7f" providerId="ADAL" clId="{F4832B01-22A9-485F-BB37-C0711C769D84}" dt="2022-01-07T18:18:22.924" v="1196"/>
          <ac:grpSpMkLst>
            <pc:docMk/>
            <pc:sldMk cId="4268431374" sldId="13566"/>
            <ac:grpSpMk id="11" creationId="{053741D7-86B4-4287-901C-AC816D9957C7}"/>
          </ac:grpSpMkLst>
        </pc:grpChg>
        <pc:grpChg chg="add mod">
          <ac:chgData name="Mike Perkins" userId="bcd8c57f-bb6d-4e63-ab69-5713e3f02b7f" providerId="ADAL" clId="{F4832B01-22A9-485F-BB37-C0711C769D84}" dt="2022-01-07T18:18:51.089" v="1199"/>
          <ac:grpSpMkLst>
            <pc:docMk/>
            <pc:sldMk cId="4268431374" sldId="13566"/>
            <ac:grpSpMk id="17" creationId="{B11389B0-8469-437F-838C-AC2203DB3DA4}"/>
          </ac:grpSpMkLst>
        </pc:grpChg>
        <pc:grpChg chg="add mod">
          <ac:chgData name="Mike Perkins" userId="bcd8c57f-bb6d-4e63-ab69-5713e3f02b7f" providerId="ADAL" clId="{F4832B01-22A9-485F-BB37-C0711C769D84}" dt="2022-01-07T18:18:51.089" v="1199"/>
          <ac:grpSpMkLst>
            <pc:docMk/>
            <pc:sldMk cId="4268431374" sldId="13566"/>
            <ac:grpSpMk id="20" creationId="{3A615B5A-FEC0-4198-90EE-2EB76A4783F7}"/>
          </ac:grpSpMkLst>
        </pc:grpChg>
        <pc:graphicFrameChg chg="add del mod">
          <ac:chgData name="Mike Perkins" userId="bcd8c57f-bb6d-4e63-ab69-5713e3f02b7f" providerId="ADAL" clId="{F4832B01-22A9-485F-BB37-C0711C769D84}" dt="2022-01-07T18:18:36.925" v="1198" actId="21"/>
          <ac:graphicFrameMkLst>
            <pc:docMk/>
            <pc:sldMk cId="4268431374" sldId="13566"/>
            <ac:graphicFrameMk id="12" creationId="{8EF6AC64-B52B-4614-8795-DF811B937F01}"/>
          </ac:graphicFrameMkLst>
        </pc:graphicFrameChg>
        <pc:graphicFrameChg chg="mod">
          <ac:chgData name="Mike Perkins" userId="bcd8c57f-bb6d-4e63-ab69-5713e3f02b7f" providerId="ADAL" clId="{F4832B01-22A9-485F-BB37-C0711C769D84}" dt="2022-01-07T18:17:42.850" v="1191" actId="14100"/>
          <ac:graphicFrameMkLst>
            <pc:docMk/>
            <pc:sldMk cId="4268431374" sldId="13566"/>
            <ac:graphicFrameMk id="14" creationId="{CBE6C06E-5AF4-4043-840E-95B56F7B948F}"/>
          </ac:graphicFrameMkLst>
        </pc:graphicFrameChg>
      </pc:sldChg>
      <pc:sldChg chg="ord">
        <pc:chgData name="Mike Perkins" userId="bcd8c57f-bb6d-4e63-ab69-5713e3f02b7f" providerId="ADAL" clId="{F4832B01-22A9-485F-BB37-C0711C769D84}" dt="2022-01-07T17:54:27.078" v="995"/>
        <pc:sldMkLst>
          <pc:docMk/>
          <pc:sldMk cId="1355367311" sldId="13567"/>
        </pc:sldMkLst>
      </pc:sldChg>
      <pc:sldChg chg="addSp delSp modSp mod ord delCm">
        <pc:chgData name="Mike Perkins" userId="bcd8c57f-bb6d-4e63-ab69-5713e3f02b7f" providerId="ADAL" clId="{F4832B01-22A9-485F-BB37-C0711C769D84}" dt="2022-01-07T18:20:37.048" v="1213"/>
        <pc:sldMkLst>
          <pc:docMk/>
          <pc:sldMk cId="3904910716" sldId="13568"/>
        </pc:sldMkLst>
        <pc:spChg chg="mod">
          <ac:chgData name="Mike Perkins" userId="bcd8c57f-bb6d-4e63-ab69-5713e3f02b7f" providerId="ADAL" clId="{F4832B01-22A9-485F-BB37-C0711C769D84}" dt="2022-01-07T18:16:37.344" v="1180" actId="1076"/>
          <ac:spMkLst>
            <pc:docMk/>
            <pc:sldMk cId="3904910716" sldId="13568"/>
            <ac:spMk id="4" creationId="{E5963D7A-BF36-4430-9325-9AFF2C53C332}"/>
          </ac:spMkLst>
        </pc:spChg>
        <pc:spChg chg="mod">
          <ac:chgData name="Mike Perkins" userId="bcd8c57f-bb6d-4e63-ab69-5713e3f02b7f" providerId="ADAL" clId="{F4832B01-22A9-485F-BB37-C0711C769D84}" dt="2022-01-07T17:42:45.047" v="502" actId="6549"/>
          <ac:spMkLst>
            <pc:docMk/>
            <pc:sldMk cId="3904910716" sldId="13568"/>
            <ac:spMk id="7" creationId="{C097374C-8BBA-461B-82CA-82742D72F9D3}"/>
          </ac:spMkLst>
        </pc:spChg>
        <pc:spChg chg="mod">
          <ac:chgData name="Mike Perkins" userId="bcd8c57f-bb6d-4e63-ab69-5713e3f02b7f" providerId="ADAL" clId="{F4832B01-22A9-485F-BB37-C0711C769D84}" dt="2022-01-07T18:07:40.216" v="1136"/>
          <ac:spMkLst>
            <pc:docMk/>
            <pc:sldMk cId="3904910716" sldId="13568"/>
            <ac:spMk id="9" creationId="{FA1F64ED-82BA-4442-AA4A-5A021F684565}"/>
          </ac:spMkLst>
        </pc:spChg>
        <pc:spChg chg="mod">
          <ac:chgData name="Mike Perkins" userId="bcd8c57f-bb6d-4e63-ab69-5713e3f02b7f" providerId="ADAL" clId="{F4832B01-22A9-485F-BB37-C0711C769D84}" dt="2022-01-07T18:07:40.216" v="1136"/>
          <ac:spMkLst>
            <pc:docMk/>
            <pc:sldMk cId="3904910716" sldId="13568"/>
            <ac:spMk id="10" creationId="{4AE4361C-8AE0-4975-B003-36CB593432BE}"/>
          </ac:spMkLst>
        </pc:spChg>
        <pc:spChg chg="mod">
          <ac:chgData name="Mike Perkins" userId="bcd8c57f-bb6d-4e63-ab69-5713e3f02b7f" providerId="ADAL" clId="{F4832B01-22A9-485F-BB37-C0711C769D84}" dt="2022-01-07T18:07:40.216" v="1136"/>
          <ac:spMkLst>
            <pc:docMk/>
            <pc:sldMk cId="3904910716" sldId="13568"/>
            <ac:spMk id="12" creationId="{1DA26310-EDA6-48CA-BB67-C234B91B9928}"/>
          </ac:spMkLst>
        </pc:spChg>
        <pc:spChg chg="mod">
          <ac:chgData name="Mike Perkins" userId="bcd8c57f-bb6d-4e63-ab69-5713e3f02b7f" providerId="ADAL" clId="{F4832B01-22A9-485F-BB37-C0711C769D84}" dt="2022-01-07T18:10:48.921" v="1150" actId="403"/>
          <ac:spMkLst>
            <pc:docMk/>
            <pc:sldMk cId="3904910716" sldId="13568"/>
            <ac:spMk id="13" creationId="{540692E4-FFF5-4716-808E-0909598110D1}"/>
          </ac:spMkLst>
        </pc:spChg>
        <pc:grpChg chg="add mod">
          <ac:chgData name="Mike Perkins" userId="bcd8c57f-bb6d-4e63-ab69-5713e3f02b7f" providerId="ADAL" clId="{F4832B01-22A9-485F-BB37-C0711C769D84}" dt="2022-01-07T18:09:38.997" v="1148" actId="1076"/>
          <ac:grpSpMkLst>
            <pc:docMk/>
            <pc:sldMk cId="3904910716" sldId="13568"/>
            <ac:grpSpMk id="8" creationId="{18C53AED-7009-400F-B1B3-AA8A2DD31EC4}"/>
          </ac:grpSpMkLst>
        </pc:grpChg>
        <pc:grpChg chg="add mod">
          <ac:chgData name="Mike Perkins" userId="bcd8c57f-bb6d-4e63-ab69-5713e3f02b7f" providerId="ADAL" clId="{F4832B01-22A9-485F-BB37-C0711C769D84}" dt="2022-01-07T18:09:38.997" v="1148" actId="1076"/>
          <ac:grpSpMkLst>
            <pc:docMk/>
            <pc:sldMk cId="3904910716" sldId="13568"/>
            <ac:grpSpMk id="11" creationId="{1D6C8742-B6DA-45EB-866A-BC672E71B3C3}"/>
          </ac:grpSpMkLst>
        </pc:grpChg>
        <pc:graphicFrameChg chg="del mod">
          <ac:chgData name="Mike Perkins" userId="bcd8c57f-bb6d-4e63-ab69-5713e3f02b7f" providerId="ADAL" clId="{F4832B01-22A9-485F-BB37-C0711C769D84}" dt="2022-01-07T18:07:24.900" v="1134" actId="21"/>
          <ac:graphicFrameMkLst>
            <pc:docMk/>
            <pc:sldMk cId="3904910716" sldId="13568"/>
            <ac:graphicFrameMk id="5" creationId="{89ABD746-E278-4942-992E-9B0618B6CAD6}"/>
          </ac:graphicFrameMkLst>
        </pc:graphicFrameChg>
        <pc:graphicFrameChg chg="mod">
          <ac:chgData name="Mike Perkins" userId="bcd8c57f-bb6d-4e63-ab69-5713e3f02b7f" providerId="ADAL" clId="{F4832B01-22A9-485F-BB37-C0711C769D84}" dt="2022-01-07T18:09:28.459" v="1147"/>
          <ac:graphicFrameMkLst>
            <pc:docMk/>
            <pc:sldMk cId="3904910716" sldId="13568"/>
            <ac:graphicFrameMk id="6" creationId="{9D2DA73F-438E-42C6-9840-8C945CF08EB8}"/>
          </ac:graphicFrameMkLst>
        </pc:graphicFrameChg>
      </pc:sldChg>
      <pc:sldChg chg="ord">
        <pc:chgData name="Mike Perkins" userId="bcd8c57f-bb6d-4e63-ab69-5713e3f02b7f" providerId="ADAL" clId="{F4832B01-22A9-485F-BB37-C0711C769D84}" dt="2022-01-07T17:54:15.634" v="993"/>
        <pc:sldMkLst>
          <pc:docMk/>
          <pc:sldMk cId="649372682" sldId="13569"/>
        </pc:sldMkLst>
      </pc:sldChg>
      <pc:sldChg chg="ord">
        <pc:chgData name="Mike Perkins" userId="bcd8c57f-bb6d-4e63-ab69-5713e3f02b7f" providerId="ADAL" clId="{F4832B01-22A9-485F-BB37-C0711C769D84}" dt="2022-01-07T17:53:36.261" v="991"/>
        <pc:sldMkLst>
          <pc:docMk/>
          <pc:sldMk cId="1187184983" sldId="13574"/>
        </pc:sldMkLst>
      </pc:sldChg>
      <pc:sldChg chg="ord">
        <pc:chgData name="Mike Perkins" userId="bcd8c57f-bb6d-4e63-ab69-5713e3f02b7f" providerId="ADAL" clId="{F4832B01-22A9-485F-BB37-C0711C769D84}" dt="2022-01-07T17:53:31.754" v="989"/>
        <pc:sldMkLst>
          <pc:docMk/>
          <pc:sldMk cId="593286420" sldId="13580"/>
        </pc:sldMkLst>
      </pc:sldChg>
    </pc:docChg>
  </pc:docChgLst>
  <pc:docChgLst>
    <pc:chgData name="David Davis" userId="8a588f44-0b20-437a-abdd-2cd7f64d67b2" providerId="ADAL" clId="{999D3D7E-5F7C-4803-9422-2C4B5F94B408}"/>
    <pc:docChg chg="undo custSel addSld delSld modSld sldOrd">
      <pc:chgData name="David Davis" userId="8a588f44-0b20-437a-abdd-2cd7f64d67b2" providerId="ADAL" clId="{999D3D7E-5F7C-4803-9422-2C4B5F94B408}" dt="2022-01-25T15:53:55.325" v="2484" actId="14100"/>
      <pc:docMkLst>
        <pc:docMk/>
      </pc:docMkLst>
      <pc:sldChg chg="modSp mod">
        <pc:chgData name="David Davis" userId="8a588f44-0b20-437a-abdd-2cd7f64d67b2" providerId="ADAL" clId="{999D3D7E-5F7C-4803-9422-2C4B5F94B408}" dt="2022-01-06T21:47:17.118" v="2430" actId="20577"/>
        <pc:sldMkLst>
          <pc:docMk/>
          <pc:sldMk cId="2796095265" sldId="256"/>
        </pc:sldMkLst>
        <pc:spChg chg="mod">
          <ac:chgData name="David Davis" userId="8a588f44-0b20-437a-abdd-2cd7f64d67b2" providerId="ADAL" clId="{999D3D7E-5F7C-4803-9422-2C4B5F94B408}" dt="2022-01-06T21:47:17.118" v="2430" actId="20577"/>
          <ac:spMkLst>
            <pc:docMk/>
            <pc:sldMk cId="2796095265" sldId="256"/>
            <ac:spMk id="3" creationId="{00000000-0000-0000-0000-000000000000}"/>
          </ac:spMkLst>
        </pc:spChg>
      </pc:sldChg>
      <pc:sldChg chg="addSp delSp modSp mod">
        <pc:chgData name="David Davis" userId="8a588f44-0b20-437a-abdd-2cd7f64d67b2" providerId="ADAL" clId="{999D3D7E-5F7C-4803-9422-2C4B5F94B408}" dt="2021-12-23T13:36:19.999" v="977" actId="20577"/>
        <pc:sldMkLst>
          <pc:docMk/>
          <pc:sldMk cId="2414558188" sldId="257"/>
        </pc:sldMkLst>
        <pc:spChg chg="mod">
          <ac:chgData name="David Davis" userId="8a588f44-0b20-437a-abdd-2cd7f64d67b2" providerId="ADAL" clId="{999D3D7E-5F7C-4803-9422-2C4B5F94B408}" dt="2021-12-23T13:36:19.999" v="977" actId="20577"/>
          <ac:spMkLst>
            <pc:docMk/>
            <pc:sldMk cId="2414558188" sldId="257"/>
            <ac:spMk id="4" creationId="{00000000-0000-0000-0000-000000000000}"/>
          </ac:spMkLst>
        </pc:spChg>
        <pc:spChg chg="mod">
          <ac:chgData name="David Davis" userId="8a588f44-0b20-437a-abdd-2cd7f64d67b2" providerId="ADAL" clId="{999D3D7E-5F7C-4803-9422-2C4B5F94B408}" dt="2021-12-23T13:10:41.724" v="281" actId="20577"/>
          <ac:spMkLst>
            <pc:docMk/>
            <pc:sldMk cId="2414558188" sldId="257"/>
            <ac:spMk id="5" creationId="{00000000-0000-0000-0000-000000000000}"/>
          </ac:spMkLst>
        </pc:spChg>
        <pc:picChg chg="add del">
          <ac:chgData name="David Davis" userId="8a588f44-0b20-437a-abdd-2cd7f64d67b2" providerId="ADAL" clId="{999D3D7E-5F7C-4803-9422-2C4B5F94B408}" dt="2021-12-23T13:13:36.406" v="283" actId="22"/>
          <ac:picMkLst>
            <pc:docMk/>
            <pc:sldMk cId="2414558188" sldId="257"/>
            <ac:picMk id="3" creationId="{5C85DE4D-402F-4123-A9C0-F1EC1DC4534B}"/>
          </ac:picMkLst>
        </pc:picChg>
      </pc:sldChg>
      <pc:sldChg chg="del">
        <pc:chgData name="David Davis" userId="8a588f44-0b20-437a-abdd-2cd7f64d67b2" providerId="ADAL" clId="{999D3D7E-5F7C-4803-9422-2C4B5F94B408}" dt="2021-12-23T13:35:19.382" v="939" actId="47"/>
        <pc:sldMkLst>
          <pc:docMk/>
          <pc:sldMk cId="432545886" sldId="258"/>
        </pc:sldMkLst>
      </pc:sldChg>
      <pc:sldChg chg="modSp mod ord">
        <pc:chgData name="David Davis" userId="8a588f44-0b20-437a-abdd-2cd7f64d67b2" providerId="ADAL" clId="{999D3D7E-5F7C-4803-9422-2C4B5F94B408}" dt="2022-01-06T21:51:11.895" v="2471" actId="20577"/>
        <pc:sldMkLst>
          <pc:docMk/>
          <pc:sldMk cId="3015925804" sldId="260"/>
        </pc:sldMkLst>
        <pc:spChg chg="mod">
          <ac:chgData name="David Davis" userId="8a588f44-0b20-437a-abdd-2cd7f64d67b2" providerId="ADAL" clId="{999D3D7E-5F7C-4803-9422-2C4B5F94B408}" dt="2022-01-06T21:51:11.895" v="2471" actId="20577"/>
          <ac:spMkLst>
            <pc:docMk/>
            <pc:sldMk cId="3015925804" sldId="260"/>
            <ac:spMk id="5" creationId="{00000000-0000-0000-0000-000000000000}"/>
          </ac:spMkLst>
        </pc:spChg>
      </pc:sldChg>
      <pc:sldChg chg="modSp add del mod ord">
        <pc:chgData name="David Davis" userId="8a588f44-0b20-437a-abdd-2cd7f64d67b2" providerId="ADAL" clId="{999D3D7E-5F7C-4803-9422-2C4B5F94B408}" dt="2022-01-06T21:45:26.069" v="2247"/>
        <pc:sldMkLst>
          <pc:docMk/>
          <pc:sldMk cId="676567941" sldId="391"/>
        </pc:sldMkLst>
        <pc:spChg chg="mod">
          <ac:chgData name="David Davis" userId="8a588f44-0b20-437a-abdd-2cd7f64d67b2" providerId="ADAL" clId="{999D3D7E-5F7C-4803-9422-2C4B5F94B408}" dt="2021-12-23T13:15:45.204" v="292" actId="20577"/>
          <ac:spMkLst>
            <pc:docMk/>
            <pc:sldMk cId="676567941" sldId="391"/>
            <ac:spMk id="43011" creationId="{00000000-0000-0000-0000-000000000000}"/>
          </ac:spMkLst>
        </pc:spChg>
        <pc:spChg chg="mod">
          <ac:chgData name="David Davis" userId="8a588f44-0b20-437a-abdd-2cd7f64d67b2" providerId="ADAL" clId="{999D3D7E-5F7C-4803-9422-2C4B5F94B408}" dt="2021-12-23T13:25:46.766" v="391" actId="20577"/>
          <ac:spMkLst>
            <pc:docMk/>
            <pc:sldMk cId="676567941" sldId="391"/>
            <ac:spMk id="44037" creationId="{00000000-0000-0000-0000-000000000000}"/>
          </ac:spMkLst>
        </pc:spChg>
      </pc:sldChg>
      <pc:sldChg chg="addSp delSp modSp add mod addAnim delAnim">
        <pc:chgData name="David Davis" userId="8a588f44-0b20-437a-abdd-2cd7f64d67b2" providerId="ADAL" clId="{999D3D7E-5F7C-4803-9422-2C4B5F94B408}" dt="2022-01-11T14:03:41.398" v="2482" actId="207"/>
        <pc:sldMkLst>
          <pc:docMk/>
          <pc:sldMk cId="864145807" sldId="553"/>
        </pc:sldMkLst>
        <pc:spChg chg="add del">
          <ac:chgData name="David Davis" userId="8a588f44-0b20-437a-abdd-2cd7f64d67b2" providerId="ADAL" clId="{999D3D7E-5F7C-4803-9422-2C4B5F94B408}" dt="2021-12-23T13:16:56.734" v="303" actId="478"/>
          <ac:spMkLst>
            <pc:docMk/>
            <pc:sldMk cId="864145807" sldId="553"/>
            <ac:spMk id="2" creationId="{00000000-0000-0000-0000-000000000000}"/>
          </ac:spMkLst>
        </pc:spChg>
        <pc:spChg chg="mod">
          <ac:chgData name="David Davis" userId="8a588f44-0b20-437a-abdd-2cd7f64d67b2" providerId="ADAL" clId="{999D3D7E-5F7C-4803-9422-2C4B5F94B408}" dt="2022-01-11T14:03:14.191" v="2476" actId="207"/>
          <ac:spMkLst>
            <pc:docMk/>
            <pc:sldMk cId="864145807" sldId="553"/>
            <ac:spMk id="19" creationId="{00000000-0000-0000-0000-000000000000}"/>
          </ac:spMkLst>
        </pc:spChg>
        <pc:spChg chg="mod">
          <ac:chgData name="David Davis" userId="8a588f44-0b20-437a-abdd-2cd7f64d67b2" providerId="ADAL" clId="{999D3D7E-5F7C-4803-9422-2C4B5F94B408}" dt="2022-01-11T14:03:41.398" v="2482" actId="207"/>
          <ac:spMkLst>
            <pc:docMk/>
            <pc:sldMk cId="864145807" sldId="553"/>
            <ac:spMk id="20" creationId="{00000000-0000-0000-0000-000000000000}"/>
          </ac:spMkLst>
        </pc:spChg>
        <pc:spChg chg="add del">
          <ac:chgData name="David Davis" userId="8a588f44-0b20-437a-abdd-2cd7f64d67b2" providerId="ADAL" clId="{999D3D7E-5F7C-4803-9422-2C4B5F94B408}" dt="2021-12-23T13:16:56.734" v="303" actId="478"/>
          <ac:spMkLst>
            <pc:docMk/>
            <pc:sldMk cId="864145807" sldId="553"/>
            <ac:spMk id="22" creationId="{00000000-0000-0000-0000-000000000000}"/>
          </ac:spMkLst>
        </pc:spChg>
        <pc:spChg chg="add del">
          <ac:chgData name="David Davis" userId="8a588f44-0b20-437a-abdd-2cd7f64d67b2" providerId="ADAL" clId="{999D3D7E-5F7C-4803-9422-2C4B5F94B408}" dt="2021-12-23T13:16:56.734" v="303" actId="478"/>
          <ac:spMkLst>
            <pc:docMk/>
            <pc:sldMk cId="864145807" sldId="553"/>
            <ac:spMk id="23" creationId="{00000000-0000-0000-0000-000000000000}"/>
          </ac:spMkLst>
        </pc:spChg>
        <pc:spChg chg="add del">
          <ac:chgData name="David Davis" userId="8a588f44-0b20-437a-abdd-2cd7f64d67b2" providerId="ADAL" clId="{999D3D7E-5F7C-4803-9422-2C4B5F94B408}" dt="2021-12-23T13:16:57.352" v="304" actId="478"/>
          <ac:spMkLst>
            <pc:docMk/>
            <pc:sldMk cId="864145807" sldId="553"/>
            <ac:spMk id="24" creationId="{00000000-0000-0000-0000-000000000000}"/>
          </ac:spMkLst>
        </pc:spChg>
        <pc:spChg chg="add del">
          <ac:chgData name="David Davis" userId="8a588f44-0b20-437a-abdd-2cd7f64d67b2" providerId="ADAL" clId="{999D3D7E-5F7C-4803-9422-2C4B5F94B408}" dt="2021-12-23T13:16:57.816" v="305" actId="478"/>
          <ac:spMkLst>
            <pc:docMk/>
            <pc:sldMk cId="864145807" sldId="553"/>
            <ac:spMk id="25" creationId="{00000000-0000-0000-0000-000000000000}"/>
          </ac:spMkLst>
        </pc:spChg>
        <pc:spChg chg="add del">
          <ac:chgData name="David Davis" userId="8a588f44-0b20-437a-abdd-2cd7f64d67b2" providerId="ADAL" clId="{999D3D7E-5F7C-4803-9422-2C4B5F94B408}" dt="2021-12-23T13:16:59.521" v="307" actId="478"/>
          <ac:spMkLst>
            <pc:docMk/>
            <pc:sldMk cId="864145807" sldId="553"/>
            <ac:spMk id="26" creationId="{00000000-0000-0000-0000-000000000000}"/>
          </ac:spMkLst>
        </pc:spChg>
        <pc:spChg chg="mod">
          <ac:chgData name="David Davis" userId="8a588f44-0b20-437a-abdd-2cd7f64d67b2" providerId="ADAL" clId="{999D3D7E-5F7C-4803-9422-2C4B5F94B408}" dt="2022-01-11T14:03:24.169" v="2478" actId="207"/>
          <ac:spMkLst>
            <pc:docMk/>
            <pc:sldMk cId="864145807" sldId="553"/>
            <ac:spMk id="28" creationId="{00000000-0000-0000-0000-000000000000}"/>
          </ac:spMkLst>
        </pc:spChg>
        <pc:spChg chg="mod">
          <ac:chgData name="David Davis" userId="8a588f44-0b20-437a-abdd-2cd7f64d67b2" providerId="ADAL" clId="{999D3D7E-5F7C-4803-9422-2C4B5F94B408}" dt="2022-01-11T14:02:54.113" v="2473" actId="207"/>
          <ac:spMkLst>
            <pc:docMk/>
            <pc:sldMk cId="864145807" sldId="553"/>
            <ac:spMk id="13324" creationId="{00000000-0000-0000-0000-000000000000}"/>
          </ac:spMkLst>
        </pc:spChg>
        <pc:spChg chg="mod">
          <ac:chgData name="David Davis" userId="8a588f44-0b20-437a-abdd-2cd7f64d67b2" providerId="ADAL" clId="{999D3D7E-5F7C-4803-9422-2C4B5F94B408}" dt="2022-01-11T14:03:08.168" v="2475" actId="207"/>
          <ac:spMkLst>
            <pc:docMk/>
            <pc:sldMk cId="864145807" sldId="553"/>
            <ac:spMk id="13326" creationId="{00000000-0000-0000-0000-000000000000}"/>
          </ac:spMkLst>
        </pc:spChg>
        <pc:spChg chg="mod">
          <ac:chgData name="David Davis" userId="8a588f44-0b20-437a-abdd-2cd7f64d67b2" providerId="ADAL" clId="{999D3D7E-5F7C-4803-9422-2C4B5F94B408}" dt="2022-01-11T14:03:28.180" v="2479" actId="207"/>
          <ac:spMkLst>
            <pc:docMk/>
            <pc:sldMk cId="864145807" sldId="553"/>
            <ac:spMk id="13328" creationId="{00000000-0000-0000-0000-000000000000}"/>
          </ac:spMkLst>
        </pc:spChg>
        <pc:spChg chg="mod">
          <ac:chgData name="David Davis" userId="8a588f44-0b20-437a-abdd-2cd7f64d67b2" providerId="ADAL" clId="{999D3D7E-5F7C-4803-9422-2C4B5F94B408}" dt="2022-01-11T14:03:31.850" v="2480" actId="207"/>
          <ac:spMkLst>
            <pc:docMk/>
            <pc:sldMk cId="864145807" sldId="553"/>
            <ac:spMk id="13330" creationId="{00000000-0000-0000-0000-000000000000}"/>
          </ac:spMkLst>
        </pc:spChg>
        <pc:spChg chg="mod">
          <ac:chgData name="David Davis" userId="8a588f44-0b20-437a-abdd-2cd7f64d67b2" providerId="ADAL" clId="{999D3D7E-5F7C-4803-9422-2C4B5F94B408}" dt="2022-01-11T14:03:36.916" v="2481" actId="207"/>
          <ac:spMkLst>
            <pc:docMk/>
            <pc:sldMk cId="864145807" sldId="553"/>
            <ac:spMk id="13332" creationId="{00000000-0000-0000-0000-000000000000}"/>
          </ac:spMkLst>
        </pc:spChg>
        <pc:spChg chg="mod">
          <ac:chgData name="David Davis" userId="8a588f44-0b20-437a-abdd-2cd7f64d67b2" providerId="ADAL" clId="{999D3D7E-5F7C-4803-9422-2C4B5F94B408}" dt="2022-01-11T14:03:18.195" v="2477" actId="207"/>
          <ac:spMkLst>
            <pc:docMk/>
            <pc:sldMk cId="864145807" sldId="553"/>
            <ac:spMk id="13334" creationId="{00000000-0000-0000-0000-000000000000}"/>
          </ac:spMkLst>
        </pc:spChg>
        <pc:spChg chg="mod">
          <ac:chgData name="David Davis" userId="8a588f44-0b20-437a-abdd-2cd7f64d67b2" providerId="ADAL" clId="{999D3D7E-5F7C-4803-9422-2C4B5F94B408}" dt="2021-12-23T13:32:04.559" v="909" actId="20577"/>
          <ac:spMkLst>
            <pc:docMk/>
            <pc:sldMk cId="864145807" sldId="553"/>
            <ac:spMk id="1246210" creationId="{00000000-0000-0000-0000-000000000000}"/>
          </ac:spMkLst>
        </pc:spChg>
      </pc:sldChg>
      <pc:sldChg chg="modSp add mod">
        <pc:chgData name="David Davis" userId="8a588f44-0b20-437a-abdd-2cd7f64d67b2" providerId="ADAL" clId="{999D3D7E-5F7C-4803-9422-2C4B5F94B408}" dt="2021-12-23T13:42:16.616" v="1143" actId="1076"/>
        <pc:sldMkLst>
          <pc:docMk/>
          <pc:sldMk cId="3130185956" sldId="567"/>
        </pc:sldMkLst>
        <pc:spChg chg="mod">
          <ac:chgData name="David Davis" userId="8a588f44-0b20-437a-abdd-2cd7f64d67b2" providerId="ADAL" clId="{999D3D7E-5F7C-4803-9422-2C4B5F94B408}" dt="2021-12-23T13:42:16.616" v="1143" actId="1076"/>
          <ac:spMkLst>
            <pc:docMk/>
            <pc:sldMk cId="3130185956" sldId="567"/>
            <ac:spMk id="3" creationId="{00000000-0000-0000-0000-000000000000}"/>
          </ac:spMkLst>
        </pc:spChg>
        <pc:spChg chg="mod">
          <ac:chgData name="David Davis" userId="8a588f44-0b20-437a-abdd-2cd7f64d67b2" providerId="ADAL" clId="{999D3D7E-5F7C-4803-9422-2C4B5F94B408}" dt="2021-12-23T13:34:13.764" v="934" actId="1076"/>
          <ac:spMkLst>
            <pc:docMk/>
            <pc:sldMk cId="3130185956" sldId="567"/>
            <ac:spMk id="8" creationId="{00000000-0000-0000-0000-000000000000}"/>
          </ac:spMkLst>
        </pc:spChg>
        <pc:spChg chg="mod">
          <ac:chgData name="David Davis" userId="8a588f44-0b20-437a-abdd-2cd7f64d67b2" providerId="ADAL" clId="{999D3D7E-5F7C-4803-9422-2C4B5F94B408}" dt="2021-12-23T13:34:09.622" v="933" actId="20577"/>
          <ac:spMkLst>
            <pc:docMk/>
            <pc:sldMk cId="3130185956" sldId="567"/>
            <ac:spMk id="10" creationId="{00000000-0000-0000-0000-000000000000}"/>
          </ac:spMkLst>
        </pc:spChg>
        <pc:spChg chg="mod">
          <ac:chgData name="David Davis" userId="8a588f44-0b20-437a-abdd-2cd7f64d67b2" providerId="ADAL" clId="{999D3D7E-5F7C-4803-9422-2C4B5F94B408}" dt="2021-12-23T13:33:53.499" v="931" actId="1076"/>
          <ac:spMkLst>
            <pc:docMk/>
            <pc:sldMk cId="3130185956" sldId="567"/>
            <ac:spMk id="12" creationId="{00000000-0000-0000-0000-000000000000}"/>
          </ac:spMkLst>
        </pc:spChg>
        <pc:picChg chg="mod">
          <ac:chgData name="David Davis" userId="8a588f44-0b20-437a-abdd-2cd7f64d67b2" providerId="ADAL" clId="{999D3D7E-5F7C-4803-9422-2C4B5F94B408}" dt="2021-12-23T13:33:48.854" v="930" actId="14100"/>
          <ac:picMkLst>
            <pc:docMk/>
            <pc:sldMk cId="3130185956" sldId="567"/>
            <ac:picMk id="1026" creationId="{00000000-0000-0000-0000-000000000000}"/>
          </ac:picMkLst>
        </pc:picChg>
      </pc:sldChg>
      <pc:sldChg chg="modSp add mod ord">
        <pc:chgData name="David Davis" userId="8a588f44-0b20-437a-abdd-2cd7f64d67b2" providerId="ADAL" clId="{999D3D7E-5F7C-4803-9422-2C4B5F94B408}" dt="2021-12-23T13:26:48.766" v="396" actId="1076"/>
        <pc:sldMkLst>
          <pc:docMk/>
          <pc:sldMk cId="3196072074" sldId="2212"/>
        </pc:sldMkLst>
        <pc:spChg chg="mod">
          <ac:chgData name="David Davis" userId="8a588f44-0b20-437a-abdd-2cd7f64d67b2" providerId="ADAL" clId="{999D3D7E-5F7C-4803-9422-2C4B5F94B408}" dt="2021-12-23T13:26:48.766" v="396" actId="1076"/>
          <ac:spMkLst>
            <pc:docMk/>
            <pc:sldMk cId="3196072074" sldId="2212"/>
            <ac:spMk id="189" creationId="{F5AE17AD-2474-45DC-A4F3-760DD8A46170}"/>
          </ac:spMkLst>
        </pc:spChg>
      </pc:sldChg>
      <pc:sldChg chg="modSp add del mod ord">
        <pc:chgData name="David Davis" userId="8a588f44-0b20-437a-abdd-2cd7f64d67b2" providerId="ADAL" clId="{999D3D7E-5F7C-4803-9422-2C4B5F94B408}" dt="2022-01-25T15:53:55.325" v="2484" actId="14100"/>
        <pc:sldMkLst>
          <pc:docMk/>
          <pc:sldMk cId="1658098583" sldId="2215"/>
        </pc:sldMkLst>
        <pc:picChg chg="mod">
          <ac:chgData name="David Davis" userId="8a588f44-0b20-437a-abdd-2cd7f64d67b2" providerId="ADAL" clId="{999D3D7E-5F7C-4803-9422-2C4B5F94B408}" dt="2022-01-25T15:53:55.325" v="2484" actId="14100"/>
          <ac:picMkLst>
            <pc:docMk/>
            <pc:sldMk cId="1658098583" sldId="2215"/>
            <ac:picMk id="3" creationId="{8E78714E-5B9C-4C22-9C1B-E2E589DA58D7}"/>
          </ac:picMkLst>
        </pc:picChg>
      </pc:sldChg>
      <pc:sldChg chg="modSp del mod">
        <pc:chgData name="David Davis" userId="8a588f44-0b20-437a-abdd-2cd7f64d67b2" providerId="ADAL" clId="{999D3D7E-5F7C-4803-9422-2C4B5F94B408}" dt="2022-01-06T21:37:42.769" v="1982" actId="47"/>
        <pc:sldMkLst>
          <pc:docMk/>
          <pc:sldMk cId="449319557" sldId="13557"/>
        </pc:sldMkLst>
        <pc:spChg chg="mod">
          <ac:chgData name="David Davis" userId="8a588f44-0b20-437a-abdd-2cd7f64d67b2" providerId="ADAL" clId="{999D3D7E-5F7C-4803-9422-2C4B5F94B408}" dt="2021-12-17T17:52:26.323" v="262" actId="255"/>
          <ac:spMkLst>
            <pc:docMk/>
            <pc:sldMk cId="449319557" sldId="13557"/>
            <ac:spMk id="2" creationId="{604E87F1-9B88-4656-8B37-A2EEF4E5377C}"/>
          </ac:spMkLst>
        </pc:spChg>
        <pc:spChg chg="mod">
          <ac:chgData name="David Davis" userId="8a588f44-0b20-437a-abdd-2cd7f64d67b2" providerId="ADAL" clId="{999D3D7E-5F7C-4803-9422-2C4B5F94B408}" dt="2021-12-17T17:52:41.013" v="263" actId="120"/>
          <ac:spMkLst>
            <pc:docMk/>
            <pc:sldMk cId="449319557" sldId="13557"/>
            <ac:spMk id="3" creationId="{15ECCF5E-7B80-479B-A7C7-464FA3139443}"/>
          </ac:spMkLst>
        </pc:spChg>
        <pc:graphicFrameChg chg="mod">
          <ac:chgData name="David Davis" userId="8a588f44-0b20-437a-abdd-2cd7f64d67b2" providerId="ADAL" clId="{999D3D7E-5F7C-4803-9422-2C4B5F94B408}" dt="2021-12-17T17:50:23.730" v="212" actId="14100"/>
          <ac:graphicFrameMkLst>
            <pc:docMk/>
            <pc:sldMk cId="449319557" sldId="13557"/>
            <ac:graphicFrameMk id="6" creationId="{745557D4-1BF8-43A2-B16F-884683215E06}"/>
          </ac:graphicFrameMkLst>
        </pc:graphicFrameChg>
      </pc:sldChg>
      <pc:sldChg chg="addSp delSp modSp mod addCm modCm">
        <pc:chgData name="David Davis" userId="8a588f44-0b20-437a-abdd-2cd7f64d67b2" providerId="ADAL" clId="{999D3D7E-5F7C-4803-9422-2C4B5F94B408}" dt="2022-01-06T21:37:15.217" v="1981" actId="20577"/>
        <pc:sldMkLst>
          <pc:docMk/>
          <pc:sldMk cId="620485746" sldId="13559"/>
        </pc:sldMkLst>
        <pc:spChg chg="mod">
          <ac:chgData name="David Davis" userId="8a588f44-0b20-437a-abdd-2cd7f64d67b2" providerId="ADAL" clId="{999D3D7E-5F7C-4803-9422-2C4B5F94B408}" dt="2021-12-23T13:46:31.969" v="1243" actId="20577"/>
          <ac:spMkLst>
            <pc:docMk/>
            <pc:sldMk cId="620485746" sldId="13559"/>
            <ac:spMk id="2" creationId="{8A4B7317-D172-4BDC-B460-454AA5D88644}"/>
          </ac:spMkLst>
        </pc:spChg>
        <pc:spChg chg="del">
          <ac:chgData name="David Davis" userId="8a588f44-0b20-437a-abdd-2cd7f64d67b2" providerId="ADAL" clId="{999D3D7E-5F7C-4803-9422-2C4B5F94B408}" dt="2022-01-06T21:23:04.914" v="1770" actId="478"/>
          <ac:spMkLst>
            <pc:docMk/>
            <pc:sldMk cId="620485746" sldId="13559"/>
            <ac:spMk id="4" creationId="{6CE2175D-2227-45E5-913D-CBCE238F77E3}"/>
          </ac:spMkLst>
        </pc:spChg>
        <pc:spChg chg="del">
          <ac:chgData name="David Davis" userId="8a588f44-0b20-437a-abdd-2cd7f64d67b2" providerId="ADAL" clId="{999D3D7E-5F7C-4803-9422-2C4B5F94B408}" dt="2022-01-06T21:23:10.986" v="1773" actId="478"/>
          <ac:spMkLst>
            <pc:docMk/>
            <pc:sldMk cId="620485746" sldId="13559"/>
            <ac:spMk id="7" creationId="{1EDE2BE3-BA83-4091-84BD-7AF36E3C7167}"/>
          </ac:spMkLst>
        </pc:spChg>
        <pc:spChg chg="add mod">
          <ac:chgData name="David Davis" userId="8a588f44-0b20-437a-abdd-2cd7f64d67b2" providerId="ADAL" clId="{999D3D7E-5F7C-4803-9422-2C4B5F94B408}" dt="2021-12-23T13:46:37.431" v="1244" actId="313"/>
          <ac:spMkLst>
            <pc:docMk/>
            <pc:sldMk cId="620485746" sldId="13559"/>
            <ac:spMk id="11" creationId="{FA529F6B-02E0-4052-8F0F-007A78304593}"/>
          </ac:spMkLst>
        </pc:spChg>
        <pc:graphicFrameChg chg="mod">
          <ac:chgData name="David Davis" userId="8a588f44-0b20-437a-abdd-2cd7f64d67b2" providerId="ADAL" clId="{999D3D7E-5F7C-4803-9422-2C4B5F94B408}" dt="2022-01-06T21:37:15.217" v="1981" actId="20577"/>
          <ac:graphicFrameMkLst>
            <pc:docMk/>
            <pc:sldMk cId="620485746" sldId="13559"/>
            <ac:graphicFrameMk id="5" creationId="{0462DA82-BA02-4BAE-ACAD-6247C6EFF4A7}"/>
          </ac:graphicFrameMkLst>
        </pc:graphicFrameChg>
        <pc:picChg chg="del">
          <ac:chgData name="David Davis" userId="8a588f44-0b20-437a-abdd-2cd7f64d67b2" providerId="ADAL" clId="{999D3D7E-5F7C-4803-9422-2C4B5F94B408}" dt="2022-01-06T21:23:14.415" v="1774" actId="478"/>
          <ac:picMkLst>
            <pc:docMk/>
            <pc:sldMk cId="620485746" sldId="13559"/>
            <ac:picMk id="6" creationId="{6227CA8D-4E78-43CE-BD07-6A0AC1427FD1}"/>
          </ac:picMkLst>
        </pc:picChg>
        <pc:picChg chg="del">
          <ac:chgData name="David Davis" userId="8a588f44-0b20-437a-abdd-2cd7f64d67b2" providerId="ADAL" clId="{999D3D7E-5F7C-4803-9422-2C4B5F94B408}" dt="2022-01-06T21:23:09.648" v="1772" actId="478"/>
          <ac:picMkLst>
            <pc:docMk/>
            <pc:sldMk cId="620485746" sldId="13559"/>
            <ac:picMk id="10" creationId="{B48ECDEC-D8A5-4CAF-9ED3-46CE4B520796}"/>
          </ac:picMkLst>
        </pc:picChg>
        <pc:picChg chg="del">
          <ac:chgData name="David Davis" userId="8a588f44-0b20-437a-abdd-2cd7f64d67b2" providerId="ADAL" clId="{999D3D7E-5F7C-4803-9422-2C4B5F94B408}" dt="2022-01-06T21:23:15.115" v="1775" actId="478"/>
          <ac:picMkLst>
            <pc:docMk/>
            <pc:sldMk cId="620485746" sldId="13559"/>
            <ac:picMk id="13" creationId="{0FF3430F-C61D-413C-81A5-DD634CB70E65}"/>
          </ac:picMkLst>
        </pc:picChg>
        <pc:picChg chg="del">
          <ac:chgData name="David Davis" userId="8a588f44-0b20-437a-abdd-2cd7f64d67b2" providerId="ADAL" clId="{999D3D7E-5F7C-4803-9422-2C4B5F94B408}" dt="2022-01-06T21:23:08.698" v="1771" actId="478"/>
          <ac:picMkLst>
            <pc:docMk/>
            <pc:sldMk cId="620485746" sldId="13559"/>
            <ac:picMk id="14" creationId="{6ECAD30B-72C0-4BEF-9DFA-F9F9EDF57B01}"/>
          </ac:picMkLst>
        </pc:picChg>
      </pc:sldChg>
      <pc:sldChg chg="addSp modSp mod">
        <pc:chgData name="David Davis" userId="8a588f44-0b20-437a-abdd-2cd7f64d67b2" providerId="ADAL" clId="{999D3D7E-5F7C-4803-9422-2C4B5F94B408}" dt="2022-01-06T21:29:41.231" v="1870" actId="20577"/>
        <pc:sldMkLst>
          <pc:docMk/>
          <pc:sldMk cId="152305291" sldId="13560"/>
        </pc:sldMkLst>
        <pc:spChg chg="mod">
          <ac:chgData name="David Davis" userId="8a588f44-0b20-437a-abdd-2cd7f64d67b2" providerId="ADAL" clId="{999D3D7E-5F7C-4803-9422-2C4B5F94B408}" dt="2021-12-23T13:46:09.864" v="1177" actId="6549"/>
          <ac:spMkLst>
            <pc:docMk/>
            <pc:sldMk cId="152305291" sldId="13560"/>
            <ac:spMk id="2" creationId="{612DEB7F-3585-4721-80B2-85790A6867A6}"/>
          </ac:spMkLst>
        </pc:spChg>
        <pc:spChg chg="add mod">
          <ac:chgData name="David Davis" userId="8a588f44-0b20-437a-abdd-2cd7f64d67b2" providerId="ADAL" clId="{999D3D7E-5F7C-4803-9422-2C4B5F94B408}" dt="2021-12-23T13:46:06.193" v="1176" actId="20577"/>
          <ac:spMkLst>
            <pc:docMk/>
            <pc:sldMk cId="152305291" sldId="13560"/>
            <ac:spMk id="6" creationId="{C8F0ED3A-5323-4249-A977-EC65070CA8DE}"/>
          </ac:spMkLst>
        </pc:spChg>
        <pc:graphicFrameChg chg="mod">
          <ac:chgData name="David Davis" userId="8a588f44-0b20-437a-abdd-2cd7f64d67b2" providerId="ADAL" clId="{999D3D7E-5F7C-4803-9422-2C4B5F94B408}" dt="2022-01-06T21:29:41.231" v="1870" actId="20577"/>
          <ac:graphicFrameMkLst>
            <pc:docMk/>
            <pc:sldMk cId="152305291" sldId="13560"/>
            <ac:graphicFrameMk id="5" creationId="{77C80A87-99B2-4821-9A2A-D015508F6CFC}"/>
          </ac:graphicFrameMkLst>
        </pc:graphicFrameChg>
      </pc:sldChg>
      <pc:sldChg chg="modSp mod">
        <pc:chgData name="David Davis" userId="8a588f44-0b20-437a-abdd-2cd7f64d67b2" providerId="ADAL" clId="{999D3D7E-5F7C-4803-9422-2C4B5F94B408}" dt="2021-12-23T13:50:02.976" v="1298" actId="6549"/>
        <pc:sldMkLst>
          <pc:docMk/>
          <pc:sldMk cId="1020035294" sldId="13561"/>
        </pc:sldMkLst>
        <pc:spChg chg="mod">
          <ac:chgData name="David Davis" userId="8a588f44-0b20-437a-abdd-2cd7f64d67b2" providerId="ADAL" clId="{999D3D7E-5F7C-4803-9422-2C4B5F94B408}" dt="2021-12-23T13:50:02.976" v="1298" actId="6549"/>
          <ac:spMkLst>
            <pc:docMk/>
            <pc:sldMk cId="1020035294" sldId="13561"/>
            <ac:spMk id="2" creationId="{1512F7B8-A3A6-47B8-8079-0BA27FF02856}"/>
          </ac:spMkLst>
        </pc:spChg>
        <pc:spChg chg="mod">
          <ac:chgData name="David Davis" userId="8a588f44-0b20-437a-abdd-2cd7f64d67b2" providerId="ADAL" clId="{999D3D7E-5F7C-4803-9422-2C4B5F94B408}" dt="2021-12-23T13:49:09.371" v="1289" actId="14100"/>
          <ac:spMkLst>
            <pc:docMk/>
            <pc:sldMk cId="1020035294" sldId="13561"/>
            <ac:spMk id="4" creationId="{45A05EF9-CEFA-4AF5-8DE6-605B6AE569D4}"/>
          </ac:spMkLst>
        </pc:spChg>
        <pc:graphicFrameChg chg="mod">
          <ac:chgData name="David Davis" userId="8a588f44-0b20-437a-abdd-2cd7f64d67b2" providerId="ADAL" clId="{999D3D7E-5F7C-4803-9422-2C4B5F94B408}" dt="2021-12-23T13:49:52.804" v="1296"/>
          <ac:graphicFrameMkLst>
            <pc:docMk/>
            <pc:sldMk cId="1020035294" sldId="13561"/>
            <ac:graphicFrameMk id="5" creationId="{8E263ADF-4DC7-4A1C-B57B-DA70BA4A1F95}"/>
          </ac:graphicFrameMkLst>
        </pc:graphicFrameChg>
        <pc:graphicFrameChg chg="mod">
          <ac:chgData name="David Davis" userId="8a588f44-0b20-437a-abdd-2cd7f64d67b2" providerId="ADAL" clId="{999D3D7E-5F7C-4803-9422-2C4B5F94B408}" dt="2021-12-23T13:49:56.257" v="1297" actId="20577"/>
          <ac:graphicFrameMkLst>
            <pc:docMk/>
            <pc:sldMk cId="1020035294" sldId="13561"/>
            <ac:graphicFrameMk id="26" creationId="{E534A289-9FDE-4E64-AC1A-8495A030AC37}"/>
          </ac:graphicFrameMkLst>
        </pc:graphicFrameChg>
      </pc:sldChg>
      <pc:sldChg chg="addSp modSp del mod">
        <pc:chgData name="David Davis" userId="8a588f44-0b20-437a-abdd-2cd7f64d67b2" providerId="ADAL" clId="{999D3D7E-5F7C-4803-9422-2C4B5F94B408}" dt="2022-01-07T21:56:13.959" v="2472" actId="47"/>
        <pc:sldMkLst>
          <pc:docMk/>
          <pc:sldMk cId="2128681084" sldId="13562"/>
        </pc:sldMkLst>
        <pc:spChg chg="mod">
          <ac:chgData name="David Davis" userId="8a588f44-0b20-437a-abdd-2cd7f64d67b2" providerId="ADAL" clId="{999D3D7E-5F7C-4803-9422-2C4B5F94B408}" dt="2021-12-23T13:51:51.996" v="1468" actId="6549"/>
          <ac:spMkLst>
            <pc:docMk/>
            <pc:sldMk cId="2128681084" sldId="13562"/>
            <ac:spMk id="2" creationId="{7EEBDCC4-67DD-4D0F-A60B-180B860858EC}"/>
          </ac:spMkLst>
        </pc:spChg>
        <pc:spChg chg="mod">
          <ac:chgData name="David Davis" userId="8a588f44-0b20-437a-abdd-2cd7f64d67b2" providerId="ADAL" clId="{999D3D7E-5F7C-4803-9422-2C4B5F94B408}" dt="2021-12-23T13:51:56.909" v="1469" actId="1076"/>
          <ac:spMkLst>
            <pc:docMk/>
            <pc:sldMk cId="2128681084" sldId="13562"/>
            <ac:spMk id="4" creationId="{04287F74-C991-42FB-BE1A-F42654FF8812}"/>
          </ac:spMkLst>
        </pc:spChg>
        <pc:spChg chg="add mod">
          <ac:chgData name="David Davis" userId="8a588f44-0b20-437a-abdd-2cd7f64d67b2" providerId="ADAL" clId="{999D3D7E-5F7C-4803-9422-2C4B5F94B408}" dt="2021-12-23T13:51:46.138" v="1467" actId="6549"/>
          <ac:spMkLst>
            <pc:docMk/>
            <pc:sldMk cId="2128681084" sldId="13562"/>
            <ac:spMk id="7" creationId="{8282E028-152F-4C06-9F8C-9A75BD25F215}"/>
          </ac:spMkLst>
        </pc:spChg>
      </pc:sldChg>
      <pc:sldChg chg="addSp modSp mod addCm modCm">
        <pc:chgData name="David Davis" userId="8a588f44-0b20-437a-abdd-2cd7f64d67b2" providerId="ADAL" clId="{999D3D7E-5F7C-4803-9422-2C4B5F94B408}" dt="2022-01-06T21:33:23.107" v="1968"/>
        <pc:sldMkLst>
          <pc:docMk/>
          <pc:sldMk cId="2466214304" sldId="13563"/>
        </pc:sldMkLst>
        <pc:spChg chg="mod">
          <ac:chgData name="David Davis" userId="8a588f44-0b20-437a-abdd-2cd7f64d67b2" providerId="ADAL" clId="{999D3D7E-5F7C-4803-9422-2C4B5F94B408}" dt="2021-12-23T13:50:39.813" v="1382" actId="6549"/>
          <ac:spMkLst>
            <pc:docMk/>
            <pc:sldMk cId="2466214304" sldId="13563"/>
            <ac:spMk id="2" creationId="{1512F7B8-A3A6-47B8-8079-0BA27FF02856}"/>
          </ac:spMkLst>
        </pc:spChg>
        <pc:spChg chg="mod">
          <ac:chgData name="David Davis" userId="8a588f44-0b20-437a-abdd-2cd7f64d67b2" providerId="ADAL" clId="{999D3D7E-5F7C-4803-9422-2C4B5F94B408}" dt="2021-12-23T13:51:22.987" v="1391" actId="6549"/>
          <ac:spMkLst>
            <pc:docMk/>
            <pc:sldMk cId="2466214304" sldId="13563"/>
            <ac:spMk id="4" creationId="{45A05EF9-CEFA-4AF5-8DE6-605B6AE569D4}"/>
          </ac:spMkLst>
        </pc:spChg>
        <pc:spChg chg="add mod">
          <ac:chgData name="David Davis" userId="8a588f44-0b20-437a-abdd-2cd7f64d67b2" providerId="ADAL" clId="{999D3D7E-5F7C-4803-9422-2C4B5F94B408}" dt="2021-12-23T13:50:34.116" v="1381" actId="6549"/>
          <ac:spMkLst>
            <pc:docMk/>
            <pc:sldMk cId="2466214304" sldId="13563"/>
            <ac:spMk id="7" creationId="{86D7CB76-7343-47A6-9863-1E943B37034A}"/>
          </ac:spMkLst>
        </pc:spChg>
      </pc:sldChg>
      <pc:sldChg chg="addSp modSp mod">
        <pc:chgData name="David Davis" userId="8a588f44-0b20-437a-abdd-2cd7f64d67b2" providerId="ADAL" clId="{999D3D7E-5F7C-4803-9422-2C4B5F94B408}" dt="2021-12-23T13:53:12.086" v="1568"/>
        <pc:sldMkLst>
          <pc:docMk/>
          <pc:sldMk cId="2618467680" sldId="13564"/>
        </pc:sldMkLst>
        <pc:spChg chg="mod">
          <ac:chgData name="David Davis" userId="8a588f44-0b20-437a-abdd-2cd7f64d67b2" providerId="ADAL" clId="{999D3D7E-5F7C-4803-9422-2C4B5F94B408}" dt="2021-12-23T13:53:06.733" v="1567" actId="6549"/>
          <ac:spMkLst>
            <pc:docMk/>
            <pc:sldMk cId="2618467680" sldId="13564"/>
            <ac:spMk id="2" creationId="{1512F7B8-A3A6-47B8-8079-0BA27FF02856}"/>
          </ac:spMkLst>
        </pc:spChg>
        <pc:spChg chg="add mod">
          <ac:chgData name="David Davis" userId="8a588f44-0b20-437a-abdd-2cd7f64d67b2" providerId="ADAL" clId="{999D3D7E-5F7C-4803-9422-2C4B5F94B408}" dt="2021-12-23T13:53:01.483" v="1566" actId="20577"/>
          <ac:spMkLst>
            <pc:docMk/>
            <pc:sldMk cId="2618467680" sldId="13564"/>
            <ac:spMk id="7" creationId="{655F372A-4AE8-4991-8907-E42512086E48}"/>
          </ac:spMkLst>
        </pc:spChg>
        <pc:graphicFrameChg chg="mod">
          <ac:chgData name="David Davis" userId="8a588f44-0b20-437a-abdd-2cd7f64d67b2" providerId="ADAL" clId="{999D3D7E-5F7C-4803-9422-2C4B5F94B408}" dt="2021-12-23T13:53:12.086" v="1568"/>
          <ac:graphicFrameMkLst>
            <pc:docMk/>
            <pc:sldMk cId="2618467680" sldId="13564"/>
            <ac:graphicFrameMk id="5" creationId="{8E263ADF-4DC7-4A1C-B57B-DA70BA4A1F95}"/>
          </ac:graphicFrameMkLst>
        </pc:graphicFrameChg>
      </pc:sldChg>
      <pc:sldChg chg="addSp modSp del mod">
        <pc:chgData name="David Davis" userId="8a588f44-0b20-437a-abdd-2cd7f64d67b2" providerId="ADAL" clId="{999D3D7E-5F7C-4803-9422-2C4B5F94B408}" dt="2022-01-07T21:56:13.959" v="2472" actId="47"/>
        <pc:sldMkLst>
          <pc:docMk/>
          <pc:sldMk cId="1597123983" sldId="13565"/>
        </pc:sldMkLst>
        <pc:spChg chg="mod">
          <ac:chgData name="David Davis" userId="8a588f44-0b20-437a-abdd-2cd7f64d67b2" providerId="ADAL" clId="{999D3D7E-5F7C-4803-9422-2C4B5F94B408}" dt="2021-12-23T13:53:58.679" v="1609" actId="6549"/>
          <ac:spMkLst>
            <pc:docMk/>
            <pc:sldMk cId="1597123983" sldId="13565"/>
            <ac:spMk id="2" creationId="{1512F7B8-A3A6-47B8-8079-0BA27FF02856}"/>
          </ac:spMkLst>
        </pc:spChg>
        <pc:spChg chg="add mod">
          <ac:chgData name="David Davis" userId="8a588f44-0b20-437a-abdd-2cd7f64d67b2" providerId="ADAL" clId="{999D3D7E-5F7C-4803-9422-2C4B5F94B408}" dt="2021-12-23T13:53:48.184" v="1607" actId="20577"/>
          <ac:spMkLst>
            <pc:docMk/>
            <pc:sldMk cId="1597123983" sldId="13565"/>
            <ac:spMk id="7" creationId="{C5FF4200-8A5D-4C30-AA8F-D27C511BAF86}"/>
          </ac:spMkLst>
        </pc:spChg>
        <pc:spChg chg="mod">
          <ac:chgData name="David Davis" userId="8a588f44-0b20-437a-abdd-2cd7f64d67b2" providerId="ADAL" clId="{999D3D7E-5F7C-4803-9422-2C4B5F94B408}" dt="2022-01-06T21:35:43.798" v="1969" actId="6549"/>
          <ac:spMkLst>
            <pc:docMk/>
            <pc:sldMk cId="1597123983" sldId="13565"/>
            <ac:spMk id="9" creationId="{0A87A119-25DF-47A2-988E-4437E67221C8}"/>
          </ac:spMkLst>
        </pc:spChg>
      </pc:sldChg>
      <pc:sldChg chg="addSp modSp mod">
        <pc:chgData name="David Davis" userId="8a588f44-0b20-437a-abdd-2cd7f64d67b2" providerId="ADAL" clId="{999D3D7E-5F7C-4803-9422-2C4B5F94B408}" dt="2021-12-23T13:56:33.042" v="1699"/>
        <pc:sldMkLst>
          <pc:docMk/>
          <pc:sldMk cId="4268431374" sldId="13566"/>
        </pc:sldMkLst>
        <pc:spChg chg="mod">
          <ac:chgData name="David Davis" userId="8a588f44-0b20-437a-abdd-2cd7f64d67b2" providerId="ADAL" clId="{999D3D7E-5F7C-4803-9422-2C4B5F94B408}" dt="2021-12-23T13:55:38.672" v="1690" actId="6549"/>
          <ac:spMkLst>
            <pc:docMk/>
            <pc:sldMk cId="4268431374" sldId="13566"/>
            <ac:spMk id="2" creationId="{1512F7B8-A3A6-47B8-8079-0BA27FF02856}"/>
          </ac:spMkLst>
        </pc:spChg>
        <pc:spChg chg="add mod">
          <ac:chgData name="David Davis" userId="8a588f44-0b20-437a-abdd-2cd7f64d67b2" providerId="ADAL" clId="{999D3D7E-5F7C-4803-9422-2C4B5F94B408}" dt="2021-12-23T13:55:04.187" v="1688" actId="20577"/>
          <ac:spMkLst>
            <pc:docMk/>
            <pc:sldMk cId="4268431374" sldId="13566"/>
            <ac:spMk id="7" creationId="{DAA93769-FEC8-487D-B989-43FFAA86B17C}"/>
          </ac:spMkLst>
        </pc:spChg>
        <pc:spChg chg="mod">
          <ac:chgData name="David Davis" userId="8a588f44-0b20-437a-abdd-2cd7f64d67b2" providerId="ADAL" clId="{999D3D7E-5F7C-4803-9422-2C4B5F94B408}" dt="2021-12-23T13:55:44.129" v="1691" actId="1076"/>
          <ac:spMkLst>
            <pc:docMk/>
            <pc:sldMk cId="4268431374" sldId="13566"/>
            <ac:spMk id="13" creationId="{7CE0A094-D38B-4E2D-9676-81977DEFAF59}"/>
          </ac:spMkLst>
        </pc:spChg>
        <pc:graphicFrameChg chg="mod">
          <ac:chgData name="David Davis" userId="8a588f44-0b20-437a-abdd-2cd7f64d67b2" providerId="ADAL" clId="{999D3D7E-5F7C-4803-9422-2C4B5F94B408}" dt="2021-12-23T13:56:33.042" v="1699"/>
          <ac:graphicFrameMkLst>
            <pc:docMk/>
            <pc:sldMk cId="4268431374" sldId="13566"/>
            <ac:graphicFrameMk id="12" creationId="{8EF6AC64-B52B-4614-8795-DF811B937F01}"/>
          </ac:graphicFrameMkLst>
        </pc:graphicFrameChg>
        <pc:graphicFrameChg chg="mod">
          <ac:chgData name="David Davis" userId="8a588f44-0b20-437a-abdd-2cd7f64d67b2" providerId="ADAL" clId="{999D3D7E-5F7C-4803-9422-2C4B5F94B408}" dt="2021-12-23T13:55:54.529" v="1695" actId="20577"/>
          <ac:graphicFrameMkLst>
            <pc:docMk/>
            <pc:sldMk cId="4268431374" sldId="13566"/>
            <ac:graphicFrameMk id="14" creationId="{CBE6C06E-5AF4-4043-840E-95B56F7B948F}"/>
          </ac:graphicFrameMkLst>
        </pc:graphicFrameChg>
      </pc:sldChg>
      <pc:sldChg chg="addSp modSp del mod">
        <pc:chgData name="David Davis" userId="8a588f44-0b20-437a-abdd-2cd7f64d67b2" providerId="ADAL" clId="{999D3D7E-5F7C-4803-9422-2C4B5F94B408}" dt="2022-01-07T21:56:13.959" v="2472" actId="47"/>
        <pc:sldMkLst>
          <pc:docMk/>
          <pc:sldMk cId="1355367311" sldId="13567"/>
        </pc:sldMkLst>
        <pc:spChg chg="mod">
          <ac:chgData name="David Davis" userId="8a588f44-0b20-437a-abdd-2cd7f64d67b2" providerId="ADAL" clId="{999D3D7E-5F7C-4803-9422-2C4B5F94B408}" dt="2021-12-23T13:52:21.913" v="1525" actId="6549"/>
          <ac:spMkLst>
            <pc:docMk/>
            <pc:sldMk cId="1355367311" sldId="13567"/>
            <ac:spMk id="2" creationId="{5B17720B-F178-4BC1-8466-D167F6DDFE28}"/>
          </ac:spMkLst>
        </pc:spChg>
        <pc:spChg chg="add mod">
          <ac:chgData name="David Davis" userId="8a588f44-0b20-437a-abdd-2cd7f64d67b2" providerId="ADAL" clId="{999D3D7E-5F7C-4803-9422-2C4B5F94B408}" dt="2021-12-23T13:52:18.492" v="1524" actId="20577"/>
          <ac:spMkLst>
            <pc:docMk/>
            <pc:sldMk cId="1355367311" sldId="13567"/>
            <ac:spMk id="7" creationId="{04134001-1122-4834-A200-D2B446625804}"/>
          </ac:spMkLst>
        </pc:spChg>
      </pc:sldChg>
      <pc:sldChg chg="addSp modSp mod">
        <pc:chgData name="David Davis" userId="8a588f44-0b20-437a-abdd-2cd7f64d67b2" providerId="ADAL" clId="{999D3D7E-5F7C-4803-9422-2C4B5F94B408}" dt="2021-12-23T13:54:25.777" v="1640" actId="20577"/>
        <pc:sldMkLst>
          <pc:docMk/>
          <pc:sldMk cId="3904910716" sldId="13568"/>
        </pc:sldMkLst>
        <pc:spChg chg="mod">
          <ac:chgData name="David Davis" userId="8a588f44-0b20-437a-abdd-2cd7f64d67b2" providerId="ADAL" clId="{999D3D7E-5F7C-4803-9422-2C4B5F94B408}" dt="2021-12-23T13:54:25.777" v="1640" actId="20577"/>
          <ac:spMkLst>
            <pc:docMk/>
            <pc:sldMk cId="3904910716" sldId="13568"/>
            <ac:spMk id="2" creationId="{297EF736-B03A-44D2-9AEB-DCD010518584}"/>
          </ac:spMkLst>
        </pc:spChg>
        <pc:spChg chg="add mod">
          <ac:chgData name="David Davis" userId="8a588f44-0b20-437a-abdd-2cd7f64d67b2" providerId="ADAL" clId="{999D3D7E-5F7C-4803-9422-2C4B5F94B408}" dt="2021-12-23T13:54:14.683" v="1636" actId="20577"/>
          <ac:spMkLst>
            <pc:docMk/>
            <pc:sldMk cId="3904910716" sldId="13568"/>
            <ac:spMk id="7" creationId="{C097374C-8BBA-461B-82CA-82742D72F9D3}"/>
          </ac:spMkLst>
        </pc:spChg>
      </pc:sldChg>
      <pc:sldChg chg="modSp del mod">
        <pc:chgData name="David Davis" userId="8a588f44-0b20-437a-abdd-2cd7f64d67b2" providerId="ADAL" clId="{999D3D7E-5F7C-4803-9422-2C4B5F94B408}" dt="2022-01-07T21:56:13.959" v="2472" actId="47"/>
        <pc:sldMkLst>
          <pc:docMk/>
          <pc:sldMk cId="649372682" sldId="13569"/>
        </pc:sldMkLst>
        <pc:spChg chg="mod">
          <ac:chgData name="David Davis" userId="8a588f44-0b20-437a-abdd-2cd7f64d67b2" providerId="ADAL" clId="{999D3D7E-5F7C-4803-9422-2C4B5F94B408}" dt="2021-12-23T13:52:37.202" v="1527" actId="1076"/>
          <ac:spMkLst>
            <pc:docMk/>
            <pc:sldMk cId="649372682" sldId="13569"/>
            <ac:spMk id="2" creationId="{6D91B0FC-31C6-437F-BC9D-49C11CF70E01}"/>
          </ac:spMkLst>
        </pc:spChg>
        <pc:spChg chg="mod">
          <ac:chgData name="David Davis" userId="8a588f44-0b20-437a-abdd-2cd7f64d67b2" providerId="ADAL" clId="{999D3D7E-5F7C-4803-9422-2C4B5F94B408}" dt="2021-12-23T13:52:45.655" v="1529" actId="1076"/>
          <ac:spMkLst>
            <pc:docMk/>
            <pc:sldMk cId="649372682" sldId="13569"/>
            <ac:spMk id="4" creationId="{4539D64D-F47F-4E4B-B376-D2F1EFF639EE}"/>
          </ac:spMkLst>
        </pc:spChg>
        <pc:graphicFrameChg chg="mod">
          <ac:chgData name="David Davis" userId="8a588f44-0b20-437a-abdd-2cd7f64d67b2" providerId="ADAL" clId="{999D3D7E-5F7C-4803-9422-2C4B5F94B408}" dt="2021-12-23T13:52:41.228" v="1528" actId="1076"/>
          <ac:graphicFrameMkLst>
            <pc:docMk/>
            <pc:sldMk cId="649372682" sldId="13569"/>
            <ac:graphicFrameMk id="5" creationId="{BEA52B34-0AC3-4587-B79F-076195E747A6}"/>
          </ac:graphicFrameMkLst>
        </pc:graphicFrameChg>
      </pc:sldChg>
      <pc:sldChg chg="addSp delSp modSp mod">
        <pc:chgData name="David Davis" userId="8a588f44-0b20-437a-abdd-2cd7f64d67b2" providerId="ADAL" clId="{999D3D7E-5F7C-4803-9422-2C4B5F94B408}" dt="2022-01-06T21:15:19.370" v="1744" actId="14100"/>
        <pc:sldMkLst>
          <pc:docMk/>
          <pc:sldMk cId="2376549553" sldId="13571"/>
        </pc:sldMkLst>
        <pc:spChg chg="mod">
          <ac:chgData name="David Davis" userId="8a588f44-0b20-437a-abdd-2cd7f64d67b2" providerId="ADAL" clId="{999D3D7E-5F7C-4803-9422-2C4B5F94B408}" dt="2021-12-23T13:42:58.824" v="1148" actId="1076"/>
          <ac:spMkLst>
            <pc:docMk/>
            <pc:sldMk cId="2376549553" sldId="13571"/>
            <ac:spMk id="2" creationId="{F95DAF8C-E35A-4482-8A35-1AA0163D17AA}"/>
          </ac:spMkLst>
        </pc:spChg>
        <pc:spChg chg="mod">
          <ac:chgData name="David Davis" userId="8a588f44-0b20-437a-abdd-2cd7f64d67b2" providerId="ADAL" clId="{999D3D7E-5F7C-4803-9422-2C4B5F94B408}" dt="2022-01-06T21:15:10.108" v="1741" actId="1076"/>
          <ac:spMkLst>
            <pc:docMk/>
            <pc:sldMk cId="2376549553" sldId="13571"/>
            <ac:spMk id="7" creationId="{7F2159B5-607A-4065-B0F6-84C2C5A7B4A8}"/>
          </ac:spMkLst>
        </pc:spChg>
        <pc:spChg chg="mod">
          <ac:chgData name="David Davis" userId="8a588f44-0b20-437a-abdd-2cd7f64d67b2" providerId="ADAL" clId="{999D3D7E-5F7C-4803-9422-2C4B5F94B408}" dt="2022-01-06T21:15:13.709" v="1742" actId="1076"/>
          <ac:spMkLst>
            <pc:docMk/>
            <pc:sldMk cId="2376549553" sldId="13571"/>
            <ac:spMk id="9" creationId="{6A73C6F3-43A6-48BA-BD8C-F68E44B52131}"/>
          </ac:spMkLst>
        </pc:spChg>
        <pc:spChg chg="mod">
          <ac:chgData name="David Davis" userId="8a588f44-0b20-437a-abdd-2cd7f64d67b2" providerId="ADAL" clId="{999D3D7E-5F7C-4803-9422-2C4B5F94B408}" dt="2022-01-06T21:15:04.830" v="1740" actId="20577"/>
          <ac:spMkLst>
            <pc:docMk/>
            <pc:sldMk cId="2376549553" sldId="13571"/>
            <ac:spMk id="11" creationId="{47F285DE-D6E9-4F09-9F4B-856B3B47C421}"/>
          </ac:spMkLst>
        </pc:spChg>
        <pc:graphicFrameChg chg="del">
          <ac:chgData name="David Davis" userId="8a588f44-0b20-437a-abdd-2cd7f64d67b2" providerId="ADAL" clId="{999D3D7E-5F7C-4803-9422-2C4B5F94B408}" dt="2022-01-06T21:14:39.890" v="1717" actId="478"/>
          <ac:graphicFrameMkLst>
            <pc:docMk/>
            <pc:sldMk cId="2376549553" sldId="13571"/>
            <ac:graphicFrameMk id="6" creationId="{B434CAAA-E205-4DD5-BD7B-85217743466D}"/>
          </ac:graphicFrameMkLst>
        </pc:graphicFrameChg>
        <pc:graphicFrameChg chg="mod">
          <ac:chgData name="David Davis" userId="8a588f44-0b20-437a-abdd-2cd7f64d67b2" providerId="ADAL" clId="{999D3D7E-5F7C-4803-9422-2C4B5F94B408}" dt="2021-12-23T13:43:11.756" v="1151"/>
          <ac:graphicFrameMkLst>
            <pc:docMk/>
            <pc:sldMk cId="2376549553" sldId="13571"/>
            <ac:graphicFrameMk id="12" creationId="{BF474F30-7137-40CF-8CFB-C15CAC3079B4}"/>
          </ac:graphicFrameMkLst>
        </pc:graphicFrameChg>
        <pc:picChg chg="add mod">
          <ac:chgData name="David Davis" userId="8a588f44-0b20-437a-abdd-2cd7f64d67b2" providerId="ADAL" clId="{999D3D7E-5F7C-4803-9422-2C4B5F94B408}" dt="2022-01-06T21:15:19.370" v="1744" actId="14100"/>
          <ac:picMkLst>
            <pc:docMk/>
            <pc:sldMk cId="2376549553" sldId="13571"/>
            <ac:picMk id="13" creationId="{6550875D-6CCB-433D-A506-B483B3C834E0}"/>
          </ac:picMkLst>
        </pc:picChg>
      </pc:sldChg>
      <pc:sldChg chg="modSp del mod">
        <pc:chgData name="David Davis" userId="8a588f44-0b20-437a-abdd-2cd7f64d67b2" providerId="ADAL" clId="{999D3D7E-5F7C-4803-9422-2C4B5F94B408}" dt="2022-01-07T21:56:13.959" v="2472" actId="47"/>
        <pc:sldMkLst>
          <pc:docMk/>
          <pc:sldMk cId="1187184983" sldId="13574"/>
        </pc:sldMkLst>
        <pc:spChg chg="mod">
          <ac:chgData name="David Davis" userId="8a588f44-0b20-437a-abdd-2cd7f64d67b2" providerId="ADAL" clId="{999D3D7E-5F7C-4803-9422-2C4B5F94B408}" dt="2021-12-23T13:54:31.318" v="1641" actId="1076"/>
          <ac:spMkLst>
            <pc:docMk/>
            <pc:sldMk cId="1187184983" sldId="13574"/>
            <ac:spMk id="2" creationId="{297EF736-B03A-44D2-9AEB-DCD010518584}"/>
          </ac:spMkLst>
        </pc:spChg>
      </pc:sldChg>
      <pc:sldChg chg="addSp modSp mod">
        <pc:chgData name="David Davis" userId="8a588f44-0b20-437a-abdd-2cd7f64d67b2" providerId="ADAL" clId="{999D3D7E-5F7C-4803-9422-2C4B5F94B408}" dt="2022-01-06T21:31:43.273" v="1966" actId="20577"/>
        <pc:sldMkLst>
          <pc:docMk/>
          <pc:sldMk cId="495514058" sldId="13575"/>
        </pc:sldMkLst>
        <pc:spChg chg="mod">
          <ac:chgData name="David Davis" userId="8a588f44-0b20-437a-abdd-2cd7f64d67b2" providerId="ADAL" clId="{999D3D7E-5F7C-4803-9422-2C4B5F94B408}" dt="2021-12-23T13:48:23.719" v="1281" actId="6549"/>
          <ac:spMkLst>
            <pc:docMk/>
            <pc:sldMk cId="495514058" sldId="13575"/>
            <ac:spMk id="2" creationId="{BE593358-1821-4350-9BB2-453BCFE980D3}"/>
          </ac:spMkLst>
        </pc:spChg>
        <pc:spChg chg="add mod">
          <ac:chgData name="David Davis" userId="8a588f44-0b20-437a-abdd-2cd7f64d67b2" providerId="ADAL" clId="{999D3D7E-5F7C-4803-9422-2C4B5F94B408}" dt="2021-12-23T13:48:19.002" v="1280" actId="20577"/>
          <ac:spMkLst>
            <pc:docMk/>
            <pc:sldMk cId="495514058" sldId="13575"/>
            <ac:spMk id="6" creationId="{69AD6FFC-BE35-46DB-A1F3-414E93811FEC}"/>
          </ac:spMkLst>
        </pc:spChg>
        <pc:graphicFrameChg chg="mod">
          <ac:chgData name="David Davis" userId="8a588f44-0b20-437a-abdd-2cd7f64d67b2" providerId="ADAL" clId="{999D3D7E-5F7C-4803-9422-2C4B5F94B408}" dt="2022-01-06T21:31:43.273" v="1966" actId="20577"/>
          <ac:graphicFrameMkLst>
            <pc:docMk/>
            <pc:sldMk cId="495514058" sldId="13575"/>
            <ac:graphicFrameMk id="5" creationId="{4277B859-3DEA-445D-9237-1870B876D7B8}"/>
          </ac:graphicFrameMkLst>
        </pc:graphicFrameChg>
      </pc:sldChg>
      <pc:sldChg chg="addSp modSp del mod">
        <pc:chgData name="David Davis" userId="8a588f44-0b20-437a-abdd-2cd7f64d67b2" providerId="ADAL" clId="{999D3D7E-5F7C-4803-9422-2C4B5F94B408}" dt="2022-01-07T21:56:13.959" v="2472" actId="47"/>
        <pc:sldMkLst>
          <pc:docMk/>
          <pc:sldMk cId="593286420" sldId="13580"/>
        </pc:sldMkLst>
        <pc:spChg chg="mod">
          <ac:chgData name="David Davis" userId="8a588f44-0b20-437a-abdd-2cd7f64d67b2" providerId="ADAL" clId="{999D3D7E-5F7C-4803-9422-2C4B5F94B408}" dt="2021-12-23T13:54:45.642" v="1659" actId="6549"/>
          <ac:spMkLst>
            <pc:docMk/>
            <pc:sldMk cId="593286420" sldId="13580"/>
            <ac:spMk id="2" creationId="{297EF736-B03A-44D2-9AEB-DCD010518584}"/>
          </ac:spMkLst>
        </pc:spChg>
        <pc:spChg chg="add mod">
          <ac:chgData name="David Davis" userId="8a588f44-0b20-437a-abdd-2cd7f64d67b2" providerId="ADAL" clId="{999D3D7E-5F7C-4803-9422-2C4B5F94B408}" dt="2021-12-23T13:54:41.404" v="1658" actId="20577"/>
          <ac:spMkLst>
            <pc:docMk/>
            <pc:sldMk cId="593286420" sldId="13580"/>
            <ac:spMk id="7" creationId="{072FE42C-18A5-40DE-8DF1-D27F1D60CE50}"/>
          </ac:spMkLst>
        </pc:spChg>
        <pc:graphicFrameChg chg="mod">
          <ac:chgData name="David Davis" userId="8a588f44-0b20-437a-abdd-2cd7f64d67b2" providerId="ADAL" clId="{999D3D7E-5F7C-4803-9422-2C4B5F94B408}" dt="2021-12-17T17:50:45.640" v="214" actId="1076"/>
          <ac:graphicFrameMkLst>
            <pc:docMk/>
            <pc:sldMk cId="593286420" sldId="13580"/>
            <ac:graphicFrameMk id="6" creationId="{9D2DA73F-438E-42C6-9840-8C945CF08EB8}"/>
          </ac:graphicFrameMkLst>
        </pc:graphicFrameChg>
      </pc:sldChg>
      <pc:sldChg chg="modSp mod ord">
        <pc:chgData name="David Davis" userId="8a588f44-0b20-437a-abdd-2cd7f64d67b2" providerId="ADAL" clId="{999D3D7E-5F7C-4803-9422-2C4B5F94B408}" dt="2022-01-06T21:31:17.566" v="1953" actId="20577"/>
        <pc:sldMkLst>
          <pc:docMk/>
          <pc:sldMk cId="1674448885" sldId="13584"/>
        </pc:sldMkLst>
        <pc:spChg chg="mod">
          <ac:chgData name="David Davis" userId="8a588f44-0b20-437a-abdd-2cd7f64d67b2" providerId="ADAL" clId="{999D3D7E-5F7C-4803-9422-2C4B5F94B408}" dt="2021-12-23T13:57:05.424" v="1701" actId="1076"/>
          <ac:spMkLst>
            <pc:docMk/>
            <pc:sldMk cId="1674448885" sldId="13584"/>
            <ac:spMk id="2" creationId="{E199E3DF-572D-465B-8D2D-1B35D15C8966}"/>
          </ac:spMkLst>
        </pc:spChg>
        <pc:graphicFrameChg chg="modGraphic">
          <ac:chgData name="David Davis" userId="8a588f44-0b20-437a-abdd-2cd7f64d67b2" providerId="ADAL" clId="{999D3D7E-5F7C-4803-9422-2C4B5F94B408}" dt="2022-01-06T21:31:17.566" v="1953" actId="20577"/>
          <ac:graphicFrameMkLst>
            <pc:docMk/>
            <pc:sldMk cId="1674448885" sldId="13584"/>
            <ac:graphicFrameMk id="8" creationId="{7A03A252-E427-45D9-83DA-5AC666F092C9}"/>
          </ac:graphicFrameMkLst>
        </pc:graphicFrameChg>
      </pc:sldChg>
      <pc:sldChg chg="del">
        <pc:chgData name="David Davis" userId="8a588f44-0b20-437a-abdd-2cd7f64d67b2" providerId="ADAL" clId="{999D3D7E-5F7C-4803-9422-2C4B5F94B408}" dt="2022-01-06T21:15:33.843" v="1745" actId="47"/>
        <pc:sldMkLst>
          <pc:docMk/>
          <pc:sldMk cId="1372047721" sldId="13593"/>
        </pc:sldMkLst>
      </pc:sldChg>
      <pc:sldChg chg="modSp mod ord addCm modCm">
        <pc:chgData name="David Davis" userId="8a588f44-0b20-437a-abdd-2cd7f64d67b2" providerId="ADAL" clId="{999D3D7E-5F7C-4803-9422-2C4B5F94B408}" dt="2022-01-06T21:50:26.796" v="2439"/>
        <pc:sldMkLst>
          <pc:docMk/>
          <pc:sldMk cId="1587521993" sldId="13594"/>
        </pc:sldMkLst>
        <pc:spChg chg="mod">
          <ac:chgData name="David Davis" userId="8a588f44-0b20-437a-abdd-2cd7f64d67b2" providerId="ADAL" clId="{999D3D7E-5F7C-4803-9422-2C4B5F94B408}" dt="2022-01-06T21:44:05.444" v="2245" actId="20577"/>
          <ac:spMkLst>
            <pc:docMk/>
            <pc:sldMk cId="1587521993" sldId="13594"/>
            <ac:spMk id="4" creationId="{2B52FF4B-B469-4135-B8B3-A522A036FAB8}"/>
          </ac:spMkLst>
        </pc:spChg>
      </pc:sldChg>
      <pc:sldChg chg="modSp new mod">
        <pc:chgData name="David Davis" userId="8a588f44-0b20-437a-abdd-2cd7f64d67b2" providerId="ADAL" clId="{999D3D7E-5F7C-4803-9422-2C4B5F94B408}" dt="2022-01-06T21:42:42.297" v="2214" actId="20577"/>
        <pc:sldMkLst>
          <pc:docMk/>
          <pc:sldMk cId="3966422350" sldId="13596"/>
        </pc:sldMkLst>
        <pc:spChg chg="mod">
          <ac:chgData name="David Davis" userId="8a588f44-0b20-437a-abdd-2cd7f64d67b2" providerId="ADAL" clId="{999D3D7E-5F7C-4803-9422-2C4B5F94B408}" dt="2022-01-06T21:42:42.297" v="2214" actId="20577"/>
          <ac:spMkLst>
            <pc:docMk/>
            <pc:sldMk cId="3966422350" sldId="13596"/>
            <ac:spMk id="2" creationId="{97075A08-6B47-40BE-819E-748C879ED151}"/>
          </ac:spMkLst>
        </pc:spChg>
        <pc:spChg chg="mod">
          <ac:chgData name="David Davis" userId="8a588f44-0b20-437a-abdd-2cd7f64d67b2" providerId="ADAL" clId="{999D3D7E-5F7C-4803-9422-2C4B5F94B408}" dt="2022-01-06T21:38:09.629" v="2000" actId="20577"/>
          <ac:spMkLst>
            <pc:docMk/>
            <pc:sldMk cId="3966422350" sldId="13596"/>
            <ac:spMk id="4" creationId="{A1ED6189-16F5-4E70-8536-0C14538901B2}"/>
          </ac:spMkLst>
        </pc:spChg>
        <pc:picChg chg="mod">
          <ac:chgData name="David Davis" userId="8a588f44-0b20-437a-abdd-2cd7f64d67b2" providerId="ADAL" clId="{999D3D7E-5F7C-4803-9422-2C4B5F94B408}" dt="2022-01-06T21:41:41.730" v="2099" actId="1076"/>
          <ac:picMkLst>
            <pc:docMk/>
            <pc:sldMk cId="3966422350" sldId="13596"/>
            <ac:picMk id="1026" creationId="{A8745841-C391-4687-BE26-F03A8B0903B5}"/>
          </ac:picMkLst>
        </pc:picChg>
      </pc:sldChg>
      <pc:sldChg chg="addSp delSp modSp add mod ord">
        <pc:chgData name="David Davis" userId="8a588f44-0b20-437a-abdd-2cd7f64d67b2" providerId="ADAL" clId="{999D3D7E-5F7C-4803-9422-2C4B5F94B408}" dt="2022-01-06T21:45:40.752" v="2249"/>
        <pc:sldMkLst>
          <pc:docMk/>
          <pc:sldMk cId="2307359205" sldId="13597"/>
        </pc:sldMkLst>
        <pc:spChg chg="mod">
          <ac:chgData name="David Davis" userId="8a588f44-0b20-437a-abdd-2cd7f64d67b2" providerId="ADAL" clId="{999D3D7E-5F7C-4803-9422-2C4B5F94B408}" dt="2021-12-23T13:27:13.702" v="405" actId="20577"/>
          <ac:spMkLst>
            <pc:docMk/>
            <pc:sldMk cId="2307359205" sldId="13597"/>
            <ac:spMk id="43011" creationId="{00000000-0000-0000-0000-000000000000}"/>
          </ac:spMkLst>
        </pc:spChg>
        <pc:spChg chg="mod">
          <ac:chgData name="David Davis" userId="8a588f44-0b20-437a-abdd-2cd7f64d67b2" providerId="ADAL" clId="{999D3D7E-5F7C-4803-9422-2C4B5F94B408}" dt="2021-12-23T14:00:21.803" v="1712" actId="20577"/>
          <ac:spMkLst>
            <pc:docMk/>
            <pc:sldMk cId="2307359205" sldId="13597"/>
            <ac:spMk id="44037" creationId="{00000000-0000-0000-0000-000000000000}"/>
          </ac:spMkLst>
        </pc:spChg>
        <pc:grpChg chg="del">
          <ac:chgData name="David Davis" userId="8a588f44-0b20-437a-abdd-2cd7f64d67b2" providerId="ADAL" clId="{999D3D7E-5F7C-4803-9422-2C4B5F94B408}" dt="2021-12-23T13:28:14.339" v="406" actId="478"/>
          <ac:grpSpMkLst>
            <pc:docMk/>
            <pc:sldMk cId="2307359205" sldId="13597"/>
            <ac:grpSpMk id="43014" creationId="{00000000-0000-0000-0000-000000000000}"/>
          </ac:grpSpMkLst>
        </pc:grpChg>
        <pc:picChg chg="add mod">
          <ac:chgData name="David Davis" userId="8a588f44-0b20-437a-abdd-2cd7f64d67b2" providerId="ADAL" clId="{999D3D7E-5F7C-4803-9422-2C4B5F94B408}" dt="2021-12-23T13:28:36.332" v="412" actId="14100"/>
          <ac:picMkLst>
            <pc:docMk/>
            <pc:sldMk cId="2307359205" sldId="13597"/>
            <ac:picMk id="8" creationId="{8EF993B8-493D-4C4A-BC4F-9A620CB9B9A0}"/>
          </ac:picMkLst>
        </pc:picChg>
      </pc:sldChg>
      <pc:sldChg chg="add del">
        <pc:chgData name="David Davis" userId="8a588f44-0b20-437a-abdd-2cd7f64d67b2" providerId="ADAL" clId="{999D3D7E-5F7C-4803-9422-2C4B5F94B408}" dt="2021-12-23T13:35:38.914" v="973" actId="47"/>
        <pc:sldMkLst>
          <pc:docMk/>
          <pc:sldMk cId="3136728371" sldId="13598"/>
        </pc:sldMkLst>
      </pc:sldChg>
      <pc:sldChg chg="modSp new mod ord">
        <pc:chgData name="David Davis" userId="8a588f44-0b20-437a-abdd-2cd7f64d67b2" providerId="ADAL" clId="{999D3D7E-5F7C-4803-9422-2C4B5F94B408}" dt="2021-12-23T13:35:33.551" v="972" actId="20577"/>
        <pc:sldMkLst>
          <pc:docMk/>
          <pc:sldMk cId="3188708176" sldId="13599"/>
        </pc:sldMkLst>
        <pc:spChg chg="mod">
          <ac:chgData name="David Davis" userId="8a588f44-0b20-437a-abdd-2cd7f64d67b2" providerId="ADAL" clId="{999D3D7E-5F7C-4803-9422-2C4B5F94B408}" dt="2021-12-23T13:35:33.551" v="972" actId="20577"/>
          <ac:spMkLst>
            <pc:docMk/>
            <pc:sldMk cId="3188708176" sldId="13599"/>
            <ac:spMk id="2" creationId="{FF07DB71-35A1-4B10-A9DC-6D17016BAB37}"/>
          </ac:spMkLst>
        </pc:spChg>
      </pc:sldChg>
      <pc:sldChg chg="addSp delSp modSp add mod">
        <pc:chgData name="David Davis" userId="8a588f44-0b20-437a-abdd-2cd7f64d67b2" providerId="ADAL" clId="{999D3D7E-5F7C-4803-9422-2C4B5F94B408}" dt="2021-12-23T13:41:52.230" v="1141" actId="207"/>
        <pc:sldMkLst>
          <pc:docMk/>
          <pc:sldMk cId="94662582" sldId="13600"/>
        </pc:sldMkLst>
        <pc:spChg chg="del">
          <ac:chgData name="David Davis" userId="8a588f44-0b20-437a-abdd-2cd7f64d67b2" providerId="ADAL" clId="{999D3D7E-5F7C-4803-9422-2C4B5F94B408}" dt="2021-12-23T13:38:36.555" v="979" actId="478"/>
          <ac:spMkLst>
            <pc:docMk/>
            <pc:sldMk cId="94662582" sldId="13600"/>
            <ac:spMk id="6" creationId="{C0898E8C-560C-4895-AEF0-A4A2CEFFB526}"/>
          </ac:spMkLst>
        </pc:spChg>
        <pc:spChg chg="mod">
          <ac:chgData name="David Davis" userId="8a588f44-0b20-437a-abdd-2cd7f64d67b2" providerId="ADAL" clId="{999D3D7E-5F7C-4803-9422-2C4B5F94B408}" dt="2021-12-23T13:41:52.230" v="1141" actId="207"/>
          <ac:spMkLst>
            <pc:docMk/>
            <pc:sldMk cId="94662582" sldId="13600"/>
            <ac:spMk id="7" creationId="{4D7E40B4-8821-4857-B565-48F63FE8EDBE}"/>
          </ac:spMkLst>
        </pc:spChg>
        <pc:spChg chg="add del mod">
          <ac:chgData name="David Davis" userId="8a588f44-0b20-437a-abdd-2cd7f64d67b2" providerId="ADAL" clId="{999D3D7E-5F7C-4803-9422-2C4B5F94B408}" dt="2021-12-23T13:39:05.173" v="981"/>
          <ac:spMkLst>
            <pc:docMk/>
            <pc:sldMk cId="94662582" sldId="13600"/>
            <ac:spMk id="8" creationId="{638EB172-0F3F-4C60-9E57-4FE40AD0872F}"/>
          </ac:spMkLst>
        </pc:spChg>
        <pc:spChg chg="add mod">
          <ac:chgData name="David Davis" userId="8a588f44-0b20-437a-abdd-2cd7f64d67b2" providerId="ADAL" clId="{999D3D7E-5F7C-4803-9422-2C4B5F94B408}" dt="2021-12-23T13:41:12.222" v="1140" actId="20577"/>
          <ac:spMkLst>
            <pc:docMk/>
            <pc:sldMk cId="94662582" sldId="13600"/>
            <ac:spMk id="9" creationId="{BD466848-7E69-4C60-B77C-CF65576F1404}"/>
          </ac:spMkLst>
        </pc:spChg>
        <pc:picChg chg="add del mod">
          <ac:chgData name="David Davis" userId="8a588f44-0b20-437a-abdd-2cd7f64d67b2" providerId="ADAL" clId="{999D3D7E-5F7C-4803-9422-2C4B5F94B408}" dt="2021-12-23T13:39:14.811" v="985"/>
          <ac:picMkLst>
            <pc:docMk/>
            <pc:sldMk cId="94662582" sldId="13600"/>
            <ac:picMk id="2" creationId="{1E7C51E8-283F-4FEB-AB3C-1EAC8D894BE9}"/>
          </ac:picMkLst>
        </pc:picChg>
        <pc:picChg chg="mod">
          <ac:chgData name="David Davis" userId="8a588f44-0b20-437a-abdd-2cd7f64d67b2" providerId="ADAL" clId="{999D3D7E-5F7C-4803-9422-2C4B5F94B408}" dt="2021-12-23T13:39:50.285" v="994" actId="1076"/>
          <ac:picMkLst>
            <pc:docMk/>
            <pc:sldMk cId="94662582" sldId="13600"/>
            <ac:picMk id="5" creationId="{C252CF16-4FE0-4EE3-B484-51094295851C}"/>
          </ac:picMkLst>
        </pc:picChg>
      </pc:sldChg>
      <pc:sldChg chg="modSp mod addCm modCm">
        <pc:chgData name="David Davis" userId="8a588f44-0b20-437a-abdd-2cd7f64d67b2" providerId="ADAL" clId="{999D3D7E-5F7C-4803-9422-2C4B5F94B408}" dt="2022-01-06T21:20:14.665" v="1749"/>
        <pc:sldMkLst>
          <pc:docMk/>
          <pc:sldMk cId="1758574279" sldId="13601"/>
        </pc:sldMkLst>
        <pc:picChg chg="mod">
          <ac:chgData name="David Davis" userId="8a588f44-0b20-437a-abdd-2cd7f64d67b2" providerId="ADAL" clId="{999D3D7E-5F7C-4803-9422-2C4B5F94B408}" dt="2022-01-06T21:19:07.596" v="1747" actId="1076"/>
          <ac:picMkLst>
            <pc:docMk/>
            <pc:sldMk cId="1758574279" sldId="13601"/>
            <ac:picMk id="5" creationId="{12C799DD-6395-484F-91E3-44A843A6FDB8}"/>
          </ac:picMkLst>
        </pc:picChg>
      </pc:sldChg>
      <pc:sldChg chg="modSp add del mod">
        <pc:chgData name="David Davis" userId="8a588f44-0b20-437a-abdd-2cd7f64d67b2" providerId="ADAL" clId="{999D3D7E-5F7C-4803-9422-2C4B5F94B408}" dt="2022-01-06T21:43:25.716" v="2219" actId="47"/>
        <pc:sldMkLst>
          <pc:docMk/>
          <pc:sldMk cId="470236660" sldId="13602"/>
        </pc:sldMkLst>
        <pc:spChg chg="mod">
          <ac:chgData name="David Davis" userId="8a588f44-0b20-437a-abdd-2cd7f64d67b2" providerId="ADAL" clId="{999D3D7E-5F7C-4803-9422-2C4B5F94B408}" dt="2022-01-06T21:43:24.200" v="2218" actId="6549"/>
          <ac:spMkLst>
            <pc:docMk/>
            <pc:sldMk cId="470236660" sldId="13602"/>
            <ac:spMk id="4" creationId="{A1ED6189-16F5-4E70-8536-0C14538901B2}"/>
          </ac:spMkLst>
        </pc:spChg>
      </pc:sldChg>
      <pc:sldChg chg="modSp add del mod">
        <pc:chgData name="David Davis" userId="8a588f44-0b20-437a-abdd-2cd7f64d67b2" providerId="ADAL" clId="{999D3D7E-5F7C-4803-9422-2C4B5F94B408}" dt="2022-01-06T21:51:07.753" v="2470" actId="47"/>
        <pc:sldMkLst>
          <pc:docMk/>
          <pc:sldMk cId="3435021596" sldId="13602"/>
        </pc:sldMkLst>
        <pc:spChg chg="mod">
          <ac:chgData name="David Davis" userId="8a588f44-0b20-437a-abdd-2cd7f64d67b2" providerId="ADAL" clId="{999D3D7E-5F7C-4803-9422-2C4B5F94B408}" dt="2022-01-06T21:51:03.369" v="2469" actId="20577"/>
          <ac:spMkLst>
            <pc:docMk/>
            <pc:sldMk cId="3435021596" sldId="13602"/>
            <ac:spMk id="3" creationId="{D60A66FF-E7A0-437D-8D99-3BA63BFB652A}"/>
          </ac:spMkLst>
        </pc:spChg>
      </pc:sldChg>
      <pc:sldMasterChg chg="delSldLayout">
        <pc:chgData name="David Davis" userId="8a588f44-0b20-437a-abdd-2cd7f64d67b2" providerId="ADAL" clId="{999D3D7E-5F7C-4803-9422-2C4B5F94B408}" dt="2022-01-06T21:51:07.753" v="2470" actId="47"/>
        <pc:sldMasterMkLst>
          <pc:docMk/>
          <pc:sldMasterMk cId="1495299421" sldId="2147483664"/>
        </pc:sldMasterMkLst>
        <pc:sldLayoutChg chg="del">
          <pc:chgData name="David Davis" userId="8a588f44-0b20-437a-abdd-2cd7f64d67b2" providerId="ADAL" clId="{999D3D7E-5F7C-4803-9422-2C4B5F94B408}" dt="2022-01-06T21:37:42.769" v="1982" actId="47"/>
          <pc:sldLayoutMkLst>
            <pc:docMk/>
            <pc:sldMasterMk cId="1495299421" sldId="2147483664"/>
            <pc:sldLayoutMk cId="1548622820" sldId="2147483669"/>
          </pc:sldLayoutMkLst>
        </pc:sldLayoutChg>
        <pc:sldLayoutChg chg="del">
          <pc:chgData name="David Davis" userId="8a588f44-0b20-437a-abdd-2cd7f64d67b2" providerId="ADAL" clId="{999D3D7E-5F7C-4803-9422-2C4B5F94B408}" dt="2021-12-23T13:35:38.914" v="973" actId="47"/>
          <pc:sldLayoutMkLst>
            <pc:docMk/>
            <pc:sldMasterMk cId="1495299421" sldId="2147483664"/>
            <pc:sldLayoutMk cId="1036868925" sldId="2147483672"/>
          </pc:sldLayoutMkLst>
        </pc:sldLayoutChg>
        <pc:sldLayoutChg chg="del">
          <pc:chgData name="David Davis" userId="8a588f44-0b20-437a-abdd-2cd7f64d67b2" providerId="ADAL" clId="{999D3D7E-5F7C-4803-9422-2C4B5F94B408}" dt="2022-01-06T21:51:07.753" v="2470" actId="47"/>
          <pc:sldLayoutMkLst>
            <pc:docMk/>
            <pc:sldMasterMk cId="1495299421" sldId="2147483664"/>
            <pc:sldLayoutMk cId="953986108" sldId="2147483673"/>
          </pc:sldLayoutMkLst>
        </pc:sldLayoutChg>
      </pc:sldMasterChg>
    </pc:docChg>
  </pc:docChgLst>
  <pc:docChgLst>
    <pc:chgData name="Alejandro Lopez" userId="f77c2478-1300-4ab8-b086-426e55aef071" providerId="ADAL" clId="{EAD2023A-B109-4AA4-A9EA-DABD448B81B3}"/>
    <pc:docChg chg="custSel addSld modSld sldOrd">
      <pc:chgData name="Alejandro Lopez" userId="f77c2478-1300-4ab8-b086-426e55aef071" providerId="ADAL" clId="{EAD2023A-B109-4AA4-A9EA-DABD448B81B3}" dt="2022-01-07T00:12:25.177" v="1637" actId="20577"/>
      <pc:docMkLst>
        <pc:docMk/>
      </pc:docMkLst>
      <pc:sldChg chg="addSp modSp mod">
        <pc:chgData name="Alejandro Lopez" userId="f77c2478-1300-4ab8-b086-426e55aef071" providerId="ADAL" clId="{EAD2023A-B109-4AA4-A9EA-DABD448B81B3}" dt="2022-01-06T23:50:24.759" v="248" actId="255"/>
        <pc:sldMkLst>
          <pc:docMk/>
          <pc:sldMk cId="620485746" sldId="13559"/>
        </pc:sldMkLst>
        <pc:spChg chg="add mod">
          <ac:chgData name="Alejandro Lopez" userId="f77c2478-1300-4ab8-b086-426e55aef071" providerId="ADAL" clId="{EAD2023A-B109-4AA4-A9EA-DABD448B81B3}" dt="2022-01-06T23:50:24.759" v="248" actId="255"/>
          <ac:spMkLst>
            <pc:docMk/>
            <pc:sldMk cId="620485746" sldId="13559"/>
            <ac:spMk id="8" creationId="{B6831126-0A5E-494D-B73B-73E003FFD38C}"/>
          </ac:spMkLst>
        </pc:spChg>
      </pc:sldChg>
      <pc:sldChg chg="addCm modCm">
        <pc:chgData name="Alejandro Lopez" userId="f77c2478-1300-4ab8-b086-426e55aef071" providerId="ADAL" clId="{EAD2023A-B109-4AA4-A9EA-DABD448B81B3}" dt="2022-01-06T03:03:26.908" v="170"/>
        <pc:sldMkLst>
          <pc:docMk/>
          <pc:sldMk cId="1020035294" sldId="13561"/>
        </pc:sldMkLst>
      </pc:sldChg>
      <pc:sldChg chg="addSp delSp modSp mod">
        <pc:chgData name="Alejandro Lopez" userId="f77c2478-1300-4ab8-b086-426e55aef071" providerId="ADAL" clId="{EAD2023A-B109-4AA4-A9EA-DABD448B81B3}" dt="2022-01-06T03:02:12.471" v="168" actId="20577"/>
        <pc:sldMkLst>
          <pc:docMk/>
          <pc:sldMk cId="1372047721" sldId="13593"/>
        </pc:sldMkLst>
        <pc:spChg chg="del">
          <ac:chgData name="Alejandro Lopez" userId="f77c2478-1300-4ab8-b086-426e55aef071" providerId="ADAL" clId="{EAD2023A-B109-4AA4-A9EA-DABD448B81B3}" dt="2022-01-06T02:56:32.620" v="2" actId="478"/>
          <ac:spMkLst>
            <pc:docMk/>
            <pc:sldMk cId="1372047721" sldId="13593"/>
            <ac:spMk id="4" creationId="{17E70E18-835A-4BD2-AA29-052443B715A0}"/>
          </ac:spMkLst>
        </pc:spChg>
        <pc:spChg chg="add del mod">
          <ac:chgData name="Alejandro Lopez" userId="f77c2478-1300-4ab8-b086-426e55aef071" providerId="ADAL" clId="{EAD2023A-B109-4AA4-A9EA-DABD448B81B3}" dt="2022-01-06T02:56:45.641" v="4" actId="478"/>
          <ac:spMkLst>
            <pc:docMk/>
            <pc:sldMk cId="1372047721" sldId="13593"/>
            <ac:spMk id="6" creationId="{A9E4E3B9-D645-4056-9403-B5881CFF727F}"/>
          </ac:spMkLst>
        </pc:spChg>
        <pc:spChg chg="add mod">
          <ac:chgData name="Alejandro Lopez" userId="f77c2478-1300-4ab8-b086-426e55aef071" providerId="ADAL" clId="{EAD2023A-B109-4AA4-A9EA-DABD448B81B3}" dt="2022-01-06T03:02:12.471" v="168" actId="20577"/>
          <ac:spMkLst>
            <pc:docMk/>
            <pc:sldMk cId="1372047721" sldId="13593"/>
            <ac:spMk id="9" creationId="{9FD340FE-B07F-4209-848C-DADADC920593}"/>
          </ac:spMkLst>
        </pc:spChg>
        <pc:picChg chg="add mod">
          <ac:chgData name="Alejandro Lopez" userId="f77c2478-1300-4ab8-b086-426e55aef071" providerId="ADAL" clId="{EAD2023A-B109-4AA4-A9EA-DABD448B81B3}" dt="2022-01-06T03:02:00.745" v="126" actId="1076"/>
          <ac:picMkLst>
            <pc:docMk/>
            <pc:sldMk cId="1372047721" sldId="13593"/>
            <ac:picMk id="8" creationId="{2AC73077-6F58-4E29-AE8A-7C96FAE0A247}"/>
          </ac:picMkLst>
        </pc:picChg>
      </pc:sldChg>
      <pc:sldChg chg="addSp delSp modSp mod">
        <pc:chgData name="Alejandro Lopez" userId="f77c2478-1300-4ab8-b086-426e55aef071" providerId="ADAL" clId="{EAD2023A-B109-4AA4-A9EA-DABD448B81B3}" dt="2022-01-07T00:12:25.177" v="1637" actId="20577"/>
        <pc:sldMkLst>
          <pc:docMk/>
          <pc:sldMk cId="1587521993" sldId="13594"/>
        </pc:sldMkLst>
        <pc:spChg chg="del">
          <ac:chgData name="Alejandro Lopez" userId="f77c2478-1300-4ab8-b086-426e55aef071" providerId="ADAL" clId="{EAD2023A-B109-4AA4-A9EA-DABD448B81B3}" dt="2022-01-06T23:51:03.555" v="249" actId="478"/>
          <ac:spMkLst>
            <pc:docMk/>
            <pc:sldMk cId="1587521993" sldId="13594"/>
            <ac:spMk id="4" creationId="{2B52FF4B-B469-4135-B8B3-A522A036FAB8}"/>
          </ac:spMkLst>
        </pc:spChg>
        <pc:spChg chg="add mod">
          <ac:chgData name="Alejandro Lopez" userId="f77c2478-1300-4ab8-b086-426e55aef071" providerId="ADAL" clId="{EAD2023A-B109-4AA4-A9EA-DABD448B81B3}" dt="2022-01-07T00:12:25.177" v="1637" actId="20577"/>
          <ac:spMkLst>
            <pc:docMk/>
            <pc:sldMk cId="1587521993" sldId="13594"/>
            <ac:spMk id="6" creationId="{A64F0C09-AF50-4889-80AB-58B6C5D00EDC}"/>
          </ac:spMkLst>
        </pc:spChg>
        <pc:spChg chg="add mod">
          <ac:chgData name="Alejandro Lopez" userId="f77c2478-1300-4ab8-b086-426e55aef071" providerId="ADAL" clId="{EAD2023A-B109-4AA4-A9EA-DABD448B81B3}" dt="2022-01-06T23:51:57.749" v="335" actId="20577"/>
          <ac:spMkLst>
            <pc:docMk/>
            <pc:sldMk cId="1587521993" sldId="13594"/>
            <ac:spMk id="7" creationId="{B1D9FF5C-CD13-408D-A1C9-FFE4656701B8}"/>
          </ac:spMkLst>
        </pc:spChg>
      </pc:sldChg>
      <pc:sldChg chg="addSp delSp modSp mod ord">
        <pc:chgData name="Alejandro Lopez" userId="f77c2478-1300-4ab8-b086-426e55aef071" providerId="ADAL" clId="{EAD2023A-B109-4AA4-A9EA-DABD448B81B3}" dt="2022-01-06T03:00:19.457" v="70" actId="20577"/>
        <pc:sldMkLst>
          <pc:docMk/>
          <pc:sldMk cId="1201295058" sldId="13595"/>
        </pc:sldMkLst>
        <pc:spChg chg="del">
          <ac:chgData name="Alejandro Lopez" userId="f77c2478-1300-4ab8-b086-426e55aef071" providerId="ADAL" clId="{EAD2023A-B109-4AA4-A9EA-DABD448B81B3}" dt="2022-01-06T02:57:47.633" v="6" actId="478"/>
          <ac:spMkLst>
            <pc:docMk/>
            <pc:sldMk cId="1201295058" sldId="13595"/>
            <ac:spMk id="4" creationId="{A0FAB722-4B47-4996-8BEE-93018995D520}"/>
          </ac:spMkLst>
        </pc:spChg>
        <pc:spChg chg="add mod">
          <ac:chgData name="Alejandro Lopez" userId="f77c2478-1300-4ab8-b086-426e55aef071" providerId="ADAL" clId="{EAD2023A-B109-4AA4-A9EA-DABD448B81B3}" dt="2022-01-06T03:00:19.457" v="70" actId="20577"/>
          <ac:spMkLst>
            <pc:docMk/>
            <pc:sldMk cId="1201295058" sldId="13595"/>
            <ac:spMk id="7" creationId="{1E2320C5-BA56-46B3-9CE1-1B4240B1A976}"/>
          </ac:spMkLst>
        </pc:spChg>
        <pc:picChg chg="add">
          <ac:chgData name="Alejandro Lopez" userId="f77c2478-1300-4ab8-b086-426e55aef071" providerId="ADAL" clId="{EAD2023A-B109-4AA4-A9EA-DABD448B81B3}" dt="2022-01-06T02:57:53.978" v="7" actId="22"/>
          <ac:picMkLst>
            <pc:docMk/>
            <pc:sldMk cId="1201295058" sldId="13595"/>
            <ac:picMk id="6" creationId="{38911CB4-25D9-4E9B-8C66-AE21A38D0097}"/>
          </ac:picMkLst>
        </pc:picChg>
      </pc:sldChg>
      <pc:sldChg chg="addSp delSp modSp add mod">
        <pc:chgData name="Alejandro Lopez" userId="f77c2478-1300-4ab8-b086-426e55aef071" providerId="ADAL" clId="{EAD2023A-B109-4AA4-A9EA-DABD448B81B3}" dt="2022-01-06T03:00:55.535" v="123" actId="20577"/>
        <pc:sldMkLst>
          <pc:docMk/>
          <pc:sldMk cId="1758574279" sldId="13601"/>
        </pc:sldMkLst>
        <pc:spChg chg="add mod">
          <ac:chgData name="Alejandro Lopez" userId="f77c2478-1300-4ab8-b086-426e55aef071" providerId="ADAL" clId="{EAD2023A-B109-4AA4-A9EA-DABD448B81B3}" dt="2022-01-06T03:00:55.535" v="123" actId="20577"/>
          <ac:spMkLst>
            <pc:docMk/>
            <pc:sldMk cId="1758574279" sldId="13601"/>
            <ac:spMk id="7" creationId="{10735AAE-1EC8-4573-8E43-3B459459EDC1}"/>
          </ac:spMkLst>
        </pc:spChg>
        <pc:picChg chg="add mod">
          <ac:chgData name="Alejandro Lopez" userId="f77c2478-1300-4ab8-b086-426e55aef071" providerId="ADAL" clId="{EAD2023A-B109-4AA4-A9EA-DABD448B81B3}" dt="2022-01-06T03:00:35.458" v="72" actId="1076"/>
          <ac:picMkLst>
            <pc:docMk/>
            <pc:sldMk cId="1758574279" sldId="13601"/>
            <ac:picMk id="5" creationId="{12C799DD-6395-484F-91E3-44A843A6FDB8}"/>
          </ac:picMkLst>
        </pc:picChg>
        <pc:picChg chg="del">
          <ac:chgData name="Alejandro Lopez" userId="f77c2478-1300-4ab8-b086-426e55aef071" providerId="ADAL" clId="{EAD2023A-B109-4AA4-A9EA-DABD448B81B3}" dt="2022-01-06T02:58:28.007" v="9" actId="478"/>
          <ac:picMkLst>
            <pc:docMk/>
            <pc:sldMk cId="1758574279" sldId="13601"/>
            <ac:picMk id="6" creationId="{38911CB4-25D9-4E9B-8C66-AE21A38D0097}"/>
          </ac:picMkLst>
        </pc:pic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4" dt="2022-01-06T16:19:24.204" idx="1">
    <p:pos x="10" y="10"/>
    <p:text>Collaboration Across Depts as Foundation</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01-03T18:04:53.944" idx="1">
    <p:pos x="10" y="10"/>
    <p:text>I think we agreed to update this slide with one that is more general and doesn't include the acronyms PRCD and WI</p:text>
    <p:extLst>
      <p:ext uri="{C676402C-5697-4E1C-873F-D02D1690AC5C}">
        <p15:threadingInfo xmlns:p15="http://schemas.microsoft.com/office/powerpoint/2012/main" timeZoneBias="300"/>
      </p:ext>
    </p:extLst>
  </p:cm>
  <p:cm authorId="4" dt="2022-01-06T16:23:38.969" idx="2">
    <p:pos x="106" y="106"/>
    <p:text>Box at bottom for CMMS/Procedure/Job Plan - Action Alex</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2-01-03T18:05:44.600" idx="2">
    <p:pos x="10" y="10"/>
    <p:text>Ditto for this slide - suggest updating with one that either explains the acronyms or doesn't have them</p:text>
    <p:extLst>
      <p:ext uri="{C676402C-5697-4E1C-873F-D02D1690AC5C}">
        <p15:threadingInfo xmlns:p15="http://schemas.microsoft.com/office/powerpoint/2012/main" timeZoneBias="3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3" dt="2022-01-06T07:57:01.609" idx="1">
    <p:pos x="4266" y="327"/>
    <p:text>Need to update to state MPR to align with current state
</p:text>
    <p:extLst>
      <p:ext uri="{C676402C-5697-4E1C-873F-D02D1690AC5C}">
        <p15:threadingInfo xmlns:p15="http://schemas.microsoft.com/office/powerpoint/2012/main" timeZoneBias="48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2-01-03T18:07:55.636" idx="3">
    <p:pos x="3835" y="335"/>
    <p:text>I reworded the title and gray box a bit</p:text>
    <p:extLst>
      <p:ext uri="{C676402C-5697-4E1C-873F-D02D1690AC5C}">
        <p15:threadingInfo xmlns:p15="http://schemas.microsoft.com/office/powerpoint/2012/main" timeZoneBias="30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4" dt="2022-01-06T16:28:09.458" idx="3">
    <p:pos x="10" y="10"/>
    <p:text>Alex to add slide for Governance</p:text>
    <p:extLst>
      <p:ext uri="{C676402C-5697-4E1C-873F-D02D1690AC5C}">
        <p15:threadingInfo xmlns:p15="http://schemas.microsoft.com/office/powerpoint/2012/main" timeZoneBias="300"/>
      </p:ext>
    </p:extLst>
  </p:cm>
  <p:cm authorId="1" dt="2022-01-07T05:46:52.043" idx="7">
    <p:pos x="106" y="106"/>
    <p:text>Alex- I would suggest moving the Governance slide (curently slide 12) to this point in the deck and combining with the information on this new slide</p:text>
    <p:extLst>
      <p:ext uri="{C676402C-5697-4E1C-873F-D02D1690AC5C}">
        <p15:threadingInfo xmlns:p15="http://schemas.microsoft.com/office/powerpoint/2012/main" timeZoneBias="30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182085-D7B2-406F-B96F-154356B5240A}"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6C098D46-AFFB-4844-AF92-9D062064E097}">
      <dgm:prSet phldrT="[Text]" custT="1"/>
      <dgm:spPr>
        <a:solidFill>
          <a:srgbClr val="00B050"/>
        </a:solidFill>
      </dgm:spPr>
      <dgm:t>
        <a:bodyPr/>
        <a:lstStyle/>
        <a:p>
          <a:r>
            <a:rPr lang="en-US" sz="1600" b="1">
              <a:solidFill>
                <a:schemeClr val="bg1"/>
              </a:solidFill>
            </a:rPr>
            <a:t>FFM</a:t>
          </a:r>
        </a:p>
      </dgm:t>
    </dgm:pt>
    <dgm:pt modelId="{420C3797-0EFC-42F1-A24C-DF94C764FC06}" type="parTrans" cxnId="{88BADA52-8660-443C-9EEF-EB35E1A47555}">
      <dgm:prSet/>
      <dgm:spPr/>
      <dgm:t>
        <a:bodyPr/>
        <a:lstStyle/>
        <a:p>
          <a:endParaRPr lang="en-US" sz="1200"/>
        </a:p>
      </dgm:t>
    </dgm:pt>
    <dgm:pt modelId="{42836A15-009B-4251-BC9B-E962B2D3A478}" type="sibTrans" cxnId="{88BADA52-8660-443C-9EEF-EB35E1A47555}">
      <dgm:prSet/>
      <dgm:spPr/>
      <dgm:t>
        <a:bodyPr/>
        <a:lstStyle/>
        <a:p>
          <a:endParaRPr lang="en-US" sz="1200"/>
        </a:p>
      </dgm:t>
    </dgm:pt>
    <dgm:pt modelId="{8D2BB76D-2E1F-48E6-968A-001D12199C4A}">
      <dgm:prSet phldrT="[Text]" custT="1"/>
      <dgm:spPr/>
      <dgm:t>
        <a:bodyPr/>
        <a:lstStyle/>
        <a:p>
          <a:r>
            <a:rPr lang="en-US" sz="1400" dirty="0"/>
            <a:t>Installation</a:t>
          </a:r>
        </a:p>
      </dgm:t>
    </dgm:pt>
    <dgm:pt modelId="{06FF506B-CEFF-45DB-BA81-231DCF58FE65}" type="parTrans" cxnId="{A5B2B647-695E-468C-9FE3-C78C805C5536}">
      <dgm:prSet/>
      <dgm:spPr/>
      <dgm:t>
        <a:bodyPr/>
        <a:lstStyle/>
        <a:p>
          <a:endParaRPr lang="en-US" sz="1200"/>
        </a:p>
      </dgm:t>
    </dgm:pt>
    <dgm:pt modelId="{FF6FFBC6-0C9B-4FD0-A8EF-B09EDF2FEEF4}" type="sibTrans" cxnId="{A5B2B647-695E-468C-9FE3-C78C805C5536}">
      <dgm:prSet/>
      <dgm:spPr/>
      <dgm:t>
        <a:bodyPr/>
        <a:lstStyle/>
        <a:p>
          <a:endParaRPr lang="en-US" sz="1200"/>
        </a:p>
      </dgm:t>
    </dgm:pt>
    <dgm:pt modelId="{F6FF3A5F-BDB6-4514-BB19-0A717D14CBB2}">
      <dgm:prSet phldrT="[Text]" custT="1"/>
      <dgm:spPr/>
      <dgm:t>
        <a:bodyPr/>
        <a:lstStyle/>
        <a:p>
          <a:r>
            <a:rPr lang="en-US" sz="1400" dirty="0"/>
            <a:t>Commissioning </a:t>
          </a:r>
        </a:p>
      </dgm:t>
    </dgm:pt>
    <dgm:pt modelId="{AA96C505-CE64-444E-95A1-843876C96D4F}" type="parTrans" cxnId="{1A9B1387-497F-4FC7-BD9B-8FDEF429634B}">
      <dgm:prSet/>
      <dgm:spPr/>
      <dgm:t>
        <a:bodyPr/>
        <a:lstStyle/>
        <a:p>
          <a:endParaRPr lang="en-US" sz="1200"/>
        </a:p>
      </dgm:t>
    </dgm:pt>
    <dgm:pt modelId="{9DB082C0-02EE-4CA3-8C34-CF99563266D3}" type="sibTrans" cxnId="{1A9B1387-497F-4FC7-BD9B-8FDEF429634B}">
      <dgm:prSet/>
      <dgm:spPr/>
      <dgm:t>
        <a:bodyPr/>
        <a:lstStyle/>
        <a:p>
          <a:endParaRPr lang="en-US" sz="1200"/>
        </a:p>
      </dgm:t>
    </dgm:pt>
    <dgm:pt modelId="{30D4DA50-26A8-42F4-A128-BADD7D9A85F9}">
      <dgm:prSet phldrT="[Text]" custT="1"/>
      <dgm:spPr/>
      <dgm:t>
        <a:bodyPr/>
        <a:lstStyle/>
        <a:p>
          <a:r>
            <a:rPr lang="en-US" sz="1400" dirty="0"/>
            <a:t>Qualification</a:t>
          </a:r>
        </a:p>
      </dgm:t>
    </dgm:pt>
    <dgm:pt modelId="{72BFEA96-B8A9-4C28-B0AF-3772BE49B5AA}" type="parTrans" cxnId="{4FEB8E84-DB72-404B-87A9-53B179F57EF6}">
      <dgm:prSet/>
      <dgm:spPr/>
      <dgm:t>
        <a:bodyPr/>
        <a:lstStyle/>
        <a:p>
          <a:endParaRPr lang="en-US" sz="1200"/>
        </a:p>
      </dgm:t>
    </dgm:pt>
    <dgm:pt modelId="{841CCC24-EFBB-4A69-BD98-AF40623D3CDF}" type="sibTrans" cxnId="{4FEB8E84-DB72-404B-87A9-53B179F57EF6}">
      <dgm:prSet/>
      <dgm:spPr/>
      <dgm:t>
        <a:bodyPr/>
        <a:lstStyle/>
        <a:p>
          <a:endParaRPr lang="en-US" sz="1200"/>
        </a:p>
      </dgm:t>
    </dgm:pt>
    <dgm:pt modelId="{03019AB3-EEDE-4A93-AA27-5046C58CF137}">
      <dgm:prSet phldrT="[Text]" custT="1"/>
      <dgm:spPr/>
      <dgm:t>
        <a:bodyPr/>
        <a:lstStyle/>
        <a:p>
          <a:r>
            <a:rPr lang="en-US" sz="1400"/>
            <a:t>Design</a:t>
          </a:r>
        </a:p>
      </dgm:t>
    </dgm:pt>
    <dgm:pt modelId="{48E39A92-C11C-4FD7-B348-FBC0F2CBB9C8}" type="parTrans" cxnId="{16417E89-9A80-47F9-977D-5E2A90B3551E}">
      <dgm:prSet/>
      <dgm:spPr/>
      <dgm:t>
        <a:bodyPr/>
        <a:lstStyle/>
        <a:p>
          <a:endParaRPr lang="en-US" sz="1200"/>
        </a:p>
      </dgm:t>
    </dgm:pt>
    <dgm:pt modelId="{F44F183D-6094-4A59-BF24-B038E5B96A4E}" type="sibTrans" cxnId="{16417E89-9A80-47F9-977D-5E2A90B3551E}">
      <dgm:prSet/>
      <dgm:spPr/>
      <dgm:t>
        <a:bodyPr/>
        <a:lstStyle/>
        <a:p>
          <a:endParaRPr lang="en-US" sz="1200"/>
        </a:p>
      </dgm:t>
    </dgm:pt>
    <dgm:pt modelId="{00F00B4E-33A9-44B2-AB85-27E2022CF004}" type="pres">
      <dgm:prSet presAssocID="{3D182085-D7B2-406F-B96F-154356B5240A}" presName="diagram" presStyleCnt="0">
        <dgm:presLayoutVars>
          <dgm:chMax val="1"/>
          <dgm:dir/>
          <dgm:animLvl val="ctr"/>
          <dgm:resizeHandles val="exact"/>
        </dgm:presLayoutVars>
      </dgm:prSet>
      <dgm:spPr/>
    </dgm:pt>
    <dgm:pt modelId="{5E9F6FE1-873B-447F-BA23-26F8166DB8C1}" type="pres">
      <dgm:prSet presAssocID="{3D182085-D7B2-406F-B96F-154356B5240A}" presName="matrix" presStyleCnt="0"/>
      <dgm:spPr/>
    </dgm:pt>
    <dgm:pt modelId="{844E5635-7D8B-42DA-AE55-5FB3E3A4DFE9}" type="pres">
      <dgm:prSet presAssocID="{3D182085-D7B2-406F-B96F-154356B5240A}" presName="tile1" presStyleLbl="node1" presStyleIdx="0" presStyleCnt="4"/>
      <dgm:spPr/>
    </dgm:pt>
    <dgm:pt modelId="{04CDADB8-11AF-430A-89E3-2D088020EAFD}" type="pres">
      <dgm:prSet presAssocID="{3D182085-D7B2-406F-B96F-154356B5240A}" presName="tile1text" presStyleLbl="node1" presStyleIdx="0" presStyleCnt="4">
        <dgm:presLayoutVars>
          <dgm:chMax val="0"/>
          <dgm:chPref val="0"/>
          <dgm:bulletEnabled val="1"/>
        </dgm:presLayoutVars>
      </dgm:prSet>
      <dgm:spPr/>
    </dgm:pt>
    <dgm:pt modelId="{AD411D50-7644-4F6D-9273-861D7334EB02}" type="pres">
      <dgm:prSet presAssocID="{3D182085-D7B2-406F-B96F-154356B5240A}" presName="tile2" presStyleLbl="node1" presStyleIdx="1" presStyleCnt="4"/>
      <dgm:spPr/>
    </dgm:pt>
    <dgm:pt modelId="{DD826259-7B13-4420-81DB-2C8483B1920F}" type="pres">
      <dgm:prSet presAssocID="{3D182085-D7B2-406F-B96F-154356B5240A}" presName="tile2text" presStyleLbl="node1" presStyleIdx="1" presStyleCnt="4">
        <dgm:presLayoutVars>
          <dgm:chMax val="0"/>
          <dgm:chPref val="0"/>
          <dgm:bulletEnabled val="1"/>
        </dgm:presLayoutVars>
      </dgm:prSet>
      <dgm:spPr/>
    </dgm:pt>
    <dgm:pt modelId="{89232167-AFBD-49AB-977A-7304CC31D3A9}" type="pres">
      <dgm:prSet presAssocID="{3D182085-D7B2-406F-B96F-154356B5240A}" presName="tile3" presStyleLbl="node1" presStyleIdx="2" presStyleCnt="4"/>
      <dgm:spPr/>
    </dgm:pt>
    <dgm:pt modelId="{B1C1CE2E-90E7-45CE-B9E6-65A252EFCE9F}" type="pres">
      <dgm:prSet presAssocID="{3D182085-D7B2-406F-B96F-154356B5240A}" presName="tile3text" presStyleLbl="node1" presStyleIdx="2" presStyleCnt="4">
        <dgm:presLayoutVars>
          <dgm:chMax val="0"/>
          <dgm:chPref val="0"/>
          <dgm:bulletEnabled val="1"/>
        </dgm:presLayoutVars>
      </dgm:prSet>
      <dgm:spPr/>
    </dgm:pt>
    <dgm:pt modelId="{25775942-78E2-4FF3-A2DD-003088597458}" type="pres">
      <dgm:prSet presAssocID="{3D182085-D7B2-406F-B96F-154356B5240A}" presName="tile4" presStyleLbl="node1" presStyleIdx="3" presStyleCnt="4"/>
      <dgm:spPr/>
    </dgm:pt>
    <dgm:pt modelId="{DED1F94A-CA71-4BB2-8BC3-A9704122443D}" type="pres">
      <dgm:prSet presAssocID="{3D182085-D7B2-406F-B96F-154356B5240A}" presName="tile4text" presStyleLbl="node1" presStyleIdx="3" presStyleCnt="4">
        <dgm:presLayoutVars>
          <dgm:chMax val="0"/>
          <dgm:chPref val="0"/>
          <dgm:bulletEnabled val="1"/>
        </dgm:presLayoutVars>
      </dgm:prSet>
      <dgm:spPr/>
    </dgm:pt>
    <dgm:pt modelId="{5E735D04-66EA-44C1-8E3E-9E2366750F9D}" type="pres">
      <dgm:prSet presAssocID="{3D182085-D7B2-406F-B96F-154356B5240A}" presName="centerTile" presStyleLbl="fgShp" presStyleIdx="0" presStyleCnt="1">
        <dgm:presLayoutVars>
          <dgm:chMax val="0"/>
          <dgm:chPref val="0"/>
        </dgm:presLayoutVars>
      </dgm:prSet>
      <dgm:spPr/>
    </dgm:pt>
  </dgm:ptLst>
  <dgm:cxnLst>
    <dgm:cxn modelId="{7817A401-058D-46FC-843A-B91C671AAB4B}" type="presOf" srcId="{30D4DA50-26A8-42F4-A128-BADD7D9A85F9}" destId="{DED1F94A-CA71-4BB2-8BC3-A9704122443D}" srcOrd="1" destOrd="0" presId="urn:microsoft.com/office/officeart/2005/8/layout/matrix1"/>
    <dgm:cxn modelId="{9177F133-8C85-4823-B9EC-89E79C16AAE1}" type="presOf" srcId="{8D2BB76D-2E1F-48E6-968A-001D12199C4A}" destId="{DD826259-7B13-4420-81DB-2C8483B1920F}" srcOrd="1" destOrd="0" presId="urn:microsoft.com/office/officeart/2005/8/layout/matrix1"/>
    <dgm:cxn modelId="{36B94134-6F5F-4991-A2B4-DF58D0597712}" type="presOf" srcId="{F6FF3A5F-BDB6-4514-BB19-0A717D14CBB2}" destId="{B1C1CE2E-90E7-45CE-B9E6-65A252EFCE9F}" srcOrd="1" destOrd="0" presId="urn:microsoft.com/office/officeart/2005/8/layout/matrix1"/>
    <dgm:cxn modelId="{338DB05D-3926-42FB-9614-72302F0254BE}" type="presOf" srcId="{03019AB3-EEDE-4A93-AA27-5046C58CF137}" destId="{844E5635-7D8B-42DA-AE55-5FB3E3A4DFE9}" srcOrd="0" destOrd="0" presId="urn:microsoft.com/office/officeart/2005/8/layout/matrix1"/>
    <dgm:cxn modelId="{794EB65F-5225-4274-B66B-3A0EC9DBBE6F}" type="presOf" srcId="{03019AB3-EEDE-4A93-AA27-5046C58CF137}" destId="{04CDADB8-11AF-430A-89E3-2D088020EAFD}" srcOrd="1" destOrd="0" presId="urn:microsoft.com/office/officeart/2005/8/layout/matrix1"/>
    <dgm:cxn modelId="{A5B2B647-695E-468C-9FE3-C78C805C5536}" srcId="{6C098D46-AFFB-4844-AF92-9D062064E097}" destId="{8D2BB76D-2E1F-48E6-968A-001D12199C4A}" srcOrd="1" destOrd="0" parTransId="{06FF506B-CEFF-45DB-BA81-231DCF58FE65}" sibTransId="{FF6FFBC6-0C9B-4FD0-A8EF-B09EDF2FEEF4}"/>
    <dgm:cxn modelId="{88BADA52-8660-443C-9EEF-EB35E1A47555}" srcId="{3D182085-D7B2-406F-B96F-154356B5240A}" destId="{6C098D46-AFFB-4844-AF92-9D062064E097}" srcOrd="0" destOrd="0" parTransId="{420C3797-0EFC-42F1-A24C-DF94C764FC06}" sibTransId="{42836A15-009B-4251-BC9B-E962B2D3A478}"/>
    <dgm:cxn modelId="{C8857476-F4EA-42B7-A345-64334CAEE076}" type="presOf" srcId="{F6FF3A5F-BDB6-4514-BB19-0A717D14CBB2}" destId="{89232167-AFBD-49AB-977A-7304CC31D3A9}" srcOrd="0" destOrd="0" presId="urn:microsoft.com/office/officeart/2005/8/layout/matrix1"/>
    <dgm:cxn modelId="{4FEB8E84-DB72-404B-87A9-53B179F57EF6}" srcId="{6C098D46-AFFB-4844-AF92-9D062064E097}" destId="{30D4DA50-26A8-42F4-A128-BADD7D9A85F9}" srcOrd="3" destOrd="0" parTransId="{72BFEA96-B8A9-4C28-B0AF-3772BE49B5AA}" sibTransId="{841CCC24-EFBB-4A69-BD98-AF40623D3CDF}"/>
    <dgm:cxn modelId="{1A9B1387-497F-4FC7-BD9B-8FDEF429634B}" srcId="{6C098D46-AFFB-4844-AF92-9D062064E097}" destId="{F6FF3A5F-BDB6-4514-BB19-0A717D14CBB2}" srcOrd="2" destOrd="0" parTransId="{AA96C505-CE64-444E-95A1-843876C96D4F}" sibTransId="{9DB082C0-02EE-4CA3-8C34-CF99563266D3}"/>
    <dgm:cxn modelId="{16417E89-9A80-47F9-977D-5E2A90B3551E}" srcId="{6C098D46-AFFB-4844-AF92-9D062064E097}" destId="{03019AB3-EEDE-4A93-AA27-5046C58CF137}" srcOrd="0" destOrd="0" parTransId="{48E39A92-C11C-4FD7-B348-FBC0F2CBB9C8}" sibTransId="{F44F183D-6094-4A59-BF24-B038E5B96A4E}"/>
    <dgm:cxn modelId="{31F1398D-ED2A-4153-AFB7-12716167FBBF}" type="presOf" srcId="{3D182085-D7B2-406F-B96F-154356B5240A}" destId="{00F00B4E-33A9-44B2-AB85-27E2022CF004}" srcOrd="0" destOrd="0" presId="urn:microsoft.com/office/officeart/2005/8/layout/matrix1"/>
    <dgm:cxn modelId="{21EF2C95-1A6F-4AD0-A8C8-EF4AC8D2B89F}" type="presOf" srcId="{8D2BB76D-2E1F-48E6-968A-001D12199C4A}" destId="{AD411D50-7644-4F6D-9273-861D7334EB02}" srcOrd="0" destOrd="0" presId="urn:microsoft.com/office/officeart/2005/8/layout/matrix1"/>
    <dgm:cxn modelId="{178745E0-5642-4918-97A0-BEDD8C65255C}" type="presOf" srcId="{30D4DA50-26A8-42F4-A128-BADD7D9A85F9}" destId="{25775942-78E2-4FF3-A2DD-003088597458}" srcOrd="0" destOrd="0" presId="urn:microsoft.com/office/officeart/2005/8/layout/matrix1"/>
    <dgm:cxn modelId="{36505AEF-AAF4-4596-9002-3E8CEBC63430}" type="presOf" srcId="{6C098D46-AFFB-4844-AF92-9D062064E097}" destId="{5E735D04-66EA-44C1-8E3E-9E2366750F9D}" srcOrd="0" destOrd="0" presId="urn:microsoft.com/office/officeart/2005/8/layout/matrix1"/>
    <dgm:cxn modelId="{71F0EBAC-3608-41CB-8B40-63201CD61F17}" type="presParOf" srcId="{00F00B4E-33A9-44B2-AB85-27E2022CF004}" destId="{5E9F6FE1-873B-447F-BA23-26F8166DB8C1}" srcOrd="0" destOrd="0" presId="urn:microsoft.com/office/officeart/2005/8/layout/matrix1"/>
    <dgm:cxn modelId="{796B08FA-230A-403E-8B39-CFD09BDA571F}" type="presParOf" srcId="{5E9F6FE1-873B-447F-BA23-26F8166DB8C1}" destId="{844E5635-7D8B-42DA-AE55-5FB3E3A4DFE9}" srcOrd="0" destOrd="0" presId="urn:microsoft.com/office/officeart/2005/8/layout/matrix1"/>
    <dgm:cxn modelId="{313C2B2B-6EBF-41FC-8314-DD292DC5AF36}" type="presParOf" srcId="{5E9F6FE1-873B-447F-BA23-26F8166DB8C1}" destId="{04CDADB8-11AF-430A-89E3-2D088020EAFD}" srcOrd="1" destOrd="0" presId="urn:microsoft.com/office/officeart/2005/8/layout/matrix1"/>
    <dgm:cxn modelId="{B286AC4E-6942-4FDB-983C-390155649EFA}" type="presParOf" srcId="{5E9F6FE1-873B-447F-BA23-26F8166DB8C1}" destId="{AD411D50-7644-4F6D-9273-861D7334EB02}" srcOrd="2" destOrd="0" presId="urn:microsoft.com/office/officeart/2005/8/layout/matrix1"/>
    <dgm:cxn modelId="{07A77771-650D-4E4A-9E07-4165C6F2FEE1}" type="presParOf" srcId="{5E9F6FE1-873B-447F-BA23-26F8166DB8C1}" destId="{DD826259-7B13-4420-81DB-2C8483B1920F}" srcOrd="3" destOrd="0" presId="urn:microsoft.com/office/officeart/2005/8/layout/matrix1"/>
    <dgm:cxn modelId="{E6FAA792-1562-45D6-8EDE-F699F8A5AE5E}" type="presParOf" srcId="{5E9F6FE1-873B-447F-BA23-26F8166DB8C1}" destId="{89232167-AFBD-49AB-977A-7304CC31D3A9}" srcOrd="4" destOrd="0" presId="urn:microsoft.com/office/officeart/2005/8/layout/matrix1"/>
    <dgm:cxn modelId="{B28801EB-9EFF-403D-86F7-5607BD26CBE7}" type="presParOf" srcId="{5E9F6FE1-873B-447F-BA23-26F8166DB8C1}" destId="{B1C1CE2E-90E7-45CE-B9E6-65A252EFCE9F}" srcOrd="5" destOrd="0" presId="urn:microsoft.com/office/officeart/2005/8/layout/matrix1"/>
    <dgm:cxn modelId="{DC38D00C-1CA8-420C-A8B3-942F11751D8B}" type="presParOf" srcId="{5E9F6FE1-873B-447F-BA23-26F8166DB8C1}" destId="{25775942-78E2-4FF3-A2DD-003088597458}" srcOrd="6" destOrd="0" presId="urn:microsoft.com/office/officeart/2005/8/layout/matrix1"/>
    <dgm:cxn modelId="{91F0EDEF-CE12-4AD7-B019-DFB083395E23}" type="presParOf" srcId="{5E9F6FE1-873B-447F-BA23-26F8166DB8C1}" destId="{DED1F94A-CA71-4BB2-8BC3-A9704122443D}" srcOrd="7" destOrd="0" presId="urn:microsoft.com/office/officeart/2005/8/layout/matrix1"/>
    <dgm:cxn modelId="{4EF6C680-5DB2-4243-B1C7-4A4CC7B1A807}" type="presParOf" srcId="{00F00B4E-33A9-44B2-AB85-27E2022CF004}" destId="{5E735D04-66EA-44C1-8E3E-9E2366750F9D}"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207CE1C-BC76-492E-A093-50871A980B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4D73BE6-B7A1-4EBA-93D3-F5EB7D333B7F}">
      <dgm:prSet phldrT="[Text]" custT="1"/>
      <dgm:spPr/>
      <dgm:t>
        <a:bodyPr/>
        <a:lstStyle/>
        <a:p>
          <a:r>
            <a:rPr lang="en-US" sz="3600"/>
            <a:t>Scope</a:t>
          </a:r>
        </a:p>
      </dgm:t>
    </dgm:pt>
    <dgm:pt modelId="{796021E9-35F9-44CF-ABDB-084D5C1801EA}" type="parTrans" cxnId="{0A5D65EF-70C8-4AA1-A32B-318F491EC1B9}">
      <dgm:prSet/>
      <dgm:spPr/>
      <dgm:t>
        <a:bodyPr/>
        <a:lstStyle/>
        <a:p>
          <a:endParaRPr lang="en-US"/>
        </a:p>
      </dgm:t>
    </dgm:pt>
    <dgm:pt modelId="{4A348634-9862-4B95-9909-69B5686C2DAC}" type="sibTrans" cxnId="{0A5D65EF-70C8-4AA1-A32B-318F491EC1B9}">
      <dgm:prSet/>
      <dgm:spPr/>
      <dgm:t>
        <a:bodyPr/>
        <a:lstStyle/>
        <a:p>
          <a:endParaRPr lang="en-US"/>
        </a:p>
      </dgm:t>
    </dgm:pt>
    <dgm:pt modelId="{E8C47543-CE64-48D8-9C57-8A8B4579671D}">
      <dgm:prSet phldrT="[Text]" custT="1"/>
      <dgm:spPr/>
      <dgm:t>
        <a:bodyPr/>
        <a:lstStyle/>
        <a:p>
          <a:r>
            <a:rPr lang="en-US" sz="2400" dirty="0"/>
            <a:t>Inspect Classified and Non-Classified Area</a:t>
          </a:r>
          <a:br>
            <a:rPr lang="en-US" sz="2400" dirty="0"/>
          </a:br>
          <a:r>
            <a:rPr lang="en-US" sz="2400" dirty="0"/>
            <a:t>Boundary </a:t>
          </a:r>
        </a:p>
      </dgm:t>
    </dgm:pt>
    <dgm:pt modelId="{6A83490E-D67B-4D7F-B8B5-6C2D7746C14D}" type="parTrans" cxnId="{26216A7F-FCD3-4291-B61F-C212A8E8CDF8}">
      <dgm:prSet/>
      <dgm:spPr/>
      <dgm:t>
        <a:bodyPr/>
        <a:lstStyle/>
        <a:p>
          <a:endParaRPr lang="en-US"/>
        </a:p>
      </dgm:t>
    </dgm:pt>
    <dgm:pt modelId="{1B447882-C9A9-42CA-96DC-4F46E6091815}" type="sibTrans" cxnId="{26216A7F-FCD3-4291-B61F-C212A8E8CDF8}">
      <dgm:prSet/>
      <dgm:spPr/>
      <dgm:t>
        <a:bodyPr/>
        <a:lstStyle/>
        <a:p>
          <a:endParaRPr lang="en-US"/>
        </a:p>
      </dgm:t>
    </dgm:pt>
    <dgm:pt modelId="{33E24759-201D-4351-ABFE-92802C31AFE3}" type="pres">
      <dgm:prSet presAssocID="{A207CE1C-BC76-492E-A093-50871A980B5F}" presName="linear" presStyleCnt="0">
        <dgm:presLayoutVars>
          <dgm:animLvl val="lvl"/>
          <dgm:resizeHandles val="exact"/>
        </dgm:presLayoutVars>
      </dgm:prSet>
      <dgm:spPr/>
    </dgm:pt>
    <dgm:pt modelId="{B26C7A0B-DAB9-4887-8D7C-2E39B9C874D6}" type="pres">
      <dgm:prSet presAssocID="{94D73BE6-B7A1-4EBA-93D3-F5EB7D333B7F}" presName="parentText" presStyleLbl="node1" presStyleIdx="0" presStyleCnt="1" custLinFactNeighborX="-1180" custLinFactNeighborY="-81419">
        <dgm:presLayoutVars>
          <dgm:chMax val="0"/>
          <dgm:bulletEnabled val="1"/>
        </dgm:presLayoutVars>
      </dgm:prSet>
      <dgm:spPr/>
    </dgm:pt>
    <dgm:pt modelId="{02B60FE8-299D-4487-A79F-0174DC052B8B}" type="pres">
      <dgm:prSet presAssocID="{94D73BE6-B7A1-4EBA-93D3-F5EB7D333B7F}" presName="childText" presStyleLbl="revTx" presStyleIdx="0" presStyleCnt="1">
        <dgm:presLayoutVars>
          <dgm:bulletEnabled val="1"/>
        </dgm:presLayoutVars>
      </dgm:prSet>
      <dgm:spPr/>
    </dgm:pt>
  </dgm:ptLst>
  <dgm:cxnLst>
    <dgm:cxn modelId="{DB6E8F5E-499A-4E63-A671-D3EBB900A672}" type="presOf" srcId="{A207CE1C-BC76-492E-A093-50871A980B5F}" destId="{33E24759-201D-4351-ABFE-92802C31AFE3}" srcOrd="0" destOrd="0" presId="urn:microsoft.com/office/officeart/2005/8/layout/vList2"/>
    <dgm:cxn modelId="{B4C9C46C-69BD-447D-B1F5-1F08EB2D307D}" type="presOf" srcId="{94D73BE6-B7A1-4EBA-93D3-F5EB7D333B7F}" destId="{B26C7A0B-DAB9-4887-8D7C-2E39B9C874D6}" srcOrd="0" destOrd="0" presId="urn:microsoft.com/office/officeart/2005/8/layout/vList2"/>
    <dgm:cxn modelId="{26216A7F-FCD3-4291-B61F-C212A8E8CDF8}" srcId="{94D73BE6-B7A1-4EBA-93D3-F5EB7D333B7F}" destId="{E8C47543-CE64-48D8-9C57-8A8B4579671D}" srcOrd="0" destOrd="0" parTransId="{6A83490E-D67B-4D7F-B8B5-6C2D7746C14D}" sibTransId="{1B447882-C9A9-42CA-96DC-4F46E6091815}"/>
    <dgm:cxn modelId="{954C4798-FD3B-4729-81F8-72ACA54CB7BB}" type="presOf" srcId="{E8C47543-CE64-48D8-9C57-8A8B4579671D}" destId="{02B60FE8-299D-4487-A79F-0174DC052B8B}" srcOrd="0" destOrd="0" presId="urn:microsoft.com/office/officeart/2005/8/layout/vList2"/>
    <dgm:cxn modelId="{0A5D65EF-70C8-4AA1-A32B-318F491EC1B9}" srcId="{A207CE1C-BC76-492E-A093-50871A980B5F}" destId="{94D73BE6-B7A1-4EBA-93D3-F5EB7D333B7F}" srcOrd="0" destOrd="0" parTransId="{796021E9-35F9-44CF-ABDB-084D5C1801EA}" sibTransId="{4A348634-9862-4B95-9909-69B5686C2DAC}"/>
    <dgm:cxn modelId="{A8BDFD86-E607-45DC-8AA0-FAE6223437E4}" type="presParOf" srcId="{33E24759-201D-4351-ABFE-92802C31AFE3}" destId="{B26C7A0B-DAB9-4887-8D7C-2E39B9C874D6}" srcOrd="0" destOrd="0" presId="urn:microsoft.com/office/officeart/2005/8/layout/vList2"/>
    <dgm:cxn modelId="{BF9AC1B0-38E9-456B-B661-ED3F9FADDC2C}" type="presParOf" srcId="{33E24759-201D-4351-ABFE-92802C31AFE3}" destId="{02B60FE8-299D-4487-A79F-0174DC052B8B}"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EFBB41-3FA1-4F95-BDDC-E510AA3DC6E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F53C8DE-B361-4140-B88B-A2DA68398566}">
      <dgm:prSet custT="1"/>
      <dgm:spPr/>
      <dgm:t>
        <a:bodyPr/>
        <a:lstStyle/>
        <a:p>
          <a:r>
            <a:rPr lang="en-US" sz="2000" b="0" i="0" dirty="0"/>
            <a:t>A </a:t>
          </a:r>
          <a:r>
            <a:rPr lang="en-US" sz="2000" dirty="0"/>
            <a:t>multi-tiered program that includes a s</a:t>
          </a:r>
          <a:r>
            <a:rPr lang="en-US" sz="2000" b="0" i="0" dirty="0"/>
            <a:t>eries of verifications and control points to ensure system</a:t>
          </a:r>
          <a:r>
            <a:rPr lang="en-US" sz="2000" dirty="0"/>
            <a:t>,</a:t>
          </a:r>
          <a:r>
            <a:rPr lang="en-US" sz="2000" b="0" i="0" dirty="0"/>
            <a:t> service or </a:t>
          </a:r>
          <a:r>
            <a:rPr lang="en-US" sz="2000" dirty="0"/>
            <a:t>area meets its defined purpose and is </a:t>
          </a:r>
          <a:r>
            <a:rPr lang="en-US" sz="2000" b="0" i="0" dirty="0"/>
            <a:t>fit for GMP manufacturing.</a:t>
          </a:r>
          <a:endParaRPr lang="en-US" sz="2000" dirty="0"/>
        </a:p>
      </dgm:t>
    </dgm:pt>
    <dgm:pt modelId="{5EB820BB-D5D4-40E1-BF8C-461474BB8BED}" type="parTrans" cxnId="{2D85C04A-99BF-49F5-9F4E-BC2795700A0B}">
      <dgm:prSet/>
      <dgm:spPr/>
      <dgm:t>
        <a:bodyPr/>
        <a:lstStyle/>
        <a:p>
          <a:endParaRPr lang="en-US"/>
        </a:p>
      </dgm:t>
    </dgm:pt>
    <dgm:pt modelId="{44EF8D53-DCFA-483D-A5FB-A3155057B194}" type="sibTrans" cxnId="{2D85C04A-99BF-49F5-9F4E-BC2795700A0B}">
      <dgm:prSet/>
      <dgm:spPr/>
      <dgm:t>
        <a:bodyPr/>
        <a:lstStyle/>
        <a:p>
          <a:endParaRPr lang="en-US"/>
        </a:p>
      </dgm:t>
    </dgm:pt>
    <dgm:pt modelId="{4E608CC4-FFD1-412D-94F7-72E5D3DC17AF}" type="pres">
      <dgm:prSet presAssocID="{15EFBB41-3FA1-4F95-BDDC-E510AA3DC6EA}" presName="linear" presStyleCnt="0">
        <dgm:presLayoutVars>
          <dgm:animLvl val="lvl"/>
          <dgm:resizeHandles val="exact"/>
        </dgm:presLayoutVars>
      </dgm:prSet>
      <dgm:spPr/>
    </dgm:pt>
    <dgm:pt modelId="{8EDC2DAF-7F3C-4FC8-ADDA-22352111C823}" type="pres">
      <dgm:prSet presAssocID="{7F53C8DE-B361-4140-B88B-A2DA68398566}" presName="parentText" presStyleLbl="node1" presStyleIdx="0" presStyleCnt="1" custScaleY="333848" custLinFactNeighborY="1070">
        <dgm:presLayoutVars>
          <dgm:chMax val="0"/>
          <dgm:bulletEnabled val="1"/>
        </dgm:presLayoutVars>
      </dgm:prSet>
      <dgm:spPr/>
    </dgm:pt>
  </dgm:ptLst>
  <dgm:cxnLst>
    <dgm:cxn modelId="{B3B4690A-C88A-4AB0-BAEC-D8AB83866B6B}" type="presOf" srcId="{15EFBB41-3FA1-4F95-BDDC-E510AA3DC6EA}" destId="{4E608CC4-FFD1-412D-94F7-72E5D3DC17AF}" srcOrd="0" destOrd="0" presId="urn:microsoft.com/office/officeart/2005/8/layout/vList2"/>
    <dgm:cxn modelId="{85280369-0BD0-4080-93D8-BDBCE1AF3293}" type="presOf" srcId="{7F53C8DE-B361-4140-B88B-A2DA68398566}" destId="{8EDC2DAF-7F3C-4FC8-ADDA-22352111C823}" srcOrd="0" destOrd="0" presId="urn:microsoft.com/office/officeart/2005/8/layout/vList2"/>
    <dgm:cxn modelId="{2D85C04A-99BF-49F5-9F4E-BC2795700A0B}" srcId="{15EFBB41-3FA1-4F95-BDDC-E510AA3DC6EA}" destId="{7F53C8DE-B361-4140-B88B-A2DA68398566}" srcOrd="0" destOrd="0" parTransId="{5EB820BB-D5D4-40E1-BF8C-461474BB8BED}" sibTransId="{44EF8D53-DCFA-483D-A5FB-A3155057B194}"/>
    <dgm:cxn modelId="{1F98FBF8-863B-4C76-A0D7-E1E5FD20EA24}" type="presParOf" srcId="{4E608CC4-FFD1-412D-94F7-72E5D3DC17AF}" destId="{8EDC2DAF-7F3C-4FC8-ADDA-22352111C823}"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E0C5CDF-76FA-4D59-9DE8-3B688C1B017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CDAC3F9-E4E7-4BC3-BABE-6C70807D95D4}">
      <dgm:prSet phldrT="[Text]"/>
      <dgm:spPr>
        <a:solidFill>
          <a:schemeClr val="accent1">
            <a:lumMod val="60000"/>
            <a:lumOff val="40000"/>
          </a:schemeClr>
        </a:solidFill>
      </dgm:spPr>
      <dgm:t>
        <a:bodyPr/>
        <a:lstStyle/>
        <a:p>
          <a:r>
            <a:rPr lang="en-US"/>
            <a:t>FFM Procedure</a:t>
          </a:r>
        </a:p>
      </dgm:t>
    </dgm:pt>
    <dgm:pt modelId="{15309C24-90D4-4A6A-86D3-4D7E4C28E18D}" type="parTrans" cxnId="{9D36A5BD-B6DD-49CF-846B-E28735695967}">
      <dgm:prSet/>
      <dgm:spPr/>
      <dgm:t>
        <a:bodyPr/>
        <a:lstStyle/>
        <a:p>
          <a:endParaRPr lang="en-US"/>
        </a:p>
      </dgm:t>
    </dgm:pt>
    <dgm:pt modelId="{5C57909E-8F03-45AE-9520-2F8E822886EE}" type="sibTrans" cxnId="{9D36A5BD-B6DD-49CF-846B-E28735695967}">
      <dgm:prSet/>
      <dgm:spPr/>
      <dgm:t>
        <a:bodyPr/>
        <a:lstStyle/>
        <a:p>
          <a:endParaRPr lang="en-US"/>
        </a:p>
      </dgm:t>
    </dgm:pt>
    <dgm:pt modelId="{D80C1586-16EF-44BB-A863-D6E71E241C09}">
      <dgm:prSet phldrT="[Text]"/>
      <dgm:spPr>
        <a:solidFill>
          <a:schemeClr val="accent1">
            <a:lumMod val="60000"/>
            <a:lumOff val="40000"/>
          </a:schemeClr>
        </a:solidFill>
      </dgm:spPr>
      <dgm:t>
        <a:bodyPr/>
        <a:lstStyle/>
        <a:p>
          <a:r>
            <a:rPr lang="en-US"/>
            <a:t>Equipment “At Use” Inspections</a:t>
          </a:r>
        </a:p>
      </dgm:t>
    </dgm:pt>
    <dgm:pt modelId="{00BA4707-0A47-4172-8E1F-F7BEABD578D2}" type="parTrans" cxnId="{D8445852-C664-4A92-958E-3F879D3FB9B9}">
      <dgm:prSet/>
      <dgm:spPr/>
      <dgm:t>
        <a:bodyPr/>
        <a:lstStyle/>
        <a:p>
          <a:endParaRPr lang="en-US"/>
        </a:p>
      </dgm:t>
    </dgm:pt>
    <dgm:pt modelId="{9CFB4F0D-663A-457A-9BF0-C041EEDF8E7E}" type="sibTrans" cxnId="{D8445852-C664-4A92-958E-3F879D3FB9B9}">
      <dgm:prSet/>
      <dgm:spPr/>
      <dgm:t>
        <a:bodyPr/>
        <a:lstStyle/>
        <a:p>
          <a:endParaRPr lang="en-US"/>
        </a:p>
      </dgm:t>
    </dgm:pt>
    <dgm:pt modelId="{52EA452F-5083-49E4-B78D-DAB738667ACD}">
      <dgm:prSet phldrT="[Text]"/>
      <dgm:spPr>
        <a:solidFill>
          <a:schemeClr val="accent1">
            <a:lumMod val="60000"/>
            <a:lumOff val="40000"/>
          </a:schemeClr>
        </a:solidFill>
      </dgm:spPr>
      <dgm:t>
        <a:bodyPr/>
        <a:lstStyle/>
        <a:p>
          <a:r>
            <a:rPr lang="en-US"/>
            <a:t>Equipment / System Inspections</a:t>
          </a:r>
        </a:p>
      </dgm:t>
    </dgm:pt>
    <dgm:pt modelId="{8CB653A2-E231-40D3-8ADE-165007524FFB}" type="parTrans" cxnId="{A367F7E4-4F69-4B7B-A6F4-150036769CF6}">
      <dgm:prSet/>
      <dgm:spPr/>
      <dgm:t>
        <a:bodyPr/>
        <a:lstStyle/>
        <a:p>
          <a:endParaRPr lang="en-US"/>
        </a:p>
      </dgm:t>
    </dgm:pt>
    <dgm:pt modelId="{02640E0C-4778-4F7A-862D-201AB11E1460}" type="sibTrans" cxnId="{A367F7E4-4F69-4B7B-A6F4-150036769CF6}">
      <dgm:prSet/>
      <dgm:spPr/>
      <dgm:t>
        <a:bodyPr/>
        <a:lstStyle/>
        <a:p>
          <a:endParaRPr lang="en-US"/>
        </a:p>
      </dgm:t>
    </dgm:pt>
    <dgm:pt modelId="{77F9DCC4-1EBD-40E6-93C8-8CC6EA6E0273}">
      <dgm:prSet phldrT="[Text]"/>
      <dgm:spPr>
        <a:solidFill>
          <a:schemeClr val="accent1">
            <a:lumMod val="60000"/>
            <a:lumOff val="40000"/>
          </a:schemeClr>
        </a:solidFill>
      </dgm:spPr>
      <dgm:t>
        <a:bodyPr/>
        <a:lstStyle/>
        <a:p>
          <a:r>
            <a:rPr lang="en-US"/>
            <a:t>Area Inspections</a:t>
          </a:r>
        </a:p>
      </dgm:t>
    </dgm:pt>
    <dgm:pt modelId="{BB45D60A-B695-4EC6-A31A-831DFFBE3959}" type="parTrans" cxnId="{6CDF15D2-32CA-46B4-81EE-914012990B60}">
      <dgm:prSet/>
      <dgm:spPr/>
      <dgm:t>
        <a:bodyPr/>
        <a:lstStyle/>
        <a:p>
          <a:endParaRPr lang="en-US"/>
        </a:p>
      </dgm:t>
    </dgm:pt>
    <dgm:pt modelId="{1DD3416D-1DC7-40C2-BC23-784FC117A0F8}" type="sibTrans" cxnId="{6CDF15D2-32CA-46B4-81EE-914012990B60}">
      <dgm:prSet/>
      <dgm:spPr/>
      <dgm:t>
        <a:bodyPr/>
        <a:lstStyle/>
        <a:p>
          <a:endParaRPr lang="en-US"/>
        </a:p>
      </dgm:t>
    </dgm:pt>
    <dgm:pt modelId="{EA12951D-FDB2-481E-BEF9-8A35B41F3873}">
      <dgm:prSet phldrT="[Text]"/>
      <dgm:spPr>
        <a:solidFill>
          <a:schemeClr val="accent1">
            <a:lumMod val="60000"/>
            <a:lumOff val="40000"/>
          </a:schemeClr>
        </a:solidFill>
      </dgm:spPr>
      <dgm:t>
        <a:bodyPr/>
        <a:lstStyle/>
        <a:p>
          <a:r>
            <a:rPr lang="en-US"/>
            <a:t>Leadership GEMBAs</a:t>
          </a:r>
        </a:p>
      </dgm:t>
    </dgm:pt>
    <dgm:pt modelId="{24F688CF-4BBD-401C-9ED8-6E7A76CB6CFF}" type="parTrans" cxnId="{6B598351-EBDC-4A5F-ABA4-A2B7D8877AD1}">
      <dgm:prSet/>
      <dgm:spPr/>
      <dgm:t>
        <a:bodyPr/>
        <a:lstStyle/>
        <a:p>
          <a:endParaRPr lang="en-US"/>
        </a:p>
      </dgm:t>
    </dgm:pt>
    <dgm:pt modelId="{AD19446A-0D22-422B-BA60-D8B766DC072E}" type="sibTrans" cxnId="{6B598351-EBDC-4A5F-ABA4-A2B7D8877AD1}">
      <dgm:prSet/>
      <dgm:spPr/>
      <dgm:t>
        <a:bodyPr/>
        <a:lstStyle/>
        <a:p>
          <a:endParaRPr lang="en-US"/>
        </a:p>
      </dgm:t>
    </dgm:pt>
    <dgm:pt modelId="{9B097138-BE44-4212-82A2-4F7D68F8C4DD}">
      <dgm:prSet phldrT="[Text]"/>
      <dgm:spPr>
        <a:solidFill>
          <a:schemeClr val="accent1">
            <a:lumMod val="60000"/>
            <a:lumOff val="40000"/>
          </a:schemeClr>
        </a:solidFill>
      </dgm:spPr>
      <dgm:t>
        <a:bodyPr/>
        <a:lstStyle/>
        <a:p>
          <a:r>
            <a:rPr lang="en-US"/>
            <a:t>Small Parts</a:t>
          </a:r>
        </a:p>
      </dgm:t>
    </dgm:pt>
    <dgm:pt modelId="{A53033D6-D838-4AC0-A1D7-4BDB0499A041}" type="parTrans" cxnId="{ACD5E44D-3F40-4727-A158-0A1B3FA3CE6C}">
      <dgm:prSet/>
      <dgm:spPr/>
      <dgm:t>
        <a:bodyPr/>
        <a:lstStyle/>
        <a:p>
          <a:endParaRPr lang="en-US"/>
        </a:p>
      </dgm:t>
    </dgm:pt>
    <dgm:pt modelId="{61D11762-0D0F-4FEB-A369-71C0ACE4B6C4}" type="sibTrans" cxnId="{ACD5E44D-3F40-4727-A158-0A1B3FA3CE6C}">
      <dgm:prSet/>
      <dgm:spPr/>
      <dgm:t>
        <a:bodyPr/>
        <a:lstStyle/>
        <a:p>
          <a:endParaRPr lang="en-US"/>
        </a:p>
      </dgm:t>
    </dgm:pt>
    <dgm:pt modelId="{9D1D3D15-0BB5-4089-88E6-94238B28A0E3}" type="pres">
      <dgm:prSet presAssocID="{4E0C5CDF-76FA-4D59-9DE8-3B688C1B0170}" presName="hierChild1" presStyleCnt="0">
        <dgm:presLayoutVars>
          <dgm:orgChart val="1"/>
          <dgm:chPref val="1"/>
          <dgm:dir/>
          <dgm:animOne val="branch"/>
          <dgm:animLvl val="lvl"/>
          <dgm:resizeHandles/>
        </dgm:presLayoutVars>
      </dgm:prSet>
      <dgm:spPr/>
    </dgm:pt>
    <dgm:pt modelId="{72BD3A68-9672-4BA2-99F1-4CFC7F1AAE12}" type="pres">
      <dgm:prSet presAssocID="{5CDAC3F9-E4E7-4BC3-BABE-6C70807D95D4}" presName="hierRoot1" presStyleCnt="0">
        <dgm:presLayoutVars>
          <dgm:hierBranch val="init"/>
        </dgm:presLayoutVars>
      </dgm:prSet>
      <dgm:spPr/>
    </dgm:pt>
    <dgm:pt modelId="{58BA198A-4CA1-48A4-990C-E900A6CFCC18}" type="pres">
      <dgm:prSet presAssocID="{5CDAC3F9-E4E7-4BC3-BABE-6C70807D95D4}" presName="rootComposite1" presStyleCnt="0"/>
      <dgm:spPr/>
    </dgm:pt>
    <dgm:pt modelId="{084B4BB9-75E0-4420-971A-20C8D95496BF}" type="pres">
      <dgm:prSet presAssocID="{5CDAC3F9-E4E7-4BC3-BABE-6C70807D95D4}" presName="rootText1" presStyleLbl="node0" presStyleIdx="0" presStyleCnt="1" custScaleY="71607" custLinFactNeighborY="-39263">
        <dgm:presLayoutVars>
          <dgm:chPref val="3"/>
        </dgm:presLayoutVars>
      </dgm:prSet>
      <dgm:spPr/>
    </dgm:pt>
    <dgm:pt modelId="{A755E7AB-52C6-4780-A9DF-035664EA43E7}" type="pres">
      <dgm:prSet presAssocID="{5CDAC3F9-E4E7-4BC3-BABE-6C70807D95D4}" presName="rootConnector1" presStyleLbl="node1" presStyleIdx="0" presStyleCnt="0"/>
      <dgm:spPr/>
    </dgm:pt>
    <dgm:pt modelId="{15FAD7F5-141C-4077-8BF0-479E22229B83}" type="pres">
      <dgm:prSet presAssocID="{5CDAC3F9-E4E7-4BC3-BABE-6C70807D95D4}" presName="hierChild2" presStyleCnt="0"/>
      <dgm:spPr/>
    </dgm:pt>
    <dgm:pt modelId="{D08DCA68-2F3C-40B4-9557-739FB74191A1}" type="pres">
      <dgm:prSet presAssocID="{00BA4707-0A47-4172-8E1F-F7BEABD578D2}" presName="Name37" presStyleLbl="parChTrans1D2" presStyleIdx="0" presStyleCnt="5"/>
      <dgm:spPr/>
    </dgm:pt>
    <dgm:pt modelId="{33522F04-0B54-4C7F-B1CF-A62B6D91AE71}" type="pres">
      <dgm:prSet presAssocID="{D80C1586-16EF-44BB-A863-D6E71E241C09}" presName="hierRoot2" presStyleCnt="0">
        <dgm:presLayoutVars>
          <dgm:hierBranch val="init"/>
        </dgm:presLayoutVars>
      </dgm:prSet>
      <dgm:spPr/>
    </dgm:pt>
    <dgm:pt modelId="{807457D5-FED7-499E-8EFD-66C33FE0D1A4}" type="pres">
      <dgm:prSet presAssocID="{D80C1586-16EF-44BB-A863-D6E71E241C09}" presName="rootComposite" presStyleCnt="0"/>
      <dgm:spPr/>
    </dgm:pt>
    <dgm:pt modelId="{D8EC2341-2BE8-4CF6-B3E0-4FA1B1A424AD}" type="pres">
      <dgm:prSet presAssocID="{D80C1586-16EF-44BB-A863-D6E71E241C09}" presName="rootText" presStyleLbl="node2" presStyleIdx="0" presStyleCnt="5">
        <dgm:presLayoutVars>
          <dgm:chPref val="3"/>
        </dgm:presLayoutVars>
      </dgm:prSet>
      <dgm:spPr/>
    </dgm:pt>
    <dgm:pt modelId="{4A90A0D3-0444-43A7-99D5-A3BDA04505AA}" type="pres">
      <dgm:prSet presAssocID="{D80C1586-16EF-44BB-A863-D6E71E241C09}" presName="rootConnector" presStyleLbl="node2" presStyleIdx="0" presStyleCnt="5"/>
      <dgm:spPr/>
    </dgm:pt>
    <dgm:pt modelId="{4A0AE94C-AC1F-4ACD-8B11-6E6C67B9F264}" type="pres">
      <dgm:prSet presAssocID="{D80C1586-16EF-44BB-A863-D6E71E241C09}" presName="hierChild4" presStyleCnt="0"/>
      <dgm:spPr/>
    </dgm:pt>
    <dgm:pt modelId="{A620670C-6D97-412B-9129-90ECB19171F2}" type="pres">
      <dgm:prSet presAssocID="{D80C1586-16EF-44BB-A863-D6E71E241C09}" presName="hierChild5" presStyleCnt="0"/>
      <dgm:spPr/>
    </dgm:pt>
    <dgm:pt modelId="{09B83694-6498-49F3-A161-696EA150DDC2}" type="pres">
      <dgm:prSet presAssocID="{8CB653A2-E231-40D3-8ADE-165007524FFB}" presName="Name37" presStyleLbl="parChTrans1D2" presStyleIdx="1" presStyleCnt="5"/>
      <dgm:spPr/>
    </dgm:pt>
    <dgm:pt modelId="{46E2236B-93A5-4988-B452-7B5186A98407}" type="pres">
      <dgm:prSet presAssocID="{52EA452F-5083-49E4-B78D-DAB738667ACD}" presName="hierRoot2" presStyleCnt="0">
        <dgm:presLayoutVars>
          <dgm:hierBranch val="init"/>
        </dgm:presLayoutVars>
      </dgm:prSet>
      <dgm:spPr/>
    </dgm:pt>
    <dgm:pt modelId="{D985D92D-7346-4116-9DE9-D55173EDB8DC}" type="pres">
      <dgm:prSet presAssocID="{52EA452F-5083-49E4-B78D-DAB738667ACD}" presName="rootComposite" presStyleCnt="0"/>
      <dgm:spPr/>
    </dgm:pt>
    <dgm:pt modelId="{B7B76EE7-DC95-4F3F-BEE0-AAE328C8520C}" type="pres">
      <dgm:prSet presAssocID="{52EA452F-5083-49E4-B78D-DAB738667ACD}" presName="rootText" presStyleLbl="node2" presStyleIdx="1" presStyleCnt="5">
        <dgm:presLayoutVars>
          <dgm:chPref val="3"/>
        </dgm:presLayoutVars>
      </dgm:prSet>
      <dgm:spPr/>
    </dgm:pt>
    <dgm:pt modelId="{6D44E275-606F-47C1-9B04-78952F4C9E4C}" type="pres">
      <dgm:prSet presAssocID="{52EA452F-5083-49E4-B78D-DAB738667ACD}" presName="rootConnector" presStyleLbl="node2" presStyleIdx="1" presStyleCnt="5"/>
      <dgm:spPr/>
    </dgm:pt>
    <dgm:pt modelId="{1CC5A202-5781-4F63-9783-658036A9573D}" type="pres">
      <dgm:prSet presAssocID="{52EA452F-5083-49E4-B78D-DAB738667ACD}" presName="hierChild4" presStyleCnt="0"/>
      <dgm:spPr/>
    </dgm:pt>
    <dgm:pt modelId="{9D70001A-34E7-4308-AAD7-731423F44A7B}" type="pres">
      <dgm:prSet presAssocID="{52EA452F-5083-49E4-B78D-DAB738667ACD}" presName="hierChild5" presStyleCnt="0"/>
      <dgm:spPr/>
    </dgm:pt>
    <dgm:pt modelId="{4BA1D697-A7DD-4C38-8A58-E87D32D8332F}" type="pres">
      <dgm:prSet presAssocID="{A53033D6-D838-4AC0-A1D7-4BDB0499A041}" presName="Name37" presStyleLbl="parChTrans1D2" presStyleIdx="2" presStyleCnt="5"/>
      <dgm:spPr/>
    </dgm:pt>
    <dgm:pt modelId="{2244AFEA-8C97-4F2A-8B15-9EFFD62705CF}" type="pres">
      <dgm:prSet presAssocID="{9B097138-BE44-4212-82A2-4F7D68F8C4DD}" presName="hierRoot2" presStyleCnt="0">
        <dgm:presLayoutVars>
          <dgm:hierBranch val="init"/>
        </dgm:presLayoutVars>
      </dgm:prSet>
      <dgm:spPr/>
    </dgm:pt>
    <dgm:pt modelId="{40F19E64-B83F-4061-BDB7-76930BDC388F}" type="pres">
      <dgm:prSet presAssocID="{9B097138-BE44-4212-82A2-4F7D68F8C4DD}" presName="rootComposite" presStyleCnt="0"/>
      <dgm:spPr/>
    </dgm:pt>
    <dgm:pt modelId="{3A53F5CE-B90A-416B-91BC-A0142AF21608}" type="pres">
      <dgm:prSet presAssocID="{9B097138-BE44-4212-82A2-4F7D68F8C4DD}" presName="rootText" presStyleLbl="node2" presStyleIdx="2" presStyleCnt="5">
        <dgm:presLayoutVars>
          <dgm:chPref val="3"/>
        </dgm:presLayoutVars>
      </dgm:prSet>
      <dgm:spPr/>
    </dgm:pt>
    <dgm:pt modelId="{1B7BC540-1E4C-4F6D-91AD-EFE78D57C0B8}" type="pres">
      <dgm:prSet presAssocID="{9B097138-BE44-4212-82A2-4F7D68F8C4DD}" presName="rootConnector" presStyleLbl="node2" presStyleIdx="2" presStyleCnt="5"/>
      <dgm:spPr/>
    </dgm:pt>
    <dgm:pt modelId="{020DADB0-1ACC-4690-BB76-AEF28CC8293E}" type="pres">
      <dgm:prSet presAssocID="{9B097138-BE44-4212-82A2-4F7D68F8C4DD}" presName="hierChild4" presStyleCnt="0"/>
      <dgm:spPr/>
    </dgm:pt>
    <dgm:pt modelId="{E82B2B40-060A-47D2-B447-ADAF2C18EC78}" type="pres">
      <dgm:prSet presAssocID="{9B097138-BE44-4212-82A2-4F7D68F8C4DD}" presName="hierChild5" presStyleCnt="0"/>
      <dgm:spPr/>
    </dgm:pt>
    <dgm:pt modelId="{BD6B8BA6-3765-4A4F-B32E-716B6B06865B}" type="pres">
      <dgm:prSet presAssocID="{BB45D60A-B695-4EC6-A31A-831DFFBE3959}" presName="Name37" presStyleLbl="parChTrans1D2" presStyleIdx="3" presStyleCnt="5"/>
      <dgm:spPr/>
    </dgm:pt>
    <dgm:pt modelId="{5E61F66F-D280-4218-909A-CD645F3AA135}" type="pres">
      <dgm:prSet presAssocID="{77F9DCC4-1EBD-40E6-93C8-8CC6EA6E0273}" presName="hierRoot2" presStyleCnt="0">
        <dgm:presLayoutVars>
          <dgm:hierBranch val="init"/>
        </dgm:presLayoutVars>
      </dgm:prSet>
      <dgm:spPr/>
    </dgm:pt>
    <dgm:pt modelId="{366800C3-49F9-4712-8891-AA12895D054F}" type="pres">
      <dgm:prSet presAssocID="{77F9DCC4-1EBD-40E6-93C8-8CC6EA6E0273}" presName="rootComposite" presStyleCnt="0"/>
      <dgm:spPr/>
    </dgm:pt>
    <dgm:pt modelId="{4853011F-49F9-4A9D-B61B-6D5B261BB2EA}" type="pres">
      <dgm:prSet presAssocID="{77F9DCC4-1EBD-40E6-93C8-8CC6EA6E0273}" presName="rootText" presStyleLbl="node2" presStyleIdx="3" presStyleCnt="5">
        <dgm:presLayoutVars>
          <dgm:chPref val="3"/>
        </dgm:presLayoutVars>
      </dgm:prSet>
      <dgm:spPr/>
    </dgm:pt>
    <dgm:pt modelId="{0068ED15-0CF8-4D4D-AE10-B821D45F4274}" type="pres">
      <dgm:prSet presAssocID="{77F9DCC4-1EBD-40E6-93C8-8CC6EA6E0273}" presName="rootConnector" presStyleLbl="node2" presStyleIdx="3" presStyleCnt="5"/>
      <dgm:spPr/>
    </dgm:pt>
    <dgm:pt modelId="{2AC4EBCD-C76B-4415-8555-7F296FD79E3F}" type="pres">
      <dgm:prSet presAssocID="{77F9DCC4-1EBD-40E6-93C8-8CC6EA6E0273}" presName="hierChild4" presStyleCnt="0"/>
      <dgm:spPr/>
    </dgm:pt>
    <dgm:pt modelId="{59D13AE7-13FC-4454-8ACC-AE1BE1AC7D03}" type="pres">
      <dgm:prSet presAssocID="{77F9DCC4-1EBD-40E6-93C8-8CC6EA6E0273}" presName="hierChild5" presStyleCnt="0"/>
      <dgm:spPr/>
    </dgm:pt>
    <dgm:pt modelId="{91038E88-9656-44CE-9F51-7AF4BEAB2EAA}" type="pres">
      <dgm:prSet presAssocID="{24F688CF-4BBD-401C-9ED8-6E7A76CB6CFF}" presName="Name37" presStyleLbl="parChTrans1D2" presStyleIdx="4" presStyleCnt="5"/>
      <dgm:spPr/>
    </dgm:pt>
    <dgm:pt modelId="{2641B0CF-C702-4DB4-9109-E5A887F60E9A}" type="pres">
      <dgm:prSet presAssocID="{EA12951D-FDB2-481E-BEF9-8A35B41F3873}" presName="hierRoot2" presStyleCnt="0">
        <dgm:presLayoutVars>
          <dgm:hierBranch val="init"/>
        </dgm:presLayoutVars>
      </dgm:prSet>
      <dgm:spPr/>
    </dgm:pt>
    <dgm:pt modelId="{1F2A7549-5B1D-4CA8-ACF9-D53E248294C6}" type="pres">
      <dgm:prSet presAssocID="{EA12951D-FDB2-481E-BEF9-8A35B41F3873}" presName="rootComposite" presStyleCnt="0"/>
      <dgm:spPr/>
    </dgm:pt>
    <dgm:pt modelId="{E5EE5DAC-26DE-4817-AE56-88E08069878A}" type="pres">
      <dgm:prSet presAssocID="{EA12951D-FDB2-481E-BEF9-8A35B41F3873}" presName="rootText" presStyleLbl="node2" presStyleIdx="4" presStyleCnt="5">
        <dgm:presLayoutVars>
          <dgm:chPref val="3"/>
        </dgm:presLayoutVars>
      </dgm:prSet>
      <dgm:spPr/>
    </dgm:pt>
    <dgm:pt modelId="{BED41BF1-AE3B-4EB0-8E0C-B36ABF50E809}" type="pres">
      <dgm:prSet presAssocID="{EA12951D-FDB2-481E-BEF9-8A35B41F3873}" presName="rootConnector" presStyleLbl="node2" presStyleIdx="4" presStyleCnt="5"/>
      <dgm:spPr/>
    </dgm:pt>
    <dgm:pt modelId="{CEA01491-1C9F-454D-B677-CCAF16F87823}" type="pres">
      <dgm:prSet presAssocID="{EA12951D-FDB2-481E-BEF9-8A35B41F3873}" presName="hierChild4" presStyleCnt="0"/>
      <dgm:spPr/>
    </dgm:pt>
    <dgm:pt modelId="{B5888371-AEBE-42C2-9D55-E2D2A9057AC9}" type="pres">
      <dgm:prSet presAssocID="{EA12951D-FDB2-481E-BEF9-8A35B41F3873}" presName="hierChild5" presStyleCnt="0"/>
      <dgm:spPr/>
    </dgm:pt>
    <dgm:pt modelId="{392E0D0D-595B-44D2-8735-97DD068B5782}" type="pres">
      <dgm:prSet presAssocID="{5CDAC3F9-E4E7-4BC3-BABE-6C70807D95D4}" presName="hierChild3" presStyleCnt="0"/>
      <dgm:spPr/>
    </dgm:pt>
  </dgm:ptLst>
  <dgm:cxnLst>
    <dgm:cxn modelId="{7DFA1B01-5D3C-4547-B2F8-E7EAD114030B}" type="presOf" srcId="{5CDAC3F9-E4E7-4BC3-BABE-6C70807D95D4}" destId="{084B4BB9-75E0-4420-971A-20C8D95496BF}" srcOrd="0" destOrd="0" presId="urn:microsoft.com/office/officeart/2005/8/layout/orgChart1"/>
    <dgm:cxn modelId="{BA51B03A-D6DA-445B-AC7E-BBE4E4088820}" type="presOf" srcId="{D80C1586-16EF-44BB-A863-D6E71E241C09}" destId="{D8EC2341-2BE8-4CF6-B3E0-4FA1B1A424AD}" srcOrd="0" destOrd="0" presId="urn:microsoft.com/office/officeart/2005/8/layout/orgChart1"/>
    <dgm:cxn modelId="{2ED9BA3D-3399-473D-9AAF-9734A859A8B6}" type="presOf" srcId="{EA12951D-FDB2-481E-BEF9-8A35B41F3873}" destId="{BED41BF1-AE3B-4EB0-8E0C-B36ABF50E809}" srcOrd="1" destOrd="0" presId="urn:microsoft.com/office/officeart/2005/8/layout/orgChart1"/>
    <dgm:cxn modelId="{DA80FD3E-5F0D-4575-956A-A107EA93C80E}" type="presOf" srcId="{D80C1586-16EF-44BB-A863-D6E71E241C09}" destId="{4A90A0D3-0444-43A7-99D5-A3BDA04505AA}" srcOrd="1" destOrd="0" presId="urn:microsoft.com/office/officeart/2005/8/layout/orgChart1"/>
    <dgm:cxn modelId="{ED217D5B-9317-4427-B541-75F5CE168B67}" type="presOf" srcId="{52EA452F-5083-49E4-B78D-DAB738667ACD}" destId="{B7B76EE7-DC95-4F3F-BEE0-AAE328C8520C}" srcOrd="0" destOrd="0" presId="urn:microsoft.com/office/officeart/2005/8/layout/orgChart1"/>
    <dgm:cxn modelId="{ACD5E44D-3F40-4727-A158-0A1B3FA3CE6C}" srcId="{5CDAC3F9-E4E7-4BC3-BABE-6C70807D95D4}" destId="{9B097138-BE44-4212-82A2-4F7D68F8C4DD}" srcOrd="2" destOrd="0" parTransId="{A53033D6-D838-4AC0-A1D7-4BDB0499A041}" sibTransId="{61D11762-0D0F-4FEB-A369-71C0ACE4B6C4}"/>
    <dgm:cxn modelId="{006FCD6F-0108-40CE-9758-D1614400C2B9}" type="presOf" srcId="{9B097138-BE44-4212-82A2-4F7D68F8C4DD}" destId="{1B7BC540-1E4C-4F6D-91AD-EFE78D57C0B8}" srcOrd="1" destOrd="0" presId="urn:microsoft.com/office/officeart/2005/8/layout/orgChart1"/>
    <dgm:cxn modelId="{6B598351-EBDC-4A5F-ABA4-A2B7D8877AD1}" srcId="{5CDAC3F9-E4E7-4BC3-BABE-6C70807D95D4}" destId="{EA12951D-FDB2-481E-BEF9-8A35B41F3873}" srcOrd="4" destOrd="0" parTransId="{24F688CF-4BBD-401C-9ED8-6E7A76CB6CFF}" sibTransId="{AD19446A-0D22-422B-BA60-D8B766DC072E}"/>
    <dgm:cxn modelId="{D8445852-C664-4A92-958E-3F879D3FB9B9}" srcId="{5CDAC3F9-E4E7-4BC3-BABE-6C70807D95D4}" destId="{D80C1586-16EF-44BB-A863-D6E71E241C09}" srcOrd="0" destOrd="0" parTransId="{00BA4707-0A47-4172-8E1F-F7BEABD578D2}" sibTransId="{9CFB4F0D-663A-457A-9BF0-C041EEDF8E7E}"/>
    <dgm:cxn modelId="{AA483E53-B0FD-445C-B2A7-0EAC2406033A}" type="presOf" srcId="{5CDAC3F9-E4E7-4BC3-BABE-6C70807D95D4}" destId="{A755E7AB-52C6-4780-A9DF-035664EA43E7}" srcOrd="1" destOrd="0" presId="urn:microsoft.com/office/officeart/2005/8/layout/orgChart1"/>
    <dgm:cxn modelId="{32C5085A-8BA9-4C7C-821C-BE44C16AE01E}" type="presOf" srcId="{EA12951D-FDB2-481E-BEF9-8A35B41F3873}" destId="{E5EE5DAC-26DE-4817-AE56-88E08069878A}" srcOrd="0" destOrd="0" presId="urn:microsoft.com/office/officeart/2005/8/layout/orgChart1"/>
    <dgm:cxn modelId="{D51D255A-5609-4CB3-82D3-03D4108DC812}" type="presOf" srcId="{9B097138-BE44-4212-82A2-4F7D68F8C4DD}" destId="{3A53F5CE-B90A-416B-91BC-A0142AF21608}" srcOrd="0" destOrd="0" presId="urn:microsoft.com/office/officeart/2005/8/layout/orgChart1"/>
    <dgm:cxn modelId="{8314A97E-8280-48A4-AE33-BEF79479EE3C}" type="presOf" srcId="{77F9DCC4-1EBD-40E6-93C8-8CC6EA6E0273}" destId="{4853011F-49F9-4A9D-B61B-6D5B261BB2EA}" srcOrd="0" destOrd="0" presId="urn:microsoft.com/office/officeart/2005/8/layout/orgChart1"/>
    <dgm:cxn modelId="{8EFECF81-9482-45C6-A0F7-61336AEA389D}" type="presOf" srcId="{8CB653A2-E231-40D3-8ADE-165007524FFB}" destId="{09B83694-6498-49F3-A161-696EA150DDC2}" srcOrd="0" destOrd="0" presId="urn:microsoft.com/office/officeart/2005/8/layout/orgChart1"/>
    <dgm:cxn modelId="{98207E9B-70B8-4EF8-ABE6-00C877A77903}" type="presOf" srcId="{00BA4707-0A47-4172-8E1F-F7BEABD578D2}" destId="{D08DCA68-2F3C-40B4-9557-739FB74191A1}" srcOrd="0" destOrd="0" presId="urn:microsoft.com/office/officeart/2005/8/layout/orgChart1"/>
    <dgm:cxn modelId="{0DC3D69C-7277-4A0E-A722-9B8BC5CF3BFB}" type="presOf" srcId="{BB45D60A-B695-4EC6-A31A-831DFFBE3959}" destId="{BD6B8BA6-3765-4A4F-B32E-716B6B06865B}" srcOrd="0" destOrd="0" presId="urn:microsoft.com/office/officeart/2005/8/layout/orgChart1"/>
    <dgm:cxn modelId="{E0EE69AF-C487-44C1-9964-4CDF56F16E69}" type="presOf" srcId="{52EA452F-5083-49E4-B78D-DAB738667ACD}" destId="{6D44E275-606F-47C1-9B04-78952F4C9E4C}" srcOrd="1" destOrd="0" presId="urn:microsoft.com/office/officeart/2005/8/layout/orgChart1"/>
    <dgm:cxn modelId="{70E1D3BB-53AF-474A-96C2-8D8C7FED6D95}" type="presOf" srcId="{4E0C5CDF-76FA-4D59-9DE8-3B688C1B0170}" destId="{9D1D3D15-0BB5-4089-88E6-94238B28A0E3}" srcOrd="0" destOrd="0" presId="urn:microsoft.com/office/officeart/2005/8/layout/orgChart1"/>
    <dgm:cxn modelId="{9D36A5BD-B6DD-49CF-846B-E28735695967}" srcId="{4E0C5CDF-76FA-4D59-9DE8-3B688C1B0170}" destId="{5CDAC3F9-E4E7-4BC3-BABE-6C70807D95D4}" srcOrd="0" destOrd="0" parTransId="{15309C24-90D4-4A6A-86D3-4D7E4C28E18D}" sibTransId="{5C57909E-8F03-45AE-9520-2F8E822886EE}"/>
    <dgm:cxn modelId="{A367F7E4-4F69-4B7B-A6F4-150036769CF6}" srcId="{5CDAC3F9-E4E7-4BC3-BABE-6C70807D95D4}" destId="{52EA452F-5083-49E4-B78D-DAB738667ACD}" srcOrd="1" destOrd="0" parTransId="{8CB653A2-E231-40D3-8ADE-165007524FFB}" sibTransId="{02640E0C-4778-4F7A-862D-201AB11E1460}"/>
    <dgm:cxn modelId="{06758CCA-2FB3-41CC-B30B-805297D59E10}" type="presOf" srcId="{A53033D6-D838-4AC0-A1D7-4BDB0499A041}" destId="{4BA1D697-A7DD-4C38-8A58-E87D32D8332F}" srcOrd="0" destOrd="0" presId="urn:microsoft.com/office/officeart/2005/8/layout/orgChart1"/>
    <dgm:cxn modelId="{83EFFCCF-DE3E-4F50-99BD-E9F5142A5EB9}" type="presOf" srcId="{24F688CF-4BBD-401C-9ED8-6E7A76CB6CFF}" destId="{91038E88-9656-44CE-9F51-7AF4BEAB2EAA}" srcOrd="0" destOrd="0" presId="urn:microsoft.com/office/officeart/2005/8/layout/orgChart1"/>
    <dgm:cxn modelId="{C613DDD1-F556-444F-B3EC-7E2C61A96E1E}" type="presOf" srcId="{77F9DCC4-1EBD-40E6-93C8-8CC6EA6E0273}" destId="{0068ED15-0CF8-4D4D-AE10-B821D45F4274}" srcOrd="1" destOrd="0" presId="urn:microsoft.com/office/officeart/2005/8/layout/orgChart1"/>
    <dgm:cxn modelId="{6CDF15D2-32CA-46B4-81EE-914012990B60}" srcId="{5CDAC3F9-E4E7-4BC3-BABE-6C70807D95D4}" destId="{77F9DCC4-1EBD-40E6-93C8-8CC6EA6E0273}" srcOrd="3" destOrd="0" parTransId="{BB45D60A-B695-4EC6-A31A-831DFFBE3959}" sibTransId="{1DD3416D-1DC7-40C2-BC23-784FC117A0F8}"/>
    <dgm:cxn modelId="{EDF47EE9-756D-48F3-85A5-9D7F352B8FF1}" type="presParOf" srcId="{9D1D3D15-0BB5-4089-88E6-94238B28A0E3}" destId="{72BD3A68-9672-4BA2-99F1-4CFC7F1AAE12}" srcOrd="0" destOrd="0" presId="urn:microsoft.com/office/officeart/2005/8/layout/orgChart1"/>
    <dgm:cxn modelId="{5D3FC326-134A-4AFE-8A7B-0A49ADBB10D5}" type="presParOf" srcId="{72BD3A68-9672-4BA2-99F1-4CFC7F1AAE12}" destId="{58BA198A-4CA1-48A4-990C-E900A6CFCC18}" srcOrd="0" destOrd="0" presId="urn:microsoft.com/office/officeart/2005/8/layout/orgChart1"/>
    <dgm:cxn modelId="{41483A9D-004D-4817-AE87-206EC1E18495}" type="presParOf" srcId="{58BA198A-4CA1-48A4-990C-E900A6CFCC18}" destId="{084B4BB9-75E0-4420-971A-20C8D95496BF}" srcOrd="0" destOrd="0" presId="urn:microsoft.com/office/officeart/2005/8/layout/orgChart1"/>
    <dgm:cxn modelId="{77317406-22C7-427C-B65A-8B7DDC37566E}" type="presParOf" srcId="{58BA198A-4CA1-48A4-990C-E900A6CFCC18}" destId="{A755E7AB-52C6-4780-A9DF-035664EA43E7}" srcOrd="1" destOrd="0" presId="urn:microsoft.com/office/officeart/2005/8/layout/orgChart1"/>
    <dgm:cxn modelId="{9AE632B3-8CD3-4EEC-9E97-686A5CBA88B3}" type="presParOf" srcId="{72BD3A68-9672-4BA2-99F1-4CFC7F1AAE12}" destId="{15FAD7F5-141C-4077-8BF0-479E22229B83}" srcOrd="1" destOrd="0" presId="urn:microsoft.com/office/officeart/2005/8/layout/orgChart1"/>
    <dgm:cxn modelId="{3246AD12-C1CB-48C0-8D39-6ADF2B429614}" type="presParOf" srcId="{15FAD7F5-141C-4077-8BF0-479E22229B83}" destId="{D08DCA68-2F3C-40B4-9557-739FB74191A1}" srcOrd="0" destOrd="0" presId="urn:microsoft.com/office/officeart/2005/8/layout/orgChart1"/>
    <dgm:cxn modelId="{21C6574F-661D-4815-B144-05F01806957E}" type="presParOf" srcId="{15FAD7F5-141C-4077-8BF0-479E22229B83}" destId="{33522F04-0B54-4C7F-B1CF-A62B6D91AE71}" srcOrd="1" destOrd="0" presId="urn:microsoft.com/office/officeart/2005/8/layout/orgChart1"/>
    <dgm:cxn modelId="{7093FD7E-01B5-441D-8E2B-8E52E77ADC0F}" type="presParOf" srcId="{33522F04-0B54-4C7F-B1CF-A62B6D91AE71}" destId="{807457D5-FED7-499E-8EFD-66C33FE0D1A4}" srcOrd="0" destOrd="0" presId="urn:microsoft.com/office/officeart/2005/8/layout/orgChart1"/>
    <dgm:cxn modelId="{666A1BC0-CB31-4350-B6C5-DD8E0EF8D718}" type="presParOf" srcId="{807457D5-FED7-499E-8EFD-66C33FE0D1A4}" destId="{D8EC2341-2BE8-4CF6-B3E0-4FA1B1A424AD}" srcOrd="0" destOrd="0" presId="urn:microsoft.com/office/officeart/2005/8/layout/orgChart1"/>
    <dgm:cxn modelId="{3AEBD506-289A-4AC0-9B4D-D7E81E565BB8}" type="presParOf" srcId="{807457D5-FED7-499E-8EFD-66C33FE0D1A4}" destId="{4A90A0D3-0444-43A7-99D5-A3BDA04505AA}" srcOrd="1" destOrd="0" presId="urn:microsoft.com/office/officeart/2005/8/layout/orgChart1"/>
    <dgm:cxn modelId="{6031B452-909E-4DEB-BA50-4D854CFD91F4}" type="presParOf" srcId="{33522F04-0B54-4C7F-B1CF-A62B6D91AE71}" destId="{4A0AE94C-AC1F-4ACD-8B11-6E6C67B9F264}" srcOrd="1" destOrd="0" presId="urn:microsoft.com/office/officeart/2005/8/layout/orgChart1"/>
    <dgm:cxn modelId="{4B69D27E-0BFB-4DEF-A08B-05B460CAF4F1}" type="presParOf" srcId="{33522F04-0B54-4C7F-B1CF-A62B6D91AE71}" destId="{A620670C-6D97-412B-9129-90ECB19171F2}" srcOrd="2" destOrd="0" presId="urn:microsoft.com/office/officeart/2005/8/layout/orgChart1"/>
    <dgm:cxn modelId="{674849AC-6D9F-454E-8DAA-932247ACD0AE}" type="presParOf" srcId="{15FAD7F5-141C-4077-8BF0-479E22229B83}" destId="{09B83694-6498-49F3-A161-696EA150DDC2}" srcOrd="2" destOrd="0" presId="urn:microsoft.com/office/officeart/2005/8/layout/orgChart1"/>
    <dgm:cxn modelId="{9A776C68-AD11-4A6D-B2F3-DB1AA1A3B303}" type="presParOf" srcId="{15FAD7F5-141C-4077-8BF0-479E22229B83}" destId="{46E2236B-93A5-4988-B452-7B5186A98407}" srcOrd="3" destOrd="0" presId="urn:microsoft.com/office/officeart/2005/8/layout/orgChart1"/>
    <dgm:cxn modelId="{CC0C6356-8AA0-43C5-86E4-EE3122FC57F7}" type="presParOf" srcId="{46E2236B-93A5-4988-B452-7B5186A98407}" destId="{D985D92D-7346-4116-9DE9-D55173EDB8DC}" srcOrd="0" destOrd="0" presId="urn:microsoft.com/office/officeart/2005/8/layout/orgChart1"/>
    <dgm:cxn modelId="{3021A9BC-AEE9-4AF2-9ADE-63C181842D8E}" type="presParOf" srcId="{D985D92D-7346-4116-9DE9-D55173EDB8DC}" destId="{B7B76EE7-DC95-4F3F-BEE0-AAE328C8520C}" srcOrd="0" destOrd="0" presId="urn:microsoft.com/office/officeart/2005/8/layout/orgChart1"/>
    <dgm:cxn modelId="{85593876-D067-4BDB-AB85-EBFBDBE66E40}" type="presParOf" srcId="{D985D92D-7346-4116-9DE9-D55173EDB8DC}" destId="{6D44E275-606F-47C1-9B04-78952F4C9E4C}" srcOrd="1" destOrd="0" presId="urn:microsoft.com/office/officeart/2005/8/layout/orgChart1"/>
    <dgm:cxn modelId="{49A8A28C-6D4F-4006-8592-C2F0D009F9E5}" type="presParOf" srcId="{46E2236B-93A5-4988-B452-7B5186A98407}" destId="{1CC5A202-5781-4F63-9783-658036A9573D}" srcOrd="1" destOrd="0" presId="urn:microsoft.com/office/officeart/2005/8/layout/orgChart1"/>
    <dgm:cxn modelId="{B755E47D-F335-4AEA-A17A-E8FA4E6D1A60}" type="presParOf" srcId="{46E2236B-93A5-4988-B452-7B5186A98407}" destId="{9D70001A-34E7-4308-AAD7-731423F44A7B}" srcOrd="2" destOrd="0" presId="urn:microsoft.com/office/officeart/2005/8/layout/orgChart1"/>
    <dgm:cxn modelId="{1A8A1DDB-A61D-4A94-B25C-9DDD580DA577}" type="presParOf" srcId="{15FAD7F5-141C-4077-8BF0-479E22229B83}" destId="{4BA1D697-A7DD-4C38-8A58-E87D32D8332F}" srcOrd="4" destOrd="0" presId="urn:microsoft.com/office/officeart/2005/8/layout/orgChart1"/>
    <dgm:cxn modelId="{06CDE465-37D8-4628-BCA2-82C8B5224CAB}" type="presParOf" srcId="{15FAD7F5-141C-4077-8BF0-479E22229B83}" destId="{2244AFEA-8C97-4F2A-8B15-9EFFD62705CF}" srcOrd="5" destOrd="0" presId="urn:microsoft.com/office/officeart/2005/8/layout/orgChart1"/>
    <dgm:cxn modelId="{4A16C196-1FAD-44A3-8374-1042A8A0AA6E}" type="presParOf" srcId="{2244AFEA-8C97-4F2A-8B15-9EFFD62705CF}" destId="{40F19E64-B83F-4061-BDB7-76930BDC388F}" srcOrd="0" destOrd="0" presId="urn:microsoft.com/office/officeart/2005/8/layout/orgChart1"/>
    <dgm:cxn modelId="{D9024434-AB86-44E5-B82B-EA8F0469F183}" type="presParOf" srcId="{40F19E64-B83F-4061-BDB7-76930BDC388F}" destId="{3A53F5CE-B90A-416B-91BC-A0142AF21608}" srcOrd="0" destOrd="0" presId="urn:microsoft.com/office/officeart/2005/8/layout/orgChart1"/>
    <dgm:cxn modelId="{568138E5-48CB-4466-B29B-1353947FAA73}" type="presParOf" srcId="{40F19E64-B83F-4061-BDB7-76930BDC388F}" destId="{1B7BC540-1E4C-4F6D-91AD-EFE78D57C0B8}" srcOrd="1" destOrd="0" presId="urn:microsoft.com/office/officeart/2005/8/layout/orgChart1"/>
    <dgm:cxn modelId="{CD598DB9-268D-48F7-BCDD-5757BF1D5206}" type="presParOf" srcId="{2244AFEA-8C97-4F2A-8B15-9EFFD62705CF}" destId="{020DADB0-1ACC-4690-BB76-AEF28CC8293E}" srcOrd="1" destOrd="0" presId="urn:microsoft.com/office/officeart/2005/8/layout/orgChart1"/>
    <dgm:cxn modelId="{C96D4BFC-DADD-4894-87A2-5B59D8D43771}" type="presParOf" srcId="{2244AFEA-8C97-4F2A-8B15-9EFFD62705CF}" destId="{E82B2B40-060A-47D2-B447-ADAF2C18EC78}" srcOrd="2" destOrd="0" presId="urn:microsoft.com/office/officeart/2005/8/layout/orgChart1"/>
    <dgm:cxn modelId="{BE70E250-A1EC-45AD-81E9-E1127B98ED13}" type="presParOf" srcId="{15FAD7F5-141C-4077-8BF0-479E22229B83}" destId="{BD6B8BA6-3765-4A4F-B32E-716B6B06865B}" srcOrd="6" destOrd="0" presId="urn:microsoft.com/office/officeart/2005/8/layout/orgChart1"/>
    <dgm:cxn modelId="{0F37ABD7-F8CB-4B27-9F35-43033D24B502}" type="presParOf" srcId="{15FAD7F5-141C-4077-8BF0-479E22229B83}" destId="{5E61F66F-D280-4218-909A-CD645F3AA135}" srcOrd="7" destOrd="0" presId="urn:microsoft.com/office/officeart/2005/8/layout/orgChart1"/>
    <dgm:cxn modelId="{A5CFB174-5EAB-45CB-A0BB-2B9A99B2CD4A}" type="presParOf" srcId="{5E61F66F-D280-4218-909A-CD645F3AA135}" destId="{366800C3-49F9-4712-8891-AA12895D054F}" srcOrd="0" destOrd="0" presId="urn:microsoft.com/office/officeart/2005/8/layout/orgChart1"/>
    <dgm:cxn modelId="{326563EF-052F-44B1-A9B9-B94C0A892147}" type="presParOf" srcId="{366800C3-49F9-4712-8891-AA12895D054F}" destId="{4853011F-49F9-4A9D-B61B-6D5B261BB2EA}" srcOrd="0" destOrd="0" presId="urn:microsoft.com/office/officeart/2005/8/layout/orgChart1"/>
    <dgm:cxn modelId="{0FFE7B52-15BD-43D5-8D6D-39351AEF3E46}" type="presParOf" srcId="{366800C3-49F9-4712-8891-AA12895D054F}" destId="{0068ED15-0CF8-4D4D-AE10-B821D45F4274}" srcOrd="1" destOrd="0" presId="urn:microsoft.com/office/officeart/2005/8/layout/orgChart1"/>
    <dgm:cxn modelId="{F700BBCC-B32C-45CA-9AAF-C2B5BB1EA312}" type="presParOf" srcId="{5E61F66F-D280-4218-909A-CD645F3AA135}" destId="{2AC4EBCD-C76B-4415-8555-7F296FD79E3F}" srcOrd="1" destOrd="0" presId="urn:microsoft.com/office/officeart/2005/8/layout/orgChart1"/>
    <dgm:cxn modelId="{8612330A-9707-434B-88AD-3C28137F4796}" type="presParOf" srcId="{5E61F66F-D280-4218-909A-CD645F3AA135}" destId="{59D13AE7-13FC-4454-8ACC-AE1BE1AC7D03}" srcOrd="2" destOrd="0" presId="urn:microsoft.com/office/officeart/2005/8/layout/orgChart1"/>
    <dgm:cxn modelId="{24274078-CC61-442D-81B4-D192E73672A1}" type="presParOf" srcId="{15FAD7F5-141C-4077-8BF0-479E22229B83}" destId="{91038E88-9656-44CE-9F51-7AF4BEAB2EAA}" srcOrd="8" destOrd="0" presId="urn:microsoft.com/office/officeart/2005/8/layout/orgChart1"/>
    <dgm:cxn modelId="{196869A5-02A8-4C61-B15F-18BF403AF82E}" type="presParOf" srcId="{15FAD7F5-141C-4077-8BF0-479E22229B83}" destId="{2641B0CF-C702-4DB4-9109-E5A887F60E9A}" srcOrd="9" destOrd="0" presId="urn:microsoft.com/office/officeart/2005/8/layout/orgChart1"/>
    <dgm:cxn modelId="{FE4BE2E5-9F58-47EB-AC32-332BF1FF5EA0}" type="presParOf" srcId="{2641B0CF-C702-4DB4-9109-E5A887F60E9A}" destId="{1F2A7549-5B1D-4CA8-ACF9-D53E248294C6}" srcOrd="0" destOrd="0" presId="urn:microsoft.com/office/officeart/2005/8/layout/orgChart1"/>
    <dgm:cxn modelId="{D0F1214F-A53B-457C-B68B-EED478819FF7}" type="presParOf" srcId="{1F2A7549-5B1D-4CA8-ACF9-D53E248294C6}" destId="{E5EE5DAC-26DE-4817-AE56-88E08069878A}" srcOrd="0" destOrd="0" presId="urn:microsoft.com/office/officeart/2005/8/layout/orgChart1"/>
    <dgm:cxn modelId="{41744E9A-4403-4BF5-A574-316CCB9D8EB4}" type="presParOf" srcId="{1F2A7549-5B1D-4CA8-ACF9-D53E248294C6}" destId="{BED41BF1-AE3B-4EB0-8E0C-B36ABF50E809}" srcOrd="1" destOrd="0" presId="urn:microsoft.com/office/officeart/2005/8/layout/orgChart1"/>
    <dgm:cxn modelId="{A42CF990-CCE6-497C-8B08-DABE6D6A2122}" type="presParOf" srcId="{2641B0CF-C702-4DB4-9109-E5A887F60E9A}" destId="{CEA01491-1C9F-454D-B677-CCAF16F87823}" srcOrd="1" destOrd="0" presId="urn:microsoft.com/office/officeart/2005/8/layout/orgChart1"/>
    <dgm:cxn modelId="{55824858-5694-4365-A583-F48A3F0FB862}" type="presParOf" srcId="{2641B0CF-C702-4DB4-9109-E5A887F60E9A}" destId="{B5888371-AEBE-42C2-9D55-E2D2A9057AC9}" srcOrd="2" destOrd="0" presId="urn:microsoft.com/office/officeart/2005/8/layout/orgChart1"/>
    <dgm:cxn modelId="{067AE8A5-6A9F-4E6C-8BFF-388AE958476B}" type="presParOf" srcId="{72BD3A68-9672-4BA2-99F1-4CFC7F1AAE12}" destId="{392E0D0D-595B-44D2-8735-97DD068B5782}" srcOrd="2" destOrd="0" presId="urn:microsoft.com/office/officeart/2005/8/layout/orgChart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CA5AAF-BE8A-4AA9-A4F5-527448A905C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8CB4368-232C-4BAE-8F9C-2D225F015072}">
      <dgm:prSet/>
      <dgm:spPr/>
      <dgm:t>
        <a:bodyPr/>
        <a:lstStyle/>
        <a:p>
          <a:r>
            <a:rPr lang="en-US" b="0" i="0"/>
            <a:t>Governance</a:t>
          </a:r>
          <a:endParaRPr lang="en-US"/>
        </a:p>
      </dgm:t>
    </dgm:pt>
    <dgm:pt modelId="{0B053FEE-5671-4772-933A-A7528DB434D8}" type="parTrans" cxnId="{7A681352-077A-4418-B7B2-9BAB1E907D2B}">
      <dgm:prSet/>
      <dgm:spPr/>
      <dgm:t>
        <a:bodyPr/>
        <a:lstStyle/>
        <a:p>
          <a:endParaRPr lang="en-US"/>
        </a:p>
      </dgm:t>
    </dgm:pt>
    <dgm:pt modelId="{D397E5A6-424F-406C-8A9F-E6C7F269387D}" type="sibTrans" cxnId="{7A681352-077A-4418-B7B2-9BAB1E907D2B}">
      <dgm:prSet/>
      <dgm:spPr/>
      <dgm:t>
        <a:bodyPr/>
        <a:lstStyle/>
        <a:p>
          <a:endParaRPr lang="en-US"/>
        </a:p>
      </dgm:t>
    </dgm:pt>
    <dgm:pt modelId="{E626DA45-D21D-4FD3-945D-6A896DEB2444}">
      <dgm:prSet/>
      <dgm:spPr/>
      <dgm:t>
        <a:bodyPr/>
        <a:lstStyle/>
        <a:p>
          <a:r>
            <a:rPr lang="en-US" b="0" i="0" baseline="0"/>
            <a:t>Quarterly Site Management Review (SMR)</a:t>
          </a:r>
          <a:endParaRPr lang="en-US"/>
        </a:p>
      </dgm:t>
    </dgm:pt>
    <dgm:pt modelId="{D1EAF2C7-7156-4F0C-A3E5-0B7265EEB563}" type="parTrans" cxnId="{C6F03AC3-27F9-44CB-B354-568E12710366}">
      <dgm:prSet/>
      <dgm:spPr/>
      <dgm:t>
        <a:bodyPr/>
        <a:lstStyle/>
        <a:p>
          <a:endParaRPr lang="en-US"/>
        </a:p>
      </dgm:t>
    </dgm:pt>
    <dgm:pt modelId="{73EAEA99-A004-4B0D-9F19-A8967188E402}" type="sibTrans" cxnId="{C6F03AC3-27F9-44CB-B354-568E12710366}">
      <dgm:prSet/>
      <dgm:spPr/>
      <dgm:t>
        <a:bodyPr/>
        <a:lstStyle/>
        <a:p>
          <a:endParaRPr lang="en-US"/>
        </a:p>
      </dgm:t>
    </dgm:pt>
    <dgm:pt modelId="{19E60B5E-48B6-4A35-BEE6-C52FABA6E68D}">
      <dgm:prSet/>
      <dgm:spPr/>
      <dgm:t>
        <a:bodyPr/>
        <a:lstStyle/>
        <a:p>
          <a:r>
            <a:rPr lang="en-US" b="0" i="0" baseline="0"/>
            <a:t>Monthly SMR Report</a:t>
          </a:r>
          <a:endParaRPr lang="en-US"/>
        </a:p>
      </dgm:t>
    </dgm:pt>
    <dgm:pt modelId="{2CAC77E5-8E18-4FBE-8EA6-E343EA1A4DE4}" type="parTrans" cxnId="{5750E588-217F-4DC2-A380-B9D2A15D0F72}">
      <dgm:prSet/>
      <dgm:spPr/>
      <dgm:t>
        <a:bodyPr/>
        <a:lstStyle/>
        <a:p>
          <a:endParaRPr lang="en-US"/>
        </a:p>
      </dgm:t>
    </dgm:pt>
    <dgm:pt modelId="{455C39CD-DBDB-4781-8605-476EBA2FD05B}" type="sibTrans" cxnId="{5750E588-217F-4DC2-A380-B9D2A15D0F72}">
      <dgm:prSet/>
      <dgm:spPr/>
      <dgm:t>
        <a:bodyPr/>
        <a:lstStyle/>
        <a:p>
          <a:endParaRPr lang="en-US"/>
        </a:p>
      </dgm:t>
    </dgm:pt>
    <dgm:pt modelId="{5179DAB8-D0BA-461E-AAE5-08AFDDF0E827}">
      <dgm:prSet/>
      <dgm:spPr/>
      <dgm:t>
        <a:bodyPr/>
        <a:lstStyle/>
        <a:p>
          <a:r>
            <a:rPr lang="en-US" b="0" i="0" baseline="0"/>
            <a:t>Preventative Maintenance </a:t>
          </a:r>
          <a:endParaRPr lang="en-US"/>
        </a:p>
      </dgm:t>
    </dgm:pt>
    <dgm:pt modelId="{F3D8F89E-48F7-4223-8F00-DF7367D7D12A}" type="parTrans" cxnId="{59801960-2D09-4F78-8A85-92E391B80043}">
      <dgm:prSet/>
      <dgm:spPr/>
      <dgm:t>
        <a:bodyPr/>
        <a:lstStyle/>
        <a:p>
          <a:endParaRPr lang="en-US"/>
        </a:p>
      </dgm:t>
    </dgm:pt>
    <dgm:pt modelId="{9712C1D7-F635-42F7-9A42-398FA12E5A40}" type="sibTrans" cxnId="{59801960-2D09-4F78-8A85-92E391B80043}">
      <dgm:prSet/>
      <dgm:spPr/>
      <dgm:t>
        <a:bodyPr/>
        <a:lstStyle/>
        <a:p>
          <a:endParaRPr lang="en-US"/>
        </a:p>
      </dgm:t>
    </dgm:pt>
    <dgm:pt modelId="{747B6907-5768-4775-BE9A-0F5B173C67C9}">
      <dgm:prSet/>
      <dgm:spPr/>
      <dgm:t>
        <a:bodyPr/>
        <a:lstStyle/>
        <a:p>
          <a:r>
            <a:rPr lang="en-US" b="0" i="0" baseline="0"/>
            <a:t>Corrective Maintenance</a:t>
          </a:r>
          <a:endParaRPr lang="en-US"/>
        </a:p>
      </dgm:t>
    </dgm:pt>
    <dgm:pt modelId="{60A6262F-88FE-4B0E-A21C-707DE38B3395}" type="parTrans" cxnId="{86B05B61-031F-467F-A191-72ACBA8CD5BB}">
      <dgm:prSet/>
      <dgm:spPr/>
      <dgm:t>
        <a:bodyPr/>
        <a:lstStyle/>
        <a:p>
          <a:endParaRPr lang="en-US"/>
        </a:p>
      </dgm:t>
    </dgm:pt>
    <dgm:pt modelId="{E5ADF120-1D02-4769-941F-492A70E2EF32}" type="sibTrans" cxnId="{86B05B61-031F-467F-A191-72ACBA8CD5BB}">
      <dgm:prSet/>
      <dgm:spPr/>
      <dgm:t>
        <a:bodyPr/>
        <a:lstStyle/>
        <a:p>
          <a:endParaRPr lang="en-US"/>
        </a:p>
      </dgm:t>
    </dgm:pt>
    <dgm:pt modelId="{48E3275D-CDEA-48FB-B0A6-8908B5FD3201}">
      <dgm:prSet/>
      <dgm:spPr/>
      <dgm:t>
        <a:bodyPr/>
        <a:lstStyle/>
        <a:p>
          <a:r>
            <a:rPr lang="en-US" b="0" i="0" baseline="0"/>
            <a:t>Deviations associated with FFM</a:t>
          </a:r>
          <a:endParaRPr lang="en-US"/>
        </a:p>
      </dgm:t>
    </dgm:pt>
    <dgm:pt modelId="{8BC1FCD6-EE6E-41F4-BB40-0D328C93F2EE}" type="parTrans" cxnId="{6C9AC5C1-5437-45A8-A1C0-965E8361F8AE}">
      <dgm:prSet/>
      <dgm:spPr/>
      <dgm:t>
        <a:bodyPr/>
        <a:lstStyle/>
        <a:p>
          <a:endParaRPr lang="en-US"/>
        </a:p>
      </dgm:t>
    </dgm:pt>
    <dgm:pt modelId="{F9A2664E-DF6E-44A9-8A76-A891419A68BD}" type="sibTrans" cxnId="{6C9AC5C1-5437-45A8-A1C0-965E8361F8AE}">
      <dgm:prSet/>
      <dgm:spPr/>
      <dgm:t>
        <a:bodyPr/>
        <a:lstStyle/>
        <a:p>
          <a:endParaRPr lang="en-US"/>
        </a:p>
      </dgm:t>
    </dgm:pt>
    <dgm:pt modelId="{01D81F68-8626-4957-8155-18EEEE5F9653}">
      <dgm:prSet/>
      <dgm:spPr/>
      <dgm:t>
        <a:bodyPr/>
        <a:lstStyle/>
        <a:p>
          <a:r>
            <a:rPr lang="en-US" b="0" i="0"/>
            <a:t>Inspection Process </a:t>
          </a:r>
          <a:endParaRPr lang="en-US"/>
        </a:p>
      </dgm:t>
    </dgm:pt>
    <dgm:pt modelId="{2A71FE87-5A50-4C10-9499-7A183A317546}" type="parTrans" cxnId="{0E40DB68-6BE4-4498-969D-28180F063B52}">
      <dgm:prSet/>
      <dgm:spPr/>
      <dgm:t>
        <a:bodyPr/>
        <a:lstStyle/>
        <a:p>
          <a:endParaRPr lang="en-US"/>
        </a:p>
      </dgm:t>
    </dgm:pt>
    <dgm:pt modelId="{79F5E9EA-25CD-46C6-8C00-ACF6BB649D60}" type="sibTrans" cxnId="{0E40DB68-6BE4-4498-969D-28180F063B52}">
      <dgm:prSet/>
      <dgm:spPr/>
      <dgm:t>
        <a:bodyPr/>
        <a:lstStyle/>
        <a:p>
          <a:endParaRPr lang="en-US"/>
        </a:p>
      </dgm:t>
    </dgm:pt>
    <dgm:pt modelId="{5F519EDC-EEC1-4373-ACD9-04C3E1A0BFED}">
      <dgm:prSet/>
      <dgm:spPr/>
      <dgm:t>
        <a:bodyPr/>
        <a:lstStyle/>
        <a:p>
          <a:r>
            <a:rPr lang="en-US" b="0" i="0" baseline="0"/>
            <a:t>Equipment </a:t>
          </a:r>
          <a:endParaRPr lang="en-US"/>
        </a:p>
      </dgm:t>
    </dgm:pt>
    <dgm:pt modelId="{A7F32A3D-96F7-4814-834B-2506948BB117}" type="parTrans" cxnId="{CEA54AF0-7C6B-4819-B0DE-398B14FD867D}">
      <dgm:prSet/>
      <dgm:spPr/>
      <dgm:t>
        <a:bodyPr/>
        <a:lstStyle/>
        <a:p>
          <a:endParaRPr lang="en-US"/>
        </a:p>
      </dgm:t>
    </dgm:pt>
    <dgm:pt modelId="{FDC90407-1399-4159-AE34-24EAD55A5CB1}" type="sibTrans" cxnId="{CEA54AF0-7C6B-4819-B0DE-398B14FD867D}">
      <dgm:prSet/>
      <dgm:spPr/>
      <dgm:t>
        <a:bodyPr/>
        <a:lstStyle/>
        <a:p>
          <a:endParaRPr lang="en-US"/>
        </a:p>
      </dgm:t>
    </dgm:pt>
    <dgm:pt modelId="{3E9D8F4E-6E7F-4626-95D5-D7D9F9F70C78}">
      <dgm:prSet/>
      <dgm:spPr/>
      <dgm:t>
        <a:bodyPr/>
        <a:lstStyle/>
        <a:p>
          <a:r>
            <a:rPr lang="en-US" b="0" i="0" baseline="0"/>
            <a:t>Equipment Area</a:t>
          </a:r>
          <a:endParaRPr lang="en-US"/>
        </a:p>
      </dgm:t>
    </dgm:pt>
    <dgm:pt modelId="{834A6B17-31C5-49A3-8B35-44F8F08D03B3}" type="parTrans" cxnId="{5499E9B5-FF3C-41E8-AC82-32F2EF0D12FF}">
      <dgm:prSet/>
      <dgm:spPr/>
      <dgm:t>
        <a:bodyPr/>
        <a:lstStyle/>
        <a:p>
          <a:endParaRPr lang="en-US"/>
        </a:p>
      </dgm:t>
    </dgm:pt>
    <dgm:pt modelId="{21D8D949-75F1-4AA9-93D7-AF628531B526}" type="sibTrans" cxnId="{5499E9B5-FF3C-41E8-AC82-32F2EF0D12FF}">
      <dgm:prSet/>
      <dgm:spPr/>
      <dgm:t>
        <a:bodyPr/>
        <a:lstStyle/>
        <a:p>
          <a:endParaRPr lang="en-US"/>
        </a:p>
      </dgm:t>
    </dgm:pt>
    <dgm:pt modelId="{C16629A6-793C-40FD-8262-D779A81287A9}">
      <dgm:prSet/>
      <dgm:spPr/>
      <dgm:t>
        <a:bodyPr/>
        <a:lstStyle/>
        <a:p>
          <a:r>
            <a:rPr lang="en-US" b="0" i="0" baseline="0"/>
            <a:t>Processing Areas</a:t>
          </a:r>
          <a:endParaRPr lang="en-US"/>
        </a:p>
      </dgm:t>
    </dgm:pt>
    <dgm:pt modelId="{7D544826-8DA0-47A2-B107-8F97F0287CD0}" type="parTrans" cxnId="{F0C44D52-045E-4300-AEDE-B00104CC4941}">
      <dgm:prSet/>
      <dgm:spPr/>
      <dgm:t>
        <a:bodyPr/>
        <a:lstStyle/>
        <a:p>
          <a:endParaRPr lang="en-US"/>
        </a:p>
      </dgm:t>
    </dgm:pt>
    <dgm:pt modelId="{FCC7D378-B7CF-4538-8013-2B68997DBE6D}" type="sibTrans" cxnId="{F0C44D52-045E-4300-AEDE-B00104CC4941}">
      <dgm:prSet/>
      <dgm:spPr/>
      <dgm:t>
        <a:bodyPr/>
        <a:lstStyle/>
        <a:p>
          <a:endParaRPr lang="en-US"/>
        </a:p>
      </dgm:t>
    </dgm:pt>
    <dgm:pt modelId="{7A9B0E8C-A5E8-4D0E-9FA6-D0C2B464B9FF}">
      <dgm:prSet/>
      <dgm:spPr/>
      <dgm:t>
        <a:bodyPr/>
        <a:lstStyle/>
        <a:p>
          <a:r>
            <a:rPr lang="en-US" b="0" i="0" baseline="0"/>
            <a:t>Support Systems</a:t>
          </a:r>
          <a:endParaRPr lang="en-US"/>
        </a:p>
      </dgm:t>
    </dgm:pt>
    <dgm:pt modelId="{3779563D-5DE1-4075-BAEA-7A3CAD09BF2F}" type="parTrans" cxnId="{262D9790-1056-4D05-8BF5-9CC008E39E69}">
      <dgm:prSet/>
      <dgm:spPr/>
      <dgm:t>
        <a:bodyPr/>
        <a:lstStyle/>
        <a:p>
          <a:endParaRPr lang="en-US"/>
        </a:p>
      </dgm:t>
    </dgm:pt>
    <dgm:pt modelId="{1440D782-7170-4B9F-9442-86F40C72E70C}" type="sibTrans" cxnId="{262D9790-1056-4D05-8BF5-9CC008E39E69}">
      <dgm:prSet/>
      <dgm:spPr/>
      <dgm:t>
        <a:bodyPr/>
        <a:lstStyle/>
        <a:p>
          <a:endParaRPr lang="en-US"/>
        </a:p>
      </dgm:t>
    </dgm:pt>
    <dgm:pt modelId="{28F3CE1A-70A7-4772-8B11-089F6C9B395A}">
      <dgm:prSet/>
      <dgm:spPr/>
      <dgm:t>
        <a:bodyPr/>
        <a:lstStyle/>
        <a:p>
          <a:r>
            <a:rPr lang="en-US" b="0" i="0" baseline="0"/>
            <a:t>Inspection Escalations </a:t>
          </a:r>
          <a:endParaRPr lang="en-US"/>
        </a:p>
      </dgm:t>
    </dgm:pt>
    <dgm:pt modelId="{6C9E75AD-7C9F-4775-B1E0-60DAC65939AF}" type="parTrans" cxnId="{025532C6-F702-4A64-A314-F3874B2ADF89}">
      <dgm:prSet/>
      <dgm:spPr/>
      <dgm:t>
        <a:bodyPr/>
        <a:lstStyle/>
        <a:p>
          <a:endParaRPr lang="en-US"/>
        </a:p>
      </dgm:t>
    </dgm:pt>
    <dgm:pt modelId="{BE00C8D0-89E7-4FCB-AB7B-148B62FE059D}" type="sibTrans" cxnId="{025532C6-F702-4A64-A314-F3874B2ADF89}">
      <dgm:prSet/>
      <dgm:spPr/>
      <dgm:t>
        <a:bodyPr/>
        <a:lstStyle/>
        <a:p>
          <a:endParaRPr lang="en-US"/>
        </a:p>
      </dgm:t>
    </dgm:pt>
    <dgm:pt modelId="{F4268673-C10B-4947-90FE-4E6069766425}">
      <dgm:prSet/>
      <dgm:spPr/>
      <dgm:t>
        <a:bodyPr/>
        <a:lstStyle/>
        <a:p>
          <a:r>
            <a:rPr lang="en-US" b="0" i="0"/>
            <a:t>Inspection Matrix</a:t>
          </a:r>
          <a:endParaRPr lang="en-US"/>
        </a:p>
      </dgm:t>
    </dgm:pt>
    <dgm:pt modelId="{74842AD0-C0AD-43F9-BC7D-0483C5E22EAC}" type="parTrans" cxnId="{2138D87E-6E52-4184-B4A2-0305586B60F6}">
      <dgm:prSet/>
      <dgm:spPr/>
      <dgm:t>
        <a:bodyPr/>
        <a:lstStyle/>
        <a:p>
          <a:endParaRPr lang="en-US"/>
        </a:p>
      </dgm:t>
    </dgm:pt>
    <dgm:pt modelId="{0374D905-BE5A-4EBD-84B2-4272940DBAF2}" type="sibTrans" cxnId="{2138D87E-6E52-4184-B4A2-0305586B60F6}">
      <dgm:prSet/>
      <dgm:spPr/>
      <dgm:t>
        <a:bodyPr/>
        <a:lstStyle/>
        <a:p>
          <a:endParaRPr lang="en-US"/>
        </a:p>
      </dgm:t>
    </dgm:pt>
    <dgm:pt modelId="{EDFBDD38-7A54-4C50-BC47-E09745FDF6D2}" type="pres">
      <dgm:prSet presAssocID="{FECA5AAF-BE8A-4AA9-A4F5-527448A905C1}" presName="linear" presStyleCnt="0">
        <dgm:presLayoutVars>
          <dgm:animLvl val="lvl"/>
          <dgm:resizeHandles val="exact"/>
        </dgm:presLayoutVars>
      </dgm:prSet>
      <dgm:spPr/>
    </dgm:pt>
    <dgm:pt modelId="{E6FB2DC6-3A7F-4488-BEE9-AC424EC6CD01}" type="pres">
      <dgm:prSet presAssocID="{B8CB4368-232C-4BAE-8F9C-2D225F015072}" presName="parentText" presStyleLbl="node1" presStyleIdx="0" presStyleCnt="3">
        <dgm:presLayoutVars>
          <dgm:chMax val="0"/>
          <dgm:bulletEnabled val="1"/>
        </dgm:presLayoutVars>
      </dgm:prSet>
      <dgm:spPr/>
    </dgm:pt>
    <dgm:pt modelId="{EABDD203-5ED3-4D31-9638-C90E739ECA9D}" type="pres">
      <dgm:prSet presAssocID="{B8CB4368-232C-4BAE-8F9C-2D225F015072}" presName="childText" presStyleLbl="revTx" presStyleIdx="0" presStyleCnt="2">
        <dgm:presLayoutVars>
          <dgm:bulletEnabled val="1"/>
        </dgm:presLayoutVars>
      </dgm:prSet>
      <dgm:spPr/>
    </dgm:pt>
    <dgm:pt modelId="{3F238932-F267-43DD-B60E-8ACA876B7DB8}" type="pres">
      <dgm:prSet presAssocID="{01D81F68-8626-4957-8155-18EEEE5F9653}" presName="parentText" presStyleLbl="node1" presStyleIdx="1" presStyleCnt="3">
        <dgm:presLayoutVars>
          <dgm:chMax val="0"/>
          <dgm:bulletEnabled val="1"/>
        </dgm:presLayoutVars>
      </dgm:prSet>
      <dgm:spPr/>
    </dgm:pt>
    <dgm:pt modelId="{5B38D02C-08DF-4875-83E6-C214870FD196}" type="pres">
      <dgm:prSet presAssocID="{01D81F68-8626-4957-8155-18EEEE5F9653}" presName="childText" presStyleLbl="revTx" presStyleIdx="1" presStyleCnt="2">
        <dgm:presLayoutVars>
          <dgm:bulletEnabled val="1"/>
        </dgm:presLayoutVars>
      </dgm:prSet>
      <dgm:spPr/>
    </dgm:pt>
    <dgm:pt modelId="{501A6911-0403-479C-A746-59855A336618}" type="pres">
      <dgm:prSet presAssocID="{F4268673-C10B-4947-90FE-4E6069766425}" presName="parentText" presStyleLbl="node1" presStyleIdx="2" presStyleCnt="3">
        <dgm:presLayoutVars>
          <dgm:chMax val="0"/>
          <dgm:bulletEnabled val="1"/>
        </dgm:presLayoutVars>
      </dgm:prSet>
      <dgm:spPr/>
    </dgm:pt>
  </dgm:ptLst>
  <dgm:cxnLst>
    <dgm:cxn modelId="{8B0CB701-CE61-4969-B08B-F6894A7E09ED}" type="presOf" srcId="{5F519EDC-EEC1-4373-ACD9-04C3E1A0BFED}" destId="{5B38D02C-08DF-4875-83E6-C214870FD196}" srcOrd="0" destOrd="0" presId="urn:microsoft.com/office/officeart/2005/8/layout/vList2"/>
    <dgm:cxn modelId="{F52E260F-EFA6-4E44-8AFA-29F80D7490CC}" type="presOf" srcId="{7A9B0E8C-A5E8-4D0E-9FA6-D0C2B464B9FF}" destId="{5B38D02C-08DF-4875-83E6-C214870FD196}" srcOrd="0" destOrd="3" presId="urn:microsoft.com/office/officeart/2005/8/layout/vList2"/>
    <dgm:cxn modelId="{2E51F424-085C-4173-9706-228E73089EC1}" type="presOf" srcId="{E626DA45-D21D-4FD3-945D-6A896DEB2444}" destId="{EABDD203-5ED3-4D31-9638-C90E739ECA9D}" srcOrd="0" destOrd="0" presId="urn:microsoft.com/office/officeart/2005/8/layout/vList2"/>
    <dgm:cxn modelId="{25371F40-6222-4594-B507-51B8C387237F}" type="presOf" srcId="{C16629A6-793C-40FD-8262-D779A81287A9}" destId="{5B38D02C-08DF-4875-83E6-C214870FD196}" srcOrd="0" destOrd="2" presId="urn:microsoft.com/office/officeart/2005/8/layout/vList2"/>
    <dgm:cxn modelId="{59801960-2D09-4F78-8A85-92E391B80043}" srcId="{B8CB4368-232C-4BAE-8F9C-2D225F015072}" destId="{5179DAB8-D0BA-461E-AAE5-08AFDDF0E827}" srcOrd="2" destOrd="0" parTransId="{F3D8F89E-48F7-4223-8F00-DF7367D7D12A}" sibTransId="{9712C1D7-F635-42F7-9A42-398FA12E5A40}"/>
    <dgm:cxn modelId="{86B05B61-031F-467F-A191-72ACBA8CD5BB}" srcId="{B8CB4368-232C-4BAE-8F9C-2D225F015072}" destId="{747B6907-5768-4775-BE9A-0F5B173C67C9}" srcOrd="3" destOrd="0" parTransId="{60A6262F-88FE-4B0E-A21C-707DE38B3395}" sibTransId="{E5ADF120-1D02-4769-941F-492A70E2EF32}"/>
    <dgm:cxn modelId="{9E883F42-1D07-4ADC-88BB-6837075DC3BF}" type="presOf" srcId="{01D81F68-8626-4957-8155-18EEEE5F9653}" destId="{3F238932-F267-43DD-B60E-8ACA876B7DB8}" srcOrd="0" destOrd="0" presId="urn:microsoft.com/office/officeart/2005/8/layout/vList2"/>
    <dgm:cxn modelId="{B26DB866-8E9B-45C7-9397-8A13013D45A5}" type="presOf" srcId="{B8CB4368-232C-4BAE-8F9C-2D225F015072}" destId="{E6FB2DC6-3A7F-4488-BEE9-AC424EC6CD01}" srcOrd="0" destOrd="0" presId="urn:microsoft.com/office/officeart/2005/8/layout/vList2"/>
    <dgm:cxn modelId="{0E40DB68-6BE4-4498-969D-28180F063B52}" srcId="{FECA5AAF-BE8A-4AA9-A4F5-527448A905C1}" destId="{01D81F68-8626-4957-8155-18EEEE5F9653}" srcOrd="1" destOrd="0" parTransId="{2A71FE87-5A50-4C10-9499-7A183A317546}" sibTransId="{79F5E9EA-25CD-46C6-8C00-ACF6BB649D60}"/>
    <dgm:cxn modelId="{AE2DCF4E-F334-4C44-97CD-125C5E8B08AF}" type="presOf" srcId="{5179DAB8-D0BA-461E-AAE5-08AFDDF0E827}" destId="{EABDD203-5ED3-4D31-9638-C90E739ECA9D}" srcOrd="0" destOrd="2" presId="urn:microsoft.com/office/officeart/2005/8/layout/vList2"/>
    <dgm:cxn modelId="{7A681352-077A-4418-B7B2-9BAB1E907D2B}" srcId="{FECA5AAF-BE8A-4AA9-A4F5-527448A905C1}" destId="{B8CB4368-232C-4BAE-8F9C-2D225F015072}" srcOrd="0" destOrd="0" parTransId="{0B053FEE-5671-4772-933A-A7528DB434D8}" sibTransId="{D397E5A6-424F-406C-8A9F-E6C7F269387D}"/>
    <dgm:cxn modelId="{F0C44D52-045E-4300-AEDE-B00104CC4941}" srcId="{01D81F68-8626-4957-8155-18EEEE5F9653}" destId="{C16629A6-793C-40FD-8262-D779A81287A9}" srcOrd="2" destOrd="0" parTransId="{7D544826-8DA0-47A2-B107-8F97F0287CD0}" sibTransId="{FCC7D378-B7CF-4538-8013-2B68997DBE6D}"/>
    <dgm:cxn modelId="{2138D87E-6E52-4184-B4A2-0305586B60F6}" srcId="{FECA5AAF-BE8A-4AA9-A4F5-527448A905C1}" destId="{F4268673-C10B-4947-90FE-4E6069766425}" srcOrd="2" destOrd="0" parTransId="{74842AD0-C0AD-43F9-BC7D-0483C5E22EAC}" sibTransId="{0374D905-BE5A-4EBD-84B2-4272940DBAF2}"/>
    <dgm:cxn modelId="{5750E588-217F-4DC2-A380-B9D2A15D0F72}" srcId="{B8CB4368-232C-4BAE-8F9C-2D225F015072}" destId="{19E60B5E-48B6-4A35-BEE6-C52FABA6E68D}" srcOrd="1" destOrd="0" parTransId="{2CAC77E5-8E18-4FBE-8EA6-E343EA1A4DE4}" sibTransId="{455C39CD-DBDB-4781-8605-476EBA2FD05B}"/>
    <dgm:cxn modelId="{262D9790-1056-4D05-8BF5-9CC008E39E69}" srcId="{01D81F68-8626-4957-8155-18EEEE5F9653}" destId="{7A9B0E8C-A5E8-4D0E-9FA6-D0C2B464B9FF}" srcOrd="3" destOrd="0" parTransId="{3779563D-5DE1-4075-BAEA-7A3CAD09BF2F}" sibTransId="{1440D782-7170-4B9F-9442-86F40C72E70C}"/>
    <dgm:cxn modelId="{CABCAF90-3BC1-4FB8-A632-9425FAB67918}" type="presOf" srcId="{3E9D8F4E-6E7F-4626-95D5-D7D9F9F70C78}" destId="{5B38D02C-08DF-4875-83E6-C214870FD196}" srcOrd="0" destOrd="1" presId="urn:microsoft.com/office/officeart/2005/8/layout/vList2"/>
    <dgm:cxn modelId="{C9B5CD91-B80B-447E-AF3C-35F175533241}" type="presOf" srcId="{28F3CE1A-70A7-4772-8B11-089F6C9B395A}" destId="{5B38D02C-08DF-4875-83E6-C214870FD196}" srcOrd="0" destOrd="4" presId="urn:microsoft.com/office/officeart/2005/8/layout/vList2"/>
    <dgm:cxn modelId="{F2F9BA9B-9859-40BA-B6A7-2AB09BF6AE2A}" type="presOf" srcId="{19E60B5E-48B6-4A35-BEE6-C52FABA6E68D}" destId="{EABDD203-5ED3-4D31-9638-C90E739ECA9D}" srcOrd="0" destOrd="1" presId="urn:microsoft.com/office/officeart/2005/8/layout/vList2"/>
    <dgm:cxn modelId="{EEBA35A9-A538-452E-A76F-75B8856171C5}" type="presOf" srcId="{48E3275D-CDEA-48FB-B0A6-8908B5FD3201}" destId="{EABDD203-5ED3-4D31-9638-C90E739ECA9D}" srcOrd="0" destOrd="4" presId="urn:microsoft.com/office/officeart/2005/8/layout/vList2"/>
    <dgm:cxn modelId="{5499E9B5-FF3C-41E8-AC82-32F2EF0D12FF}" srcId="{01D81F68-8626-4957-8155-18EEEE5F9653}" destId="{3E9D8F4E-6E7F-4626-95D5-D7D9F9F70C78}" srcOrd="1" destOrd="0" parTransId="{834A6B17-31C5-49A3-8B35-44F8F08D03B3}" sibTransId="{21D8D949-75F1-4AA9-93D7-AF628531B526}"/>
    <dgm:cxn modelId="{058864B9-5605-4DD3-8021-47579DC0DFE7}" type="presOf" srcId="{747B6907-5768-4775-BE9A-0F5B173C67C9}" destId="{EABDD203-5ED3-4D31-9638-C90E739ECA9D}" srcOrd="0" destOrd="3" presId="urn:microsoft.com/office/officeart/2005/8/layout/vList2"/>
    <dgm:cxn modelId="{6C9AC5C1-5437-45A8-A1C0-965E8361F8AE}" srcId="{B8CB4368-232C-4BAE-8F9C-2D225F015072}" destId="{48E3275D-CDEA-48FB-B0A6-8908B5FD3201}" srcOrd="4" destOrd="0" parTransId="{8BC1FCD6-EE6E-41F4-BB40-0D328C93F2EE}" sibTransId="{F9A2664E-DF6E-44A9-8A76-A891419A68BD}"/>
    <dgm:cxn modelId="{C6F03AC3-27F9-44CB-B354-568E12710366}" srcId="{B8CB4368-232C-4BAE-8F9C-2D225F015072}" destId="{E626DA45-D21D-4FD3-945D-6A896DEB2444}" srcOrd="0" destOrd="0" parTransId="{D1EAF2C7-7156-4F0C-A3E5-0B7265EEB563}" sibTransId="{73EAEA99-A004-4B0D-9F19-A8967188E402}"/>
    <dgm:cxn modelId="{025532C6-F702-4A64-A314-F3874B2ADF89}" srcId="{01D81F68-8626-4957-8155-18EEEE5F9653}" destId="{28F3CE1A-70A7-4772-8B11-089F6C9B395A}" srcOrd="4" destOrd="0" parTransId="{6C9E75AD-7C9F-4775-B1E0-60DAC65939AF}" sibTransId="{BE00C8D0-89E7-4FCB-AB7B-148B62FE059D}"/>
    <dgm:cxn modelId="{CEA54AF0-7C6B-4819-B0DE-398B14FD867D}" srcId="{01D81F68-8626-4957-8155-18EEEE5F9653}" destId="{5F519EDC-EEC1-4373-ACD9-04C3E1A0BFED}" srcOrd="0" destOrd="0" parTransId="{A7F32A3D-96F7-4814-834B-2506948BB117}" sibTransId="{FDC90407-1399-4159-AE34-24EAD55A5CB1}"/>
    <dgm:cxn modelId="{2CBB48DA-D16F-42A5-AF84-69BEAC956EA3}" type="presOf" srcId="{FECA5AAF-BE8A-4AA9-A4F5-527448A905C1}" destId="{EDFBDD38-7A54-4C50-BC47-E09745FDF6D2}" srcOrd="0" destOrd="0" presId="urn:microsoft.com/office/officeart/2005/8/layout/vList2"/>
    <dgm:cxn modelId="{1215B99F-FC40-4C72-9754-EF5E159A7839}" type="presOf" srcId="{F4268673-C10B-4947-90FE-4E6069766425}" destId="{501A6911-0403-479C-A746-59855A336618}" srcOrd="0" destOrd="0" presId="urn:microsoft.com/office/officeart/2005/8/layout/vList2"/>
    <dgm:cxn modelId="{FD711718-59D8-4B00-AEFC-AC34CE49B6EE}" type="presParOf" srcId="{EDFBDD38-7A54-4C50-BC47-E09745FDF6D2}" destId="{E6FB2DC6-3A7F-4488-BEE9-AC424EC6CD01}" srcOrd="0" destOrd="0" presId="urn:microsoft.com/office/officeart/2005/8/layout/vList2"/>
    <dgm:cxn modelId="{27263784-1985-4794-9076-97534CA8BE6C}" type="presParOf" srcId="{EDFBDD38-7A54-4C50-BC47-E09745FDF6D2}" destId="{EABDD203-5ED3-4D31-9638-C90E739ECA9D}" srcOrd="1" destOrd="0" presId="urn:microsoft.com/office/officeart/2005/8/layout/vList2"/>
    <dgm:cxn modelId="{FF2D284D-1880-4B5C-8F05-35079B49FB96}" type="presParOf" srcId="{EDFBDD38-7A54-4C50-BC47-E09745FDF6D2}" destId="{3F238932-F267-43DD-B60E-8ACA876B7DB8}" srcOrd="2" destOrd="0" presId="urn:microsoft.com/office/officeart/2005/8/layout/vList2"/>
    <dgm:cxn modelId="{40DDBA82-E42E-4CA6-B3C0-9C967A4156CB}" type="presParOf" srcId="{EDFBDD38-7A54-4C50-BC47-E09745FDF6D2}" destId="{5B38D02C-08DF-4875-83E6-C214870FD196}" srcOrd="3" destOrd="0" presId="urn:microsoft.com/office/officeart/2005/8/layout/vList2"/>
    <dgm:cxn modelId="{42E5C12D-450B-471B-BFB5-53ECADADCF31}" type="presParOf" srcId="{EDFBDD38-7A54-4C50-BC47-E09745FDF6D2}" destId="{501A6911-0403-479C-A746-59855A33661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38450D5-54E7-43D1-9581-81BFE4D6429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BAB5B253-2E27-45FE-948B-AA37F14F0BB5}">
      <dgm:prSet phldrT="[Text]"/>
      <dgm:spPr>
        <a:solidFill>
          <a:schemeClr val="tx2">
            <a:lumMod val="60000"/>
            <a:lumOff val="40000"/>
          </a:schemeClr>
        </a:solidFill>
      </dgm:spPr>
      <dgm:t>
        <a:bodyPr/>
        <a:lstStyle/>
        <a:p>
          <a:r>
            <a:rPr lang="en-US" dirty="0"/>
            <a:t>Areas / Types of inspections</a:t>
          </a:r>
        </a:p>
      </dgm:t>
    </dgm:pt>
    <dgm:pt modelId="{9201911F-4D78-4CB5-82BB-4952380E6894}" type="parTrans" cxnId="{6185AB9C-7C7D-4A9C-9DA5-BDF894007BEA}">
      <dgm:prSet/>
      <dgm:spPr/>
      <dgm:t>
        <a:bodyPr/>
        <a:lstStyle/>
        <a:p>
          <a:endParaRPr lang="en-US"/>
        </a:p>
      </dgm:t>
    </dgm:pt>
    <dgm:pt modelId="{89060815-2F9B-4C7C-88BC-5CBB1AAF5290}" type="sibTrans" cxnId="{6185AB9C-7C7D-4A9C-9DA5-BDF894007BEA}">
      <dgm:prSet/>
      <dgm:spPr/>
      <dgm:t>
        <a:bodyPr/>
        <a:lstStyle/>
        <a:p>
          <a:endParaRPr lang="en-US"/>
        </a:p>
      </dgm:t>
    </dgm:pt>
    <dgm:pt modelId="{EF0B3D1A-D1F5-4F0F-A906-9A22732B9FC6}">
      <dgm:prSet phldrT="[Text]"/>
      <dgm:spPr/>
      <dgm:t>
        <a:bodyPr/>
        <a:lstStyle/>
        <a:p>
          <a:r>
            <a:rPr lang="en-US"/>
            <a:t>Manufacturing</a:t>
          </a:r>
        </a:p>
      </dgm:t>
    </dgm:pt>
    <dgm:pt modelId="{51350DF5-E75B-40BA-A4B8-8DEBEAE878DE}" type="parTrans" cxnId="{23BD4D2F-BB86-4476-BB17-989EFB081F44}">
      <dgm:prSet/>
      <dgm:spPr/>
      <dgm:t>
        <a:bodyPr/>
        <a:lstStyle/>
        <a:p>
          <a:endParaRPr lang="en-US"/>
        </a:p>
      </dgm:t>
    </dgm:pt>
    <dgm:pt modelId="{4D421F9C-2169-4F33-A380-E573A3F20698}" type="sibTrans" cxnId="{23BD4D2F-BB86-4476-BB17-989EFB081F44}">
      <dgm:prSet/>
      <dgm:spPr/>
      <dgm:t>
        <a:bodyPr/>
        <a:lstStyle/>
        <a:p>
          <a:endParaRPr lang="en-US"/>
        </a:p>
      </dgm:t>
    </dgm:pt>
    <dgm:pt modelId="{295B5F81-4823-4907-8B0A-FD8421980E09}">
      <dgm:prSet phldrT="[Text]"/>
      <dgm:spPr/>
      <dgm:t>
        <a:bodyPr/>
        <a:lstStyle/>
        <a:p>
          <a:r>
            <a:rPr lang="en-US"/>
            <a:t>Quality Control</a:t>
          </a:r>
        </a:p>
        <a:p>
          <a:r>
            <a:rPr lang="en-US"/>
            <a:t>Labs</a:t>
          </a:r>
        </a:p>
      </dgm:t>
    </dgm:pt>
    <dgm:pt modelId="{91388CAC-94C3-45F4-9185-47CF05986F59}" type="parTrans" cxnId="{C78F1575-95E0-4BD5-91B1-F75DD022359F}">
      <dgm:prSet/>
      <dgm:spPr/>
      <dgm:t>
        <a:bodyPr/>
        <a:lstStyle/>
        <a:p>
          <a:endParaRPr lang="en-US"/>
        </a:p>
      </dgm:t>
    </dgm:pt>
    <dgm:pt modelId="{28A55AC5-0793-4BF2-9036-90F87281B7A2}" type="sibTrans" cxnId="{C78F1575-95E0-4BD5-91B1-F75DD022359F}">
      <dgm:prSet/>
      <dgm:spPr/>
      <dgm:t>
        <a:bodyPr/>
        <a:lstStyle/>
        <a:p>
          <a:endParaRPr lang="en-US"/>
        </a:p>
      </dgm:t>
    </dgm:pt>
    <dgm:pt modelId="{2E9D5F6E-4308-4F60-A2B9-B670863476B6}">
      <dgm:prSet phldrT="[Text]"/>
      <dgm:spPr/>
      <dgm:t>
        <a:bodyPr/>
        <a:lstStyle/>
        <a:p>
          <a:r>
            <a:rPr lang="en-US"/>
            <a:t>Warehouse</a:t>
          </a:r>
        </a:p>
      </dgm:t>
    </dgm:pt>
    <dgm:pt modelId="{C28A447D-20E3-4B92-B947-12D25096FF01}" type="parTrans" cxnId="{E29DAFE4-9D16-49C8-9067-922A3CF24F66}">
      <dgm:prSet/>
      <dgm:spPr/>
      <dgm:t>
        <a:bodyPr/>
        <a:lstStyle/>
        <a:p>
          <a:endParaRPr lang="en-US"/>
        </a:p>
      </dgm:t>
    </dgm:pt>
    <dgm:pt modelId="{F5FE8206-01D4-4911-B7C1-47C12705055D}" type="sibTrans" cxnId="{E29DAFE4-9D16-49C8-9067-922A3CF24F66}">
      <dgm:prSet/>
      <dgm:spPr/>
      <dgm:t>
        <a:bodyPr/>
        <a:lstStyle/>
        <a:p>
          <a:endParaRPr lang="en-US"/>
        </a:p>
      </dgm:t>
    </dgm:pt>
    <dgm:pt modelId="{A63CB376-24A1-46FA-A64A-82A5AFCC87B8}">
      <dgm:prSet phldrT="[Text]"/>
      <dgm:spPr/>
      <dgm:t>
        <a:bodyPr/>
        <a:lstStyle/>
        <a:p>
          <a:r>
            <a:rPr lang="en-US"/>
            <a:t>Utilities </a:t>
          </a:r>
        </a:p>
      </dgm:t>
    </dgm:pt>
    <dgm:pt modelId="{229E9533-9B15-4D9B-AED8-27656493F50A}" type="parTrans" cxnId="{C19F46AF-3549-45F0-B68F-75396110ED7E}">
      <dgm:prSet/>
      <dgm:spPr/>
      <dgm:t>
        <a:bodyPr/>
        <a:lstStyle/>
        <a:p>
          <a:endParaRPr lang="en-US"/>
        </a:p>
      </dgm:t>
    </dgm:pt>
    <dgm:pt modelId="{EF527275-9CF2-4000-8FB0-7C090000563E}" type="sibTrans" cxnId="{C19F46AF-3549-45F0-B68F-75396110ED7E}">
      <dgm:prSet/>
      <dgm:spPr/>
      <dgm:t>
        <a:bodyPr/>
        <a:lstStyle/>
        <a:p>
          <a:endParaRPr lang="en-US"/>
        </a:p>
      </dgm:t>
    </dgm:pt>
    <dgm:pt modelId="{FB46FB3E-640F-4BF4-A912-0D4FB2EFCD80}">
      <dgm:prSet phldrT="[Text]"/>
      <dgm:spPr/>
      <dgm:t>
        <a:bodyPr/>
        <a:lstStyle/>
        <a:p>
          <a:r>
            <a:rPr lang="en-US" dirty="0"/>
            <a:t>Facilities / Rooms</a:t>
          </a:r>
        </a:p>
      </dgm:t>
    </dgm:pt>
    <dgm:pt modelId="{8E97D146-566A-4128-A283-8309910DBA8B}" type="parTrans" cxnId="{636AE542-D59E-4AA5-8F7B-5CE10505BE39}">
      <dgm:prSet/>
      <dgm:spPr/>
      <dgm:t>
        <a:bodyPr/>
        <a:lstStyle/>
        <a:p>
          <a:endParaRPr lang="en-US"/>
        </a:p>
      </dgm:t>
    </dgm:pt>
    <dgm:pt modelId="{D5A72728-9CDC-4AEA-A774-7A2F6FA2D8A1}" type="sibTrans" cxnId="{636AE542-D59E-4AA5-8F7B-5CE10505BE39}">
      <dgm:prSet/>
      <dgm:spPr/>
      <dgm:t>
        <a:bodyPr/>
        <a:lstStyle/>
        <a:p>
          <a:endParaRPr lang="en-US"/>
        </a:p>
      </dgm:t>
    </dgm:pt>
    <dgm:pt modelId="{605495BD-D3D8-4937-8AE7-2D0139892AA7}">
      <dgm:prSet phldrT="[Text]"/>
      <dgm:spPr/>
      <dgm:t>
        <a:bodyPr/>
        <a:lstStyle/>
        <a:p>
          <a:r>
            <a:rPr lang="en-US"/>
            <a:t>Small Parts</a:t>
          </a:r>
        </a:p>
      </dgm:t>
    </dgm:pt>
    <dgm:pt modelId="{9354D68F-7227-4F3A-909D-159D9E369430}" type="parTrans" cxnId="{0A4F8CA6-F145-4102-BA84-4FA24A6355B0}">
      <dgm:prSet/>
      <dgm:spPr/>
      <dgm:t>
        <a:bodyPr/>
        <a:lstStyle/>
        <a:p>
          <a:endParaRPr lang="en-US"/>
        </a:p>
      </dgm:t>
    </dgm:pt>
    <dgm:pt modelId="{01806121-6FC6-43B5-8003-AB07BEBA4EA7}" type="sibTrans" cxnId="{0A4F8CA6-F145-4102-BA84-4FA24A6355B0}">
      <dgm:prSet/>
      <dgm:spPr/>
      <dgm:t>
        <a:bodyPr/>
        <a:lstStyle/>
        <a:p>
          <a:endParaRPr lang="en-US"/>
        </a:p>
      </dgm:t>
    </dgm:pt>
    <dgm:pt modelId="{9356344D-9F48-45A6-BD12-23D03B0C9A1F}" type="pres">
      <dgm:prSet presAssocID="{F38450D5-54E7-43D1-9581-81BFE4D6429E}" presName="hierChild1" presStyleCnt="0">
        <dgm:presLayoutVars>
          <dgm:orgChart val="1"/>
          <dgm:chPref val="1"/>
          <dgm:dir/>
          <dgm:animOne val="branch"/>
          <dgm:animLvl val="lvl"/>
          <dgm:resizeHandles/>
        </dgm:presLayoutVars>
      </dgm:prSet>
      <dgm:spPr/>
    </dgm:pt>
    <dgm:pt modelId="{1567428E-1CA6-4BF7-8208-4F99E7754E04}" type="pres">
      <dgm:prSet presAssocID="{BAB5B253-2E27-45FE-948B-AA37F14F0BB5}" presName="hierRoot1" presStyleCnt="0">
        <dgm:presLayoutVars>
          <dgm:hierBranch val="init"/>
        </dgm:presLayoutVars>
      </dgm:prSet>
      <dgm:spPr/>
    </dgm:pt>
    <dgm:pt modelId="{6A45023C-EAB3-4B63-87CD-BD959614C7A1}" type="pres">
      <dgm:prSet presAssocID="{BAB5B253-2E27-45FE-948B-AA37F14F0BB5}" presName="rootComposite1" presStyleCnt="0"/>
      <dgm:spPr/>
    </dgm:pt>
    <dgm:pt modelId="{CB30D62B-9477-4B8E-B3B4-DD537F74642E}" type="pres">
      <dgm:prSet presAssocID="{BAB5B253-2E27-45FE-948B-AA37F14F0BB5}" presName="rootText1" presStyleLbl="node0" presStyleIdx="0" presStyleCnt="1">
        <dgm:presLayoutVars>
          <dgm:chPref val="3"/>
        </dgm:presLayoutVars>
      </dgm:prSet>
      <dgm:spPr/>
    </dgm:pt>
    <dgm:pt modelId="{CC19D668-5234-4773-8400-E3CBB88BF626}" type="pres">
      <dgm:prSet presAssocID="{BAB5B253-2E27-45FE-948B-AA37F14F0BB5}" presName="rootConnector1" presStyleLbl="node1" presStyleIdx="0" presStyleCnt="0"/>
      <dgm:spPr/>
    </dgm:pt>
    <dgm:pt modelId="{456799F1-D122-4284-B852-40918A447F5B}" type="pres">
      <dgm:prSet presAssocID="{BAB5B253-2E27-45FE-948B-AA37F14F0BB5}" presName="hierChild2" presStyleCnt="0"/>
      <dgm:spPr/>
    </dgm:pt>
    <dgm:pt modelId="{881C3534-13BC-4243-B2FE-4EF045E4F48B}" type="pres">
      <dgm:prSet presAssocID="{51350DF5-E75B-40BA-A4B8-8DEBEAE878DE}" presName="Name37" presStyleLbl="parChTrans1D2" presStyleIdx="0" presStyleCnt="6"/>
      <dgm:spPr/>
    </dgm:pt>
    <dgm:pt modelId="{7CFBB66B-B86A-4DA5-8CBB-DD2179AD25BA}" type="pres">
      <dgm:prSet presAssocID="{EF0B3D1A-D1F5-4F0F-A906-9A22732B9FC6}" presName="hierRoot2" presStyleCnt="0">
        <dgm:presLayoutVars>
          <dgm:hierBranch val="init"/>
        </dgm:presLayoutVars>
      </dgm:prSet>
      <dgm:spPr/>
    </dgm:pt>
    <dgm:pt modelId="{CA6C9B38-7C19-49C0-9CFA-D9F081D19863}" type="pres">
      <dgm:prSet presAssocID="{EF0B3D1A-D1F5-4F0F-A906-9A22732B9FC6}" presName="rootComposite" presStyleCnt="0"/>
      <dgm:spPr/>
    </dgm:pt>
    <dgm:pt modelId="{0711A88B-3EFF-4836-8AB3-C85BEE485578}" type="pres">
      <dgm:prSet presAssocID="{EF0B3D1A-D1F5-4F0F-A906-9A22732B9FC6}" presName="rootText" presStyleLbl="node2" presStyleIdx="0" presStyleCnt="6">
        <dgm:presLayoutVars>
          <dgm:chPref val="3"/>
        </dgm:presLayoutVars>
      </dgm:prSet>
      <dgm:spPr/>
    </dgm:pt>
    <dgm:pt modelId="{A0886C8F-1FCD-412D-A7B2-EE551D8451D2}" type="pres">
      <dgm:prSet presAssocID="{EF0B3D1A-D1F5-4F0F-A906-9A22732B9FC6}" presName="rootConnector" presStyleLbl="node2" presStyleIdx="0" presStyleCnt="6"/>
      <dgm:spPr/>
    </dgm:pt>
    <dgm:pt modelId="{4A3D95D5-F7AD-4D98-B98F-1C787C500C89}" type="pres">
      <dgm:prSet presAssocID="{EF0B3D1A-D1F5-4F0F-A906-9A22732B9FC6}" presName="hierChild4" presStyleCnt="0"/>
      <dgm:spPr/>
    </dgm:pt>
    <dgm:pt modelId="{42440564-451F-4580-9B9B-4536004BABB3}" type="pres">
      <dgm:prSet presAssocID="{EF0B3D1A-D1F5-4F0F-A906-9A22732B9FC6}" presName="hierChild5" presStyleCnt="0"/>
      <dgm:spPr/>
    </dgm:pt>
    <dgm:pt modelId="{23D7617E-A25B-46A7-A519-0AC0C74FD637}" type="pres">
      <dgm:prSet presAssocID="{91388CAC-94C3-45F4-9185-47CF05986F59}" presName="Name37" presStyleLbl="parChTrans1D2" presStyleIdx="1" presStyleCnt="6"/>
      <dgm:spPr/>
    </dgm:pt>
    <dgm:pt modelId="{09444800-B79C-48B9-A777-A74406766238}" type="pres">
      <dgm:prSet presAssocID="{295B5F81-4823-4907-8B0A-FD8421980E09}" presName="hierRoot2" presStyleCnt="0">
        <dgm:presLayoutVars>
          <dgm:hierBranch val="init"/>
        </dgm:presLayoutVars>
      </dgm:prSet>
      <dgm:spPr/>
    </dgm:pt>
    <dgm:pt modelId="{CA0DB81C-9005-4447-8D2F-0E988F1B0FDB}" type="pres">
      <dgm:prSet presAssocID="{295B5F81-4823-4907-8B0A-FD8421980E09}" presName="rootComposite" presStyleCnt="0"/>
      <dgm:spPr/>
    </dgm:pt>
    <dgm:pt modelId="{E1BE0B24-1279-48B1-BD8C-00A851C13043}" type="pres">
      <dgm:prSet presAssocID="{295B5F81-4823-4907-8B0A-FD8421980E09}" presName="rootText" presStyleLbl="node2" presStyleIdx="1" presStyleCnt="6">
        <dgm:presLayoutVars>
          <dgm:chPref val="3"/>
        </dgm:presLayoutVars>
      </dgm:prSet>
      <dgm:spPr/>
    </dgm:pt>
    <dgm:pt modelId="{1AC44367-F2B1-4F1D-8AA7-9130D702C569}" type="pres">
      <dgm:prSet presAssocID="{295B5F81-4823-4907-8B0A-FD8421980E09}" presName="rootConnector" presStyleLbl="node2" presStyleIdx="1" presStyleCnt="6"/>
      <dgm:spPr/>
    </dgm:pt>
    <dgm:pt modelId="{DAE1304A-2880-4733-B296-F2AF7AC02696}" type="pres">
      <dgm:prSet presAssocID="{295B5F81-4823-4907-8B0A-FD8421980E09}" presName="hierChild4" presStyleCnt="0"/>
      <dgm:spPr/>
    </dgm:pt>
    <dgm:pt modelId="{85056C15-1A91-4FF5-AE31-6AF8ACE75F17}" type="pres">
      <dgm:prSet presAssocID="{295B5F81-4823-4907-8B0A-FD8421980E09}" presName="hierChild5" presStyleCnt="0"/>
      <dgm:spPr/>
    </dgm:pt>
    <dgm:pt modelId="{67FE8444-67A2-499F-8DA5-C4661A3D493D}" type="pres">
      <dgm:prSet presAssocID="{C28A447D-20E3-4B92-B947-12D25096FF01}" presName="Name37" presStyleLbl="parChTrans1D2" presStyleIdx="2" presStyleCnt="6"/>
      <dgm:spPr/>
    </dgm:pt>
    <dgm:pt modelId="{FE5D04E1-C338-478B-AD4C-84F3A0256759}" type="pres">
      <dgm:prSet presAssocID="{2E9D5F6E-4308-4F60-A2B9-B670863476B6}" presName="hierRoot2" presStyleCnt="0">
        <dgm:presLayoutVars>
          <dgm:hierBranch val="init"/>
        </dgm:presLayoutVars>
      </dgm:prSet>
      <dgm:spPr/>
    </dgm:pt>
    <dgm:pt modelId="{8FF737DC-135A-4AB4-BB80-C46D663EEA66}" type="pres">
      <dgm:prSet presAssocID="{2E9D5F6E-4308-4F60-A2B9-B670863476B6}" presName="rootComposite" presStyleCnt="0"/>
      <dgm:spPr/>
    </dgm:pt>
    <dgm:pt modelId="{183D73F1-89CE-4A9C-99ED-AD515127B6C9}" type="pres">
      <dgm:prSet presAssocID="{2E9D5F6E-4308-4F60-A2B9-B670863476B6}" presName="rootText" presStyleLbl="node2" presStyleIdx="2" presStyleCnt="6">
        <dgm:presLayoutVars>
          <dgm:chPref val="3"/>
        </dgm:presLayoutVars>
      </dgm:prSet>
      <dgm:spPr/>
    </dgm:pt>
    <dgm:pt modelId="{D93741B8-F3AC-4C50-9B49-969552B7A7E2}" type="pres">
      <dgm:prSet presAssocID="{2E9D5F6E-4308-4F60-A2B9-B670863476B6}" presName="rootConnector" presStyleLbl="node2" presStyleIdx="2" presStyleCnt="6"/>
      <dgm:spPr/>
    </dgm:pt>
    <dgm:pt modelId="{136F6EE8-B569-4A93-A098-9F628EB5397A}" type="pres">
      <dgm:prSet presAssocID="{2E9D5F6E-4308-4F60-A2B9-B670863476B6}" presName="hierChild4" presStyleCnt="0"/>
      <dgm:spPr/>
    </dgm:pt>
    <dgm:pt modelId="{BFF248A7-C906-416D-B3AE-24A067E9A6BB}" type="pres">
      <dgm:prSet presAssocID="{2E9D5F6E-4308-4F60-A2B9-B670863476B6}" presName="hierChild5" presStyleCnt="0"/>
      <dgm:spPr/>
    </dgm:pt>
    <dgm:pt modelId="{5EC2305C-9C0D-41D3-B463-2B1DBC5352D2}" type="pres">
      <dgm:prSet presAssocID="{229E9533-9B15-4D9B-AED8-27656493F50A}" presName="Name37" presStyleLbl="parChTrans1D2" presStyleIdx="3" presStyleCnt="6"/>
      <dgm:spPr/>
    </dgm:pt>
    <dgm:pt modelId="{0E430B6F-8700-4B72-A7FE-8FC745EFCB23}" type="pres">
      <dgm:prSet presAssocID="{A63CB376-24A1-46FA-A64A-82A5AFCC87B8}" presName="hierRoot2" presStyleCnt="0">
        <dgm:presLayoutVars>
          <dgm:hierBranch val="init"/>
        </dgm:presLayoutVars>
      </dgm:prSet>
      <dgm:spPr/>
    </dgm:pt>
    <dgm:pt modelId="{2C3D3897-F021-48DE-B54A-53E2C1BDC992}" type="pres">
      <dgm:prSet presAssocID="{A63CB376-24A1-46FA-A64A-82A5AFCC87B8}" presName="rootComposite" presStyleCnt="0"/>
      <dgm:spPr/>
    </dgm:pt>
    <dgm:pt modelId="{DF29C1A3-EBD8-47F5-B1A6-12AE7DF361E6}" type="pres">
      <dgm:prSet presAssocID="{A63CB376-24A1-46FA-A64A-82A5AFCC87B8}" presName="rootText" presStyleLbl="node2" presStyleIdx="3" presStyleCnt="6">
        <dgm:presLayoutVars>
          <dgm:chPref val="3"/>
        </dgm:presLayoutVars>
      </dgm:prSet>
      <dgm:spPr/>
    </dgm:pt>
    <dgm:pt modelId="{633308C5-0683-4C1E-9DE6-AA5EE3F93F6A}" type="pres">
      <dgm:prSet presAssocID="{A63CB376-24A1-46FA-A64A-82A5AFCC87B8}" presName="rootConnector" presStyleLbl="node2" presStyleIdx="3" presStyleCnt="6"/>
      <dgm:spPr/>
    </dgm:pt>
    <dgm:pt modelId="{C93250E6-B869-47FF-B531-2ACECA4AA77A}" type="pres">
      <dgm:prSet presAssocID="{A63CB376-24A1-46FA-A64A-82A5AFCC87B8}" presName="hierChild4" presStyleCnt="0"/>
      <dgm:spPr/>
    </dgm:pt>
    <dgm:pt modelId="{EA6EA2A6-BC75-41AA-BB9E-8714C5D7C65F}" type="pres">
      <dgm:prSet presAssocID="{A63CB376-24A1-46FA-A64A-82A5AFCC87B8}" presName="hierChild5" presStyleCnt="0"/>
      <dgm:spPr/>
    </dgm:pt>
    <dgm:pt modelId="{2FC12EC5-7EDE-4EF0-898A-B0EC312FAC55}" type="pres">
      <dgm:prSet presAssocID="{8E97D146-566A-4128-A283-8309910DBA8B}" presName="Name37" presStyleLbl="parChTrans1D2" presStyleIdx="4" presStyleCnt="6"/>
      <dgm:spPr/>
    </dgm:pt>
    <dgm:pt modelId="{C360A5A6-4380-4B51-AB27-ABAB2B3C24E6}" type="pres">
      <dgm:prSet presAssocID="{FB46FB3E-640F-4BF4-A912-0D4FB2EFCD80}" presName="hierRoot2" presStyleCnt="0">
        <dgm:presLayoutVars>
          <dgm:hierBranch val="init"/>
        </dgm:presLayoutVars>
      </dgm:prSet>
      <dgm:spPr/>
    </dgm:pt>
    <dgm:pt modelId="{49AF6CB8-BD57-4352-9B62-7C6A7B8E9D9E}" type="pres">
      <dgm:prSet presAssocID="{FB46FB3E-640F-4BF4-A912-0D4FB2EFCD80}" presName="rootComposite" presStyleCnt="0"/>
      <dgm:spPr/>
    </dgm:pt>
    <dgm:pt modelId="{64779F9E-229C-4C1F-9A65-07676A6CF0C6}" type="pres">
      <dgm:prSet presAssocID="{FB46FB3E-640F-4BF4-A912-0D4FB2EFCD80}" presName="rootText" presStyleLbl="node2" presStyleIdx="4" presStyleCnt="6">
        <dgm:presLayoutVars>
          <dgm:chPref val="3"/>
        </dgm:presLayoutVars>
      </dgm:prSet>
      <dgm:spPr/>
    </dgm:pt>
    <dgm:pt modelId="{5012B493-444E-48FA-8752-995AAD75F9C7}" type="pres">
      <dgm:prSet presAssocID="{FB46FB3E-640F-4BF4-A912-0D4FB2EFCD80}" presName="rootConnector" presStyleLbl="node2" presStyleIdx="4" presStyleCnt="6"/>
      <dgm:spPr/>
    </dgm:pt>
    <dgm:pt modelId="{7490E795-19DD-425E-BD00-E796756BA173}" type="pres">
      <dgm:prSet presAssocID="{FB46FB3E-640F-4BF4-A912-0D4FB2EFCD80}" presName="hierChild4" presStyleCnt="0"/>
      <dgm:spPr/>
    </dgm:pt>
    <dgm:pt modelId="{37890779-B4CE-407A-8A1D-82ABC06B5650}" type="pres">
      <dgm:prSet presAssocID="{FB46FB3E-640F-4BF4-A912-0D4FB2EFCD80}" presName="hierChild5" presStyleCnt="0"/>
      <dgm:spPr/>
    </dgm:pt>
    <dgm:pt modelId="{35DDEB46-0CCF-48C6-BE81-D34DA4D390A3}" type="pres">
      <dgm:prSet presAssocID="{9354D68F-7227-4F3A-909D-159D9E369430}" presName="Name37" presStyleLbl="parChTrans1D2" presStyleIdx="5" presStyleCnt="6"/>
      <dgm:spPr/>
    </dgm:pt>
    <dgm:pt modelId="{C4AED7E5-588F-4F24-AB4F-A395FCAFE689}" type="pres">
      <dgm:prSet presAssocID="{605495BD-D3D8-4937-8AE7-2D0139892AA7}" presName="hierRoot2" presStyleCnt="0">
        <dgm:presLayoutVars>
          <dgm:hierBranch val="init"/>
        </dgm:presLayoutVars>
      </dgm:prSet>
      <dgm:spPr/>
    </dgm:pt>
    <dgm:pt modelId="{81B84E1C-903A-40BF-BEA1-AB0DD20C3B0B}" type="pres">
      <dgm:prSet presAssocID="{605495BD-D3D8-4937-8AE7-2D0139892AA7}" presName="rootComposite" presStyleCnt="0"/>
      <dgm:spPr/>
    </dgm:pt>
    <dgm:pt modelId="{375B7A2A-FA2A-4372-BF18-C44FD085C8B7}" type="pres">
      <dgm:prSet presAssocID="{605495BD-D3D8-4937-8AE7-2D0139892AA7}" presName="rootText" presStyleLbl="node2" presStyleIdx="5" presStyleCnt="6">
        <dgm:presLayoutVars>
          <dgm:chPref val="3"/>
        </dgm:presLayoutVars>
      </dgm:prSet>
      <dgm:spPr/>
    </dgm:pt>
    <dgm:pt modelId="{94F9C5F6-191F-4F8E-B582-F6FEBD14920A}" type="pres">
      <dgm:prSet presAssocID="{605495BD-D3D8-4937-8AE7-2D0139892AA7}" presName="rootConnector" presStyleLbl="node2" presStyleIdx="5" presStyleCnt="6"/>
      <dgm:spPr/>
    </dgm:pt>
    <dgm:pt modelId="{0A7C0D2B-6BF1-4DFA-AFEF-74FBBA5601C4}" type="pres">
      <dgm:prSet presAssocID="{605495BD-D3D8-4937-8AE7-2D0139892AA7}" presName="hierChild4" presStyleCnt="0"/>
      <dgm:spPr/>
    </dgm:pt>
    <dgm:pt modelId="{C362DBD1-75D3-4A6C-BC79-4E9D1C657D58}" type="pres">
      <dgm:prSet presAssocID="{605495BD-D3D8-4937-8AE7-2D0139892AA7}" presName="hierChild5" presStyleCnt="0"/>
      <dgm:spPr/>
    </dgm:pt>
    <dgm:pt modelId="{56C53FD5-768A-4A47-9207-16906F0C6CD3}" type="pres">
      <dgm:prSet presAssocID="{BAB5B253-2E27-45FE-948B-AA37F14F0BB5}" presName="hierChild3" presStyleCnt="0"/>
      <dgm:spPr/>
    </dgm:pt>
  </dgm:ptLst>
  <dgm:cxnLst>
    <dgm:cxn modelId="{BE460201-D463-4699-BA4F-F05FC4254A76}" type="presOf" srcId="{F38450D5-54E7-43D1-9581-81BFE4D6429E}" destId="{9356344D-9F48-45A6-BD12-23D03B0C9A1F}" srcOrd="0" destOrd="0" presId="urn:microsoft.com/office/officeart/2005/8/layout/orgChart1"/>
    <dgm:cxn modelId="{C735C30C-DE0B-4283-B4BE-EC6F58012BD2}" type="presOf" srcId="{BAB5B253-2E27-45FE-948B-AA37F14F0BB5}" destId="{CB30D62B-9477-4B8E-B3B4-DD537F74642E}" srcOrd="0" destOrd="0" presId="urn:microsoft.com/office/officeart/2005/8/layout/orgChart1"/>
    <dgm:cxn modelId="{64D15318-30DD-48F9-B1A8-7D7901B5FEDA}" type="presOf" srcId="{BAB5B253-2E27-45FE-948B-AA37F14F0BB5}" destId="{CC19D668-5234-4773-8400-E3CBB88BF626}" srcOrd="1" destOrd="0" presId="urn:microsoft.com/office/officeart/2005/8/layout/orgChart1"/>
    <dgm:cxn modelId="{0BAAE81F-B769-4195-8867-698E97DFA364}" type="presOf" srcId="{EF0B3D1A-D1F5-4F0F-A906-9A22732B9FC6}" destId="{A0886C8F-1FCD-412D-A7B2-EE551D8451D2}" srcOrd="1" destOrd="0" presId="urn:microsoft.com/office/officeart/2005/8/layout/orgChart1"/>
    <dgm:cxn modelId="{23BD4D2F-BB86-4476-BB17-989EFB081F44}" srcId="{BAB5B253-2E27-45FE-948B-AA37F14F0BB5}" destId="{EF0B3D1A-D1F5-4F0F-A906-9A22732B9FC6}" srcOrd="0" destOrd="0" parTransId="{51350DF5-E75B-40BA-A4B8-8DEBEAE878DE}" sibTransId="{4D421F9C-2169-4F33-A380-E573A3F20698}"/>
    <dgm:cxn modelId="{11668B38-66E1-4692-816A-8B67CC8F0427}" type="presOf" srcId="{A63CB376-24A1-46FA-A64A-82A5AFCC87B8}" destId="{DF29C1A3-EBD8-47F5-B1A6-12AE7DF361E6}" srcOrd="0" destOrd="0" presId="urn:microsoft.com/office/officeart/2005/8/layout/orgChart1"/>
    <dgm:cxn modelId="{52E2233B-1D06-43B4-93E2-3479D4FC2050}" type="presOf" srcId="{295B5F81-4823-4907-8B0A-FD8421980E09}" destId="{1AC44367-F2B1-4F1D-8AA7-9130D702C569}" srcOrd="1" destOrd="0" presId="urn:microsoft.com/office/officeart/2005/8/layout/orgChart1"/>
    <dgm:cxn modelId="{6138AA5B-9011-4BAE-B267-0F31AEB38555}" type="presOf" srcId="{229E9533-9B15-4D9B-AED8-27656493F50A}" destId="{5EC2305C-9C0D-41D3-B463-2B1DBC5352D2}" srcOrd="0" destOrd="0" presId="urn:microsoft.com/office/officeart/2005/8/layout/orgChart1"/>
    <dgm:cxn modelId="{636AE542-D59E-4AA5-8F7B-5CE10505BE39}" srcId="{BAB5B253-2E27-45FE-948B-AA37F14F0BB5}" destId="{FB46FB3E-640F-4BF4-A912-0D4FB2EFCD80}" srcOrd="4" destOrd="0" parTransId="{8E97D146-566A-4128-A283-8309910DBA8B}" sibTransId="{D5A72728-9CDC-4AEA-A774-7A2F6FA2D8A1}"/>
    <dgm:cxn modelId="{86FD1050-181B-415D-A669-BFAFE2848AD2}" type="presOf" srcId="{605495BD-D3D8-4937-8AE7-2D0139892AA7}" destId="{94F9C5F6-191F-4F8E-B582-F6FEBD14920A}" srcOrd="1" destOrd="0" presId="urn:microsoft.com/office/officeart/2005/8/layout/orgChart1"/>
    <dgm:cxn modelId="{9D581172-E9E0-41B4-B39C-5FF282D22245}" type="presOf" srcId="{EF0B3D1A-D1F5-4F0F-A906-9A22732B9FC6}" destId="{0711A88B-3EFF-4836-8AB3-C85BEE485578}" srcOrd="0" destOrd="0" presId="urn:microsoft.com/office/officeart/2005/8/layout/orgChart1"/>
    <dgm:cxn modelId="{C78F1575-95E0-4BD5-91B1-F75DD022359F}" srcId="{BAB5B253-2E27-45FE-948B-AA37F14F0BB5}" destId="{295B5F81-4823-4907-8B0A-FD8421980E09}" srcOrd="1" destOrd="0" parTransId="{91388CAC-94C3-45F4-9185-47CF05986F59}" sibTransId="{28A55AC5-0793-4BF2-9036-90F87281B7A2}"/>
    <dgm:cxn modelId="{6E055E87-766E-4FBE-A176-37FD79732AD6}" type="presOf" srcId="{FB46FB3E-640F-4BF4-A912-0D4FB2EFCD80}" destId="{5012B493-444E-48FA-8752-995AAD75F9C7}" srcOrd="1" destOrd="0" presId="urn:microsoft.com/office/officeart/2005/8/layout/orgChart1"/>
    <dgm:cxn modelId="{BC845D91-40AD-4ECF-BDE7-543C7430F5FC}" type="presOf" srcId="{605495BD-D3D8-4937-8AE7-2D0139892AA7}" destId="{375B7A2A-FA2A-4372-BF18-C44FD085C8B7}" srcOrd="0" destOrd="0" presId="urn:microsoft.com/office/officeart/2005/8/layout/orgChart1"/>
    <dgm:cxn modelId="{6185AB9C-7C7D-4A9C-9DA5-BDF894007BEA}" srcId="{F38450D5-54E7-43D1-9581-81BFE4D6429E}" destId="{BAB5B253-2E27-45FE-948B-AA37F14F0BB5}" srcOrd="0" destOrd="0" parTransId="{9201911F-4D78-4CB5-82BB-4952380E6894}" sibTransId="{89060815-2F9B-4C7C-88BC-5CBB1AAF5290}"/>
    <dgm:cxn modelId="{0A4F8CA6-F145-4102-BA84-4FA24A6355B0}" srcId="{BAB5B253-2E27-45FE-948B-AA37F14F0BB5}" destId="{605495BD-D3D8-4937-8AE7-2D0139892AA7}" srcOrd="5" destOrd="0" parTransId="{9354D68F-7227-4F3A-909D-159D9E369430}" sibTransId="{01806121-6FC6-43B5-8003-AB07BEBA4EA7}"/>
    <dgm:cxn modelId="{AE6506A7-FADF-45C6-9CE1-AC798305309C}" type="presOf" srcId="{91388CAC-94C3-45F4-9185-47CF05986F59}" destId="{23D7617E-A25B-46A7-A519-0AC0C74FD637}" srcOrd="0" destOrd="0" presId="urn:microsoft.com/office/officeart/2005/8/layout/orgChart1"/>
    <dgm:cxn modelId="{7DF7DEA7-FB30-4687-9D51-34DD172A479C}" type="presOf" srcId="{2E9D5F6E-4308-4F60-A2B9-B670863476B6}" destId="{D93741B8-F3AC-4C50-9B49-969552B7A7E2}" srcOrd="1" destOrd="0" presId="urn:microsoft.com/office/officeart/2005/8/layout/orgChart1"/>
    <dgm:cxn modelId="{C32041AC-7358-42FA-917E-6A68AEFFB2CB}" type="presOf" srcId="{FB46FB3E-640F-4BF4-A912-0D4FB2EFCD80}" destId="{64779F9E-229C-4C1F-9A65-07676A6CF0C6}" srcOrd="0" destOrd="0" presId="urn:microsoft.com/office/officeart/2005/8/layout/orgChart1"/>
    <dgm:cxn modelId="{C19F46AF-3549-45F0-B68F-75396110ED7E}" srcId="{BAB5B253-2E27-45FE-948B-AA37F14F0BB5}" destId="{A63CB376-24A1-46FA-A64A-82A5AFCC87B8}" srcOrd="3" destOrd="0" parTransId="{229E9533-9B15-4D9B-AED8-27656493F50A}" sibTransId="{EF527275-9CF2-4000-8FB0-7C090000563E}"/>
    <dgm:cxn modelId="{2B0F82B8-8748-4653-A4C3-562EDCE1E7CA}" type="presOf" srcId="{9354D68F-7227-4F3A-909D-159D9E369430}" destId="{35DDEB46-0CCF-48C6-BE81-D34DA4D390A3}" srcOrd="0" destOrd="0" presId="urn:microsoft.com/office/officeart/2005/8/layout/orgChart1"/>
    <dgm:cxn modelId="{179208BB-2883-44A6-98F5-E655C4AECD58}" type="presOf" srcId="{51350DF5-E75B-40BA-A4B8-8DEBEAE878DE}" destId="{881C3534-13BC-4243-B2FE-4EF045E4F48B}" srcOrd="0" destOrd="0" presId="urn:microsoft.com/office/officeart/2005/8/layout/orgChart1"/>
    <dgm:cxn modelId="{359AEEDF-295C-496D-9D2B-9F43FF4762FF}" type="presOf" srcId="{8E97D146-566A-4128-A283-8309910DBA8B}" destId="{2FC12EC5-7EDE-4EF0-898A-B0EC312FAC55}" srcOrd="0" destOrd="0" presId="urn:microsoft.com/office/officeart/2005/8/layout/orgChart1"/>
    <dgm:cxn modelId="{A46C85C3-2DFF-4EF9-A27F-E3EADFB770AB}" type="presOf" srcId="{A63CB376-24A1-46FA-A64A-82A5AFCC87B8}" destId="{633308C5-0683-4C1E-9DE6-AA5EE3F93F6A}" srcOrd="1" destOrd="0" presId="urn:microsoft.com/office/officeart/2005/8/layout/orgChart1"/>
    <dgm:cxn modelId="{E29DAFE4-9D16-49C8-9067-922A3CF24F66}" srcId="{BAB5B253-2E27-45FE-948B-AA37F14F0BB5}" destId="{2E9D5F6E-4308-4F60-A2B9-B670863476B6}" srcOrd="2" destOrd="0" parTransId="{C28A447D-20E3-4B92-B947-12D25096FF01}" sibTransId="{F5FE8206-01D4-4911-B7C1-47C12705055D}"/>
    <dgm:cxn modelId="{45A4BDD2-6655-47DC-9FAA-6939CC333369}" type="presOf" srcId="{2E9D5F6E-4308-4F60-A2B9-B670863476B6}" destId="{183D73F1-89CE-4A9C-99ED-AD515127B6C9}" srcOrd="0" destOrd="0" presId="urn:microsoft.com/office/officeart/2005/8/layout/orgChart1"/>
    <dgm:cxn modelId="{29ED76F3-F76C-46CF-803D-74825438A60A}" type="presOf" srcId="{C28A447D-20E3-4B92-B947-12D25096FF01}" destId="{67FE8444-67A2-499F-8DA5-C4661A3D493D}" srcOrd="0" destOrd="0" presId="urn:microsoft.com/office/officeart/2005/8/layout/orgChart1"/>
    <dgm:cxn modelId="{5B3B67DB-D002-4DF4-9934-273D4FD843E3}" type="presOf" srcId="{295B5F81-4823-4907-8B0A-FD8421980E09}" destId="{E1BE0B24-1279-48B1-BD8C-00A851C13043}" srcOrd="0" destOrd="0" presId="urn:microsoft.com/office/officeart/2005/8/layout/orgChart1"/>
    <dgm:cxn modelId="{70FD7DF9-1C75-4BC0-B73B-3E79AEDEAF6B}" type="presParOf" srcId="{9356344D-9F48-45A6-BD12-23D03B0C9A1F}" destId="{1567428E-1CA6-4BF7-8208-4F99E7754E04}" srcOrd="0" destOrd="0" presId="urn:microsoft.com/office/officeart/2005/8/layout/orgChart1"/>
    <dgm:cxn modelId="{AF9E8C17-6757-4EAD-8318-668D4F1BF1A5}" type="presParOf" srcId="{1567428E-1CA6-4BF7-8208-4F99E7754E04}" destId="{6A45023C-EAB3-4B63-87CD-BD959614C7A1}" srcOrd="0" destOrd="0" presId="urn:microsoft.com/office/officeart/2005/8/layout/orgChart1"/>
    <dgm:cxn modelId="{54F458F7-5186-46D0-ACFF-7268FBDA4A0C}" type="presParOf" srcId="{6A45023C-EAB3-4B63-87CD-BD959614C7A1}" destId="{CB30D62B-9477-4B8E-B3B4-DD537F74642E}" srcOrd="0" destOrd="0" presId="urn:microsoft.com/office/officeart/2005/8/layout/orgChart1"/>
    <dgm:cxn modelId="{D08C2F56-4017-44FA-8AE9-4D0C4C06E634}" type="presParOf" srcId="{6A45023C-EAB3-4B63-87CD-BD959614C7A1}" destId="{CC19D668-5234-4773-8400-E3CBB88BF626}" srcOrd="1" destOrd="0" presId="urn:microsoft.com/office/officeart/2005/8/layout/orgChart1"/>
    <dgm:cxn modelId="{2ACD86F2-9DD4-451C-ACCF-89E417B26AD2}" type="presParOf" srcId="{1567428E-1CA6-4BF7-8208-4F99E7754E04}" destId="{456799F1-D122-4284-B852-40918A447F5B}" srcOrd="1" destOrd="0" presId="urn:microsoft.com/office/officeart/2005/8/layout/orgChart1"/>
    <dgm:cxn modelId="{CFC3E963-2012-4FB6-874B-85D7530902C0}" type="presParOf" srcId="{456799F1-D122-4284-B852-40918A447F5B}" destId="{881C3534-13BC-4243-B2FE-4EF045E4F48B}" srcOrd="0" destOrd="0" presId="urn:microsoft.com/office/officeart/2005/8/layout/orgChart1"/>
    <dgm:cxn modelId="{CEE207F7-6C59-40D2-874B-C1F83C24DEAA}" type="presParOf" srcId="{456799F1-D122-4284-B852-40918A447F5B}" destId="{7CFBB66B-B86A-4DA5-8CBB-DD2179AD25BA}" srcOrd="1" destOrd="0" presId="urn:microsoft.com/office/officeart/2005/8/layout/orgChart1"/>
    <dgm:cxn modelId="{61844CB9-3BD5-4DB2-AF16-5D85D9A9BA0C}" type="presParOf" srcId="{7CFBB66B-B86A-4DA5-8CBB-DD2179AD25BA}" destId="{CA6C9B38-7C19-49C0-9CFA-D9F081D19863}" srcOrd="0" destOrd="0" presId="urn:microsoft.com/office/officeart/2005/8/layout/orgChart1"/>
    <dgm:cxn modelId="{1C13534E-7294-42EB-A9B5-962C01A3BE39}" type="presParOf" srcId="{CA6C9B38-7C19-49C0-9CFA-D9F081D19863}" destId="{0711A88B-3EFF-4836-8AB3-C85BEE485578}" srcOrd="0" destOrd="0" presId="urn:microsoft.com/office/officeart/2005/8/layout/orgChart1"/>
    <dgm:cxn modelId="{4666FD2E-4F79-48EB-8E76-4933D974F66A}" type="presParOf" srcId="{CA6C9B38-7C19-49C0-9CFA-D9F081D19863}" destId="{A0886C8F-1FCD-412D-A7B2-EE551D8451D2}" srcOrd="1" destOrd="0" presId="urn:microsoft.com/office/officeart/2005/8/layout/orgChart1"/>
    <dgm:cxn modelId="{A8F89185-E5EF-4388-B6A4-4BE9807E0D17}" type="presParOf" srcId="{7CFBB66B-B86A-4DA5-8CBB-DD2179AD25BA}" destId="{4A3D95D5-F7AD-4D98-B98F-1C787C500C89}" srcOrd="1" destOrd="0" presId="urn:microsoft.com/office/officeart/2005/8/layout/orgChart1"/>
    <dgm:cxn modelId="{BE7208E2-23AF-42C6-A129-82194200DDA4}" type="presParOf" srcId="{7CFBB66B-B86A-4DA5-8CBB-DD2179AD25BA}" destId="{42440564-451F-4580-9B9B-4536004BABB3}" srcOrd="2" destOrd="0" presId="urn:microsoft.com/office/officeart/2005/8/layout/orgChart1"/>
    <dgm:cxn modelId="{E267415B-9B2A-4622-84FC-5A1A05D8443C}" type="presParOf" srcId="{456799F1-D122-4284-B852-40918A447F5B}" destId="{23D7617E-A25B-46A7-A519-0AC0C74FD637}" srcOrd="2" destOrd="0" presId="urn:microsoft.com/office/officeart/2005/8/layout/orgChart1"/>
    <dgm:cxn modelId="{FE857A53-EA4C-4CD4-A01B-D357FC43FA37}" type="presParOf" srcId="{456799F1-D122-4284-B852-40918A447F5B}" destId="{09444800-B79C-48B9-A777-A74406766238}" srcOrd="3" destOrd="0" presId="urn:microsoft.com/office/officeart/2005/8/layout/orgChart1"/>
    <dgm:cxn modelId="{43E81699-B2CB-40F2-A41B-F44D30DD1AEA}" type="presParOf" srcId="{09444800-B79C-48B9-A777-A74406766238}" destId="{CA0DB81C-9005-4447-8D2F-0E988F1B0FDB}" srcOrd="0" destOrd="0" presId="urn:microsoft.com/office/officeart/2005/8/layout/orgChart1"/>
    <dgm:cxn modelId="{213FEC49-BFC6-4D45-B72D-76641F0DCB78}" type="presParOf" srcId="{CA0DB81C-9005-4447-8D2F-0E988F1B0FDB}" destId="{E1BE0B24-1279-48B1-BD8C-00A851C13043}" srcOrd="0" destOrd="0" presId="urn:microsoft.com/office/officeart/2005/8/layout/orgChart1"/>
    <dgm:cxn modelId="{ED1E96AB-7957-488B-9439-A2F853D68144}" type="presParOf" srcId="{CA0DB81C-9005-4447-8D2F-0E988F1B0FDB}" destId="{1AC44367-F2B1-4F1D-8AA7-9130D702C569}" srcOrd="1" destOrd="0" presId="urn:microsoft.com/office/officeart/2005/8/layout/orgChart1"/>
    <dgm:cxn modelId="{2DC27F78-3655-4F05-BF8D-D837ADBE62E6}" type="presParOf" srcId="{09444800-B79C-48B9-A777-A74406766238}" destId="{DAE1304A-2880-4733-B296-F2AF7AC02696}" srcOrd="1" destOrd="0" presId="urn:microsoft.com/office/officeart/2005/8/layout/orgChart1"/>
    <dgm:cxn modelId="{3E84A738-04CA-4D59-8222-C8D7E309CA9B}" type="presParOf" srcId="{09444800-B79C-48B9-A777-A74406766238}" destId="{85056C15-1A91-4FF5-AE31-6AF8ACE75F17}" srcOrd="2" destOrd="0" presId="urn:microsoft.com/office/officeart/2005/8/layout/orgChart1"/>
    <dgm:cxn modelId="{B108D97A-36F1-44B6-B24E-43EB4D6C577C}" type="presParOf" srcId="{456799F1-D122-4284-B852-40918A447F5B}" destId="{67FE8444-67A2-499F-8DA5-C4661A3D493D}" srcOrd="4" destOrd="0" presId="urn:microsoft.com/office/officeart/2005/8/layout/orgChart1"/>
    <dgm:cxn modelId="{7F0CE86F-E7AD-46E4-8A43-B3BA0BC7F357}" type="presParOf" srcId="{456799F1-D122-4284-B852-40918A447F5B}" destId="{FE5D04E1-C338-478B-AD4C-84F3A0256759}" srcOrd="5" destOrd="0" presId="urn:microsoft.com/office/officeart/2005/8/layout/orgChart1"/>
    <dgm:cxn modelId="{212BA9E9-2D0E-4DC0-B336-1191AF67C0D7}" type="presParOf" srcId="{FE5D04E1-C338-478B-AD4C-84F3A0256759}" destId="{8FF737DC-135A-4AB4-BB80-C46D663EEA66}" srcOrd="0" destOrd="0" presId="urn:microsoft.com/office/officeart/2005/8/layout/orgChart1"/>
    <dgm:cxn modelId="{62F7FB91-C983-4675-9657-36421586D17B}" type="presParOf" srcId="{8FF737DC-135A-4AB4-BB80-C46D663EEA66}" destId="{183D73F1-89CE-4A9C-99ED-AD515127B6C9}" srcOrd="0" destOrd="0" presId="urn:microsoft.com/office/officeart/2005/8/layout/orgChart1"/>
    <dgm:cxn modelId="{03C453FE-1DC7-4EBD-889F-132516B6026A}" type="presParOf" srcId="{8FF737DC-135A-4AB4-BB80-C46D663EEA66}" destId="{D93741B8-F3AC-4C50-9B49-969552B7A7E2}" srcOrd="1" destOrd="0" presId="urn:microsoft.com/office/officeart/2005/8/layout/orgChart1"/>
    <dgm:cxn modelId="{DA4E7354-2B21-4E88-9775-52B8A987DF4F}" type="presParOf" srcId="{FE5D04E1-C338-478B-AD4C-84F3A0256759}" destId="{136F6EE8-B569-4A93-A098-9F628EB5397A}" srcOrd="1" destOrd="0" presId="urn:microsoft.com/office/officeart/2005/8/layout/orgChart1"/>
    <dgm:cxn modelId="{5CCF2C1B-6529-4609-A5A3-DFCFCF97BBB8}" type="presParOf" srcId="{FE5D04E1-C338-478B-AD4C-84F3A0256759}" destId="{BFF248A7-C906-416D-B3AE-24A067E9A6BB}" srcOrd="2" destOrd="0" presId="urn:microsoft.com/office/officeart/2005/8/layout/orgChart1"/>
    <dgm:cxn modelId="{64A6BD38-E57F-4DAD-944C-D2D949E9DCAC}" type="presParOf" srcId="{456799F1-D122-4284-B852-40918A447F5B}" destId="{5EC2305C-9C0D-41D3-B463-2B1DBC5352D2}" srcOrd="6" destOrd="0" presId="urn:microsoft.com/office/officeart/2005/8/layout/orgChart1"/>
    <dgm:cxn modelId="{6A46CA74-4F91-4A58-AF31-7523CE1CF2F4}" type="presParOf" srcId="{456799F1-D122-4284-B852-40918A447F5B}" destId="{0E430B6F-8700-4B72-A7FE-8FC745EFCB23}" srcOrd="7" destOrd="0" presId="urn:microsoft.com/office/officeart/2005/8/layout/orgChart1"/>
    <dgm:cxn modelId="{BAFB2EB9-A642-4228-8539-AF7B3ACE933D}" type="presParOf" srcId="{0E430B6F-8700-4B72-A7FE-8FC745EFCB23}" destId="{2C3D3897-F021-48DE-B54A-53E2C1BDC992}" srcOrd="0" destOrd="0" presId="urn:microsoft.com/office/officeart/2005/8/layout/orgChart1"/>
    <dgm:cxn modelId="{5AC57C29-F62D-40C6-BDD2-F1FDB18A042D}" type="presParOf" srcId="{2C3D3897-F021-48DE-B54A-53E2C1BDC992}" destId="{DF29C1A3-EBD8-47F5-B1A6-12AE7DF361E6}" srcOrd="0" destOrd="0" presId="urn:microsoft.com/office/officeart/2005/8/layout/orgChart1"/>
    <dgm:cxn modelId="{5590E555-69D0-45EE-A00D-12E454989E62}" type="presParOf" srcId="{2C3D3897-F021-48DE-B54A-53E2C1BDC992}" destId="{633308C5-0683-4C1E-9DE6-AA5EE3F93F6A}" srcOrd="1" destOrd="0" presId="urn:microsoft.com/office/officeart/2005/8/layout/orgChart1"/>
    <dgm:cxn modelId="{441DDAF4-60C8-40ED-87C1-CA5364072AC4}" type="presParOf" srcId="{0E430B6F-8700-4B72-A7FE-8FC745EFCB23}" destId="{C93250E6-B869-47FF-B531-2ACECA4AA77A}" srcOrd="1" destOrd="0" presId="urn:microsoft.com/office/officeart/2005/8/layout/orgChart1"/>
    <dgm:cxn modelId="{35E58570-F21F-4626-88D4-E43BFB729A9B}" type="presParOf" srcId="{0E430B6F-8700-4B72-A7FE-8FC745EFCB23}" destId="{EA6EA2A6-BC75-41AA-BB9E-8714C5D7C65F}" srcOrd="2" destOrd="0" presId="urn:microsoft.com/office/officeart/2005/8/layout/orgChart1"/>
    <dgm:cxn modelId="{0D335683-F7D9-4074-A042-42E2558CCBB1}" type="presParOf" srcId="{456799F1-D122-4284-B852-40918A447F5B}" destId="{2FC12EC5-7EDE-4EF0-898A-B0EC312FAC55}" srcOrd="8" destOrd="0" presId="urn:microsoft.com/office/officeart/2005/8/layout/orgChart1"/>
    <dgm:cxn modelId="{527A06C7-A6AF-4586-9F48-C13CE4E04BBB}" type="presParOf" srcId="{456799F1-D122-4284-B852-40918A447F5B}" destId="{C360A5A6-4380-4B51-AB27-ABAB2B3C24E6}" srcOrd="9" destOrd="0" presId="urn:microsoft.com/office/officeart/2005/8/layout/orgChart1"/>
    <dgm:cxn modelId="{DCF27085-B9A0-4F88-86FA-5DABBF32A547}" type="presParOf" srcId="{C360A5A6-4380-4B51-AB27-ABAB2B3C24E6}" destId="{49AF6CB8-BD57-4352-9B62-7C6A7B8E9D9E}" srcOrd="0" destOrd="0" presId="urn:microsoft.com/office/officeart/2005/8/layout/orgChart1"/>
    <dgm:cxn modelId="{09A554AE-8908-4AF1-AC03-1D03114FA9EE}" type="presParOf" srcId="{49AF6CB8-BD57-4352-9B62-7C6A7B8E9D9E}" destId="{64779F9E-229C-4C1F-9A65-07676A6CF0C6}" srcOrd="0" destOrd="0" presId="urn:microsoft.com/office/officeart/2005/8/layout/orgChart1"/>
    <dgm:cxn modelId="{9952242E-3E0E-40BF-BCF3-BF87A3FB3BA2}" type="presParOf" srcId="{49AF6CB8-BD57-4352-9B62-7C6A7B8E9D9E}" destId="{5012B493-444E-48FA-8752-995AAD75F9C7}" srcOrd="1" destOrd="0" presId="urn:microsoft.com/office/officeart/2005/8/layout/orgChart1"/>
    <dgm:cxn modelId="{9B1C4F49-FB52-447F-8689-50AB7426FE60}" type="presParOf" srcId="{C360A5A6-4380-4B51-AB27-ABAB2B3C24E6}" destId="{7490E795-19DD-425E-BD00-E796756BA173}" srcOrd="1" destOrd="0" presId="urn:microsoft.com/office/officeart/2005/8/layout/orgChart1"/>
    <dgm:cxn modelId="{985BFEC8-2244-465C-99D0-3D2683CA9A9C}" type="presParOf" srcId="{C360A5A6-4380-4B51-AB27-ABAB2B3C24E6}" destId="{37890779-B4CE-407A-8A1D-82ABC06B5650}" srcOrd="2" destOrd="0" presId="urn:microsoft.com/office/officeart/2005/8/layout/orgChart1"/>
    <dgm:cxn modelId="{554FB9C5-A523-4071-BFDF-7460FC436540}" type="presParOf" srcId="{456799F1-D122-4284-B852-40918A447F5B}" destId="{35DDEB46-0CCF-48C6-BE81-D34DA4D390A3}" srcOrd="10" destOrd="0" presId="urn:microsoft.com/office/officeart/2005/8/layout/orgChart1"/>
    <dgm:cxn modelId="{62661843-FF5C-4B1D-884B-6EDDCE8A8EDD}" type="presParOf" srcId="{456799F1-D122-4284-B852-40918A447F5B}" destId="{C4AED7E5-588F-4F24-AB4F-A395FCAFE689}" srcOrd="11" destOrd="0" presId="urn:microsoft.com/office/officeart/2005/8/layout/orgChart1"/>
    <dgm:cxn modelId="{6127BF6B-3428-4EE0-BFD8-A2810B2AB50E}" type="presParOf" srcId="{C4AED7E5-588F-4F24-AB4F-A395FCAFE689}" destId="{81B84E1C-903A-40BF-BEA1-AB0DD20C3B0B}" srcOrd="0" destOrd="0" presId="urn:microsoft.com/office/officeart/2005/8/layout/orgChart1"/>
    <dgm:cxn modelId="{4924C2E0-55AE-4547-B858-65F7FED5CC36}" type="presParOf" srcId="{81B84E1C-903A-40BF-BEA1-AB0DD20C3B0B}" destId="{375B7A2A-FA2A-4372-BF18-C44FD085C8B7}" srcOrd="0" destOrd="0" presId="urn:microsoft.com/office/officeart/2005/8/layout/orgChart1"/>
    <dgm:cxn modelId="{6F469661-5293-4D41-BE8C-F533250FF5A8}" type="presParOf" srcId="{81B84E1C-903A-40BF-BEA1-AB0DD20C3B0B}" destId="{94F9C5F6-191F-4F8E-B582-F6FEBD14920A}" srcOrd="1" destOrd="0" presId="urn:microsoft.com/office/officeart/2005/8/layout/orgChart1"/>
    <dgm:cxn modelId="{AC48A169-E02C-425A-8D37-BA7F2230A052}" type="presParOf" srcId="{C4AED7E5-588F-4F24-AB4F-A395FCAFE689}" destId="{0A7C0D2B-6BF1-4DFA-AFEF-74FBBA5601C4}" srcOrd="1" destOrd="0" presId="urn:microsoft.com/office/officeart/2005/8/layout/orgChart1"/>
    <dgm:cxn modelId="{C3FABB00-6FAC-4AE4-83A8-E42E28D96F33}" type="presParOf" srcId="{C4AED7E5-588F-4F24-AB4F-A395FCAFE689}" destId="{C362DBD1-75D3-4A6C-BC79-4E9D1C657D58}" srcOrd="2" destOrd="0" presId="urn:microsoft.com/office/officeart/2005/8/layout/orgChart1"/>
    <dgm:cxn modelId="{2071BDBA-68CD-4FED-B42F-3CD43FF3C3F4}" type="presParOf" srcId="{1567428E-1CA6-4BF7-8208-4F99E7754E04}" destId="{56C53FD5-768A-4A47-9207-16906F0C6CD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207CE1C-BC76-492E-A093-50871A980B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4D73BE6-B7A1-4EBA-93D3-F5EB7D333B7F}">
      <dgm:prSet phldrT="[Text]" custT="1"/>
      <dgm:spPr/>
      <dgm:t>
        <a:bodyPr/>
        <a:lstStyle/>
        <a:p>
          <a:r>
            <a:rPr lang="en-US" sz="3600"/>
            <a:t>Scope</a:t>
          </a:r>
        </a:p>
      </dgm:t>
    </dgm:pt>
    <dgm:pt modelId="{796021E9-35F9-44CF-ABDB-084D5C1801EA}" type="parTrans" cxnId="{0A5D65EF-70C8-4AA1-A32B-318F491EC1B9}">
      <dgm:prSet/>
      <dgm:spPr/>
      <dgm:t>
        <a:bodyPr/>
        <a:lstStyle/>
        <a:p>
          <a:endParaRPr lang="en-US"/>
        </a:p>
      </dgm:t>
    </dgm:pt>
    <dgm:pt modelId="{4A348634-9862-4B95-9909-69B5686C2DAC}" type="sibTrans" cxnId="{0A5D65EF-70C8-4AA1-A32B-318F491EC1B9}">
      <dgm:prSet/>
      <dgm:spPr/>
      <dgm:t>
        <a:bodyPr/>
        <a:lstStyle/>
        <a:p>
          <a:endParaRPr lang="en-US"/>
        </a:p>
      </dgm:t>
    </dgm:pt>
    <dgm:pt modelId="{AC888AFF-60B9-4FEF-BBBB-43B1EF5C68EA}">
      <dgm:prSet phldrT="[Text]" custT="1"/>
      <dgm:spPr/>
      <dgm:t>
        <a:bodyPr/>
        <a:lstStyle/>
        <a:p>
          <a:pPr>
            <a:buNone/>
          </a:pPr>
          <a:r>
            <a:rPr lang="en-US" sz="2400" dirty="0"/>
            <a:t>System Critical Attributes </a:t>
          </a:r>
        </a:p>
      </dgm:t>
    </dgm:pt>
    <dgm:pt modelId="{2DEABAD0-64B8-4316-AC5F-71F63C71B879}" type="parTrans" cxnId="{2B689992-14D5-4FDD-ABC0-9F3D0252FDEA}">
      <dgm:prSet/>
      <dgm:spPr/>
      <dgm:t>
        <a:bodyPr/>
        <a:lstStyle/>
        <a:p>
          <a:endParaRPr lang="en-US"/>
        </a:p>
      </dgm:t>
    </dgm:pt>
    <dgm:pt modelId="{2369CF07-B0DD-4A9A-A133-36C5697EA173}" type="sibTrans" cxnId="{2B689992-14D5-4FDD-ABC0-9F3D0252FDEA}">
      <dgm:prSet/>
      <dgm:spPr/>
      <dgm:t>
        <a:bodyPr/>
        <a:lstStyle/>
        <a:p>
          <a:endParaRPr lang="en-US"/>
        </a:p>
      </dgm:t>
    </dgm:pt>
    <dgm:pt modelId="{33E24759-201D-4351-ABFE-92802C31AFE3}" type="pres">
      <dgm:prSet presAssocID="{A207CE1C-BC76-492E-A093-50871A980B5F}" presName="linear" presStyleCnt="0">
        <dgm:presLayoutVars>
          <dgm:animLvl val="lvl"/>
          <dgm:resizeHandles val="exact"/>
        </dgm:presLayoutVars>
      </dgm:prSet>
      <dgm:spPr/>
    </dgm:pt>
    <dgm:pt modelId="{B26C7A0B-DAB9-4887-8D7C-2E39B9C874D6}" type="pres">
      <dgm:prSet presAssocID="{94D73BE6-B7A1-4EBA-93D3-F5EB7D333B7F}" presName="parentText" presStyleLbl="node1" presStyleIdx="0" presStyleCnt="1" custLinFactNeighborX="-1238" custLinFactNeighborY="18099">
        <dgm:presLayoutVars>
          <dgm:chMax val="0"/>
          <dgm:bulletEnabled val="1"/>
        </dgm:presLayoutVars>
      </dgm:prSet>
      <dgm:spPr/>
    </dgm:pt>
    <dgm:pt modelId="{02B60FE8-299D-4487-A79F-0174DC052B8B}" type="pres">
      <dgm:prSet presAssocID="{94D73BE6-B7A1-4EBA-93D3-F5EB7D333B7F}" presName="childText" presStyleLbl="revTx" presStyleIdx="0" presStyleCnt="1" custLinFactNeighborX="20" custLinFactNeighborY="55">
        <dgm:presLayoutVars>
          <dgm:bulletEnabled val="1"/>
        </dgm:presLayoutVars>
      </dgm:prSet>
      <dgm:spPr/>
    </dgm:pt>
  </dgm:ptLst>
  <dgm:cxnLst>
    <dgm:cxn modelId="{DB6E8F5E-499A-4E63-A671-D3EBB900A672}" type="presOf" srcId="{A207CE1C-BC76-492E-A093-50871A980B5F}" destId="{33E24759-201D-4351-ABFE-92802C31AFE3}" srcOrd="0" destOrd="0" presId="urn:microsoft.com/office/officeart/2005/8/layout/vList2"/>
    <dgm:cxn modelId="{B4C9C46C-69BD-447D-B1F5-1F08EB2D307D}" type="presOf" srcId="{94D73BE6-B7A1-4EBA-93D3-F5EB7D333B7F}" destId="{B26C7A0B-DAB9-4887-8D7C-2E39B9C874D6}" srcOrd="0" destOrd="0" presId="urn:microsoft.com/office/officeart/2005/8/layout/vList2"/>
    <dgm:cxn modelId="{2B689992-14D5-4FDD-ABC0-9F3D0252FDEA}" srcId="{94D73BE6-B7A1-4EBA-93D3-F5EB7D333B7F}" destId="{AC888AFF-60B9-4FEF-BBBB-43B1EF5C68EA}" srcOrd="0" destOrd="0" parTransId="{2DEABAD0-64B8-4316-AC5F-71F63C71B879}" sibTransId="{2369CF07-B0DD-4A9A-A133-36C5697EA173}"/>
    <dgm:cxn modelId="{DB8C989D-D034-42D3-9F77-C457104F1C5D}" type="presOf" srcId="{AC888AFF-60B9-4FEF-BBBB-43B1EF5C68EA}" destId="{02B60FE8-299D-4487-A79F-0174DC052B8B}" srcOrd="0" destOrd="0" presId="urn:microsoft.com/office/officeart/2005/8/layout/vList2"/>
    <dgm:cxn modelId="{0A5D65EF-70C8-4AA1-A32B-318F491EC1B9}" srcId="{A207CE1C-BC76-492E-A093-50871A980B5F}" destId="{94D73BE6-B7A1-4EBA-93D3-F5EB7D333B7F}" srcOrd="0" destOrd="0" parTransId="{796021E9-35F9-44CF-ABDB-084D5C1801EA}" sibTransId="{4A348634-9862-4B95-9909-69B5686C2DAC}"/>
    <dgm:cxn modelId="{A8BDFD86-E607-45DC-8AA0-FAE6223437E4}" type="presParOf" srcId="{33E24759-201D-4351-ABFE-92802C31AFE3}" destId="{B26C7A0B-DAB9-4887-8D7C-2E39B9C874D6}" srcOrd="0" destOrd="0" presId="urn:microsoft.com/office/officeart/2005/8/layout/vList2"/>
    <dgm:cxn modelId="{BF9AC1B0-38E9-456B-B661-ED3F9FADDC2C}" type="presParOf" srcId="{33E24759-201D-4351-ABFE-92802C31AFE3}" destId="{02B60FE8-299D-4487-A79F-0174DC052B8B}"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207CE1C-BC76-492E-A093-50871A980B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4D73BE6-B7A1-4EBA-93D3-F5EB7D333B7F}">
      <dgm:prSet phldrT="[Text]" custT="1"/>
      <dgm:spPr/>
      <dgm:t>
        <a:bodyPr/>
        <a:lstStyle/>
        <a:p>
          <a:r>
            <a:rPr lang="en-US" sz="3600"/>
            <a:t>Scope</a:t>
          </a:r>
        </a:p>
      </dgm:t>
    </dgm:pt>
    <dgm:pt modelId="{796021E9-35F9-44CF-ABDB-084D5C1801EA}" type="parTrans" cxnId="{0A5D65EF-70C8-4AA1-A32B-318F491EC1B9}">
      <dgm:prSet/>
      <dgm:spPr/>
      <dgm:t>
        <a:bodyPr/>
        <a:lstStyle/>
        <a:p>
          <a:endParaRPr lang="en-US"/>
        </a:p>
      </dgm:t>
    </dgm:pt>
    <dgm:pt modelId="{4A348634-9862-4B95-9909-69B5686C2DAC}" type="sibTrans" cxnId="{0A5D65EF-70C8-4AA1-A32B-318F491EC1B9}">
      <dgm:prSet/>
      <dgm:spPr/>
      <dgm:t>
        <a:bodyPr/>
        <a:lstStyle/>
        <a:p>
          <a:endParaRPr lang="en-US"/>
        </a:p>
      </dgm:t>
    </dgm:pt>
    <dgm:pt modelId="{E8C47543-CE64-48D8-9C57-8A8B4579671D}">
      <dgm:prSet phldrT="[Text]" custT="1"/>
      <dgm:spPr/>
      <dgm:t>
        <a:bodyPr/>
        <a:lstStyle/>
        <a:p>
          <a:r>
            <a:rPr lang="en-US" sz="2400" dirty="0"/>
            <a:t>Process Equipment &amp; Skids, Utilities, Support Systems, Chambers, Hoods</a:t>
          </a:r>
        </a:p>
      </dgm:t>
    </dgm:pt>
    <dgm:pt modelId="{6A83490E-D67B-4D7F-B8B5-6C2D7746C14D}" type="parTrans" cxnId="{26216A7F-FCD3-4291-B61F-C212A8E8CDF8}">
      <dgm:prSet/>
      <dgm:spPr/>
      <dgm:t>
        <a:bodyPr/>
        <a:lstStyle/>
        <a:p>
          <a:endParaRPr lang="en-US"/>
        </a:p>
      </dgm:t>
    </dgm:pt>
    <dgm:pt modelId="{1B447882-C9A9-42CA-96DC-4F46E6091815}" type="sibTrans" cxnId="{26216A7F-FCD3-4291-B61F-C212A8E8CDF8}">
      <dgm:prSet/>
      <dgm:spPr/>
      <dgm:t>
        <a:bodyPr/>
        <a:lstStyle/>
        <a:p>
          <a:endParaRPr lang="en-US"/>
        </a:p>
      </dgm:t>
    </dgm:pt>
    <dgm:pt modelId="{33E24759-201D-4351-ABFE-92802C31AFE3}" type="pres">
      <dgm:prSet presAssocID="{A207CE1C-BC76-492E-A093-50871A980B5F}" presName="linear" presStyleCnt="0">
        <dgm:presLayoutVars>
          <dgm:animLvl val="lvl"/>
          <dgm:resizeHandles val="exact"/>
        </dgm:presLayoutVars>
      </dgm:prSet>
      <dgm:spPr/>
    </dgm:pt>
    <dgm:pt modelId="{B26C7A0B-DAB9-4887-8D7C-2E39B9C874D6}" type="pres">
      <dgm:prSet presAssocID="{94D73BE6-B7A1-4EBA-93D3-F5EB7D333B7F}" presName="parentText" presStyleLbl="node1" presStyleIdx="0" presStyleCnt="1" custScaleY="107524" custLinFactY="-23623" custLinFactNeighborX="0" custLinFactNeighborY="-100000">
        <dgm:presLayoutVars>
          <dgm:chMax val="0"/>
          <dgm:bulletEnabled val="1"/>
        </dgm:presLayoutVars>
      </dgm:prSet>
      <dgm:spPr/>
    </dgm:pt>
    <dgm:pt modelId="{02B60FE8-299D-4487-A79F-0174DC052B8B}" type="pres">
      <dgm:prSet presAssocID="{94D73BE6-B7A1-4EBA-93D3-F5EB7D333B7F}" presName="childText" presStyleLbl="revTx" presStyleIdx="0" presStyleCnt="1">
        <dgm:presLayoutVars>
          <dgm:bulletEnabled val="1"/>
        </dgm:presLayoutVars>
      </dgm:prSet>
      <dgm:spPr/>
    </dgm:pt>
  </dgm:ptLst>
  <dgm:cxnLst>
    <dgm:cxn modelId="{DB6E8F5E-499A-4E63-A671-D3EBB900A672}" type="presOf" srcId="{A207CE1C-BC76-492E-A093-50871A980B5F}" destId="{33E24759-201D-4351-ABFE-92802C31AFE3}" srcOrd="0" destOrd="0" presId="urn:microsoft.com/office/officeart/2005/8/layout/vList2"/>
    <dgm:cxn modelId="{B4C9C46C-69BD-447D-B1F5-1F08EB2D307D}" type="presOf" srcId="{94D73BE6-B7A1-4EBA-93D3-F5EB7D333B7F}" destId="{B26C7A0B-DAB9-4887-8D7C-2E39B9C874D6}" srcOrd="0" destOrd="0" presId="urn:microsoft.com/office/officeart/2005/8/layout/vList2"/>
    <dgm:cxn modelId="{26216A7F-FCD3-4291-B61F-C212A8E8CDF8}" srcId="{94D73BE6-B7A1-4EBA-93D3-F5EB7D333B7F}" destId="{E8C47543-CE64-48D8-9C57-8A8B4579671D}" srcOrd="0" destOrd="0" parTransId="{6A83490E-D67B-4D7F-B8B5-6C2D7746C14D}" sibTransId="{1B447882-C9A9-42CA-96DC-4F46E6091815}"/>
    <dgm:cxn modelId="{954C4798-FD3B-4729-81F8-72ACA54CB7BB}" type="presOf" srcId="{E8C47543-CE64-48D8-9C57-8A8B4579671D}" destId="{02B60FE8-299D-4487-A79F-0174DC052B8B}" srcOrd="0" destOrd="0" presId="urn:microsoft.com/office/officeart/2005/8/layout/vList2"/>
    <dgm:cxn modelId="{0A5D65EF-70C8-4AA1-A32B-318F491EC1B9}" srcId="{A207CE1C-BC76-492E-A093-50871A980B5F}" destId="{94D73BE6-B7A1-4EBA-93D3-F5EB7D333B7F}" srcOrd="0" destOrd="0" parTransId="{796021E9-35F9-44CF-ABDB-084D5C1801EA}" sibTransId="{4A348634-9862-4B95-9909-69B5686C2DAC}"/>
    <dgm:cxn modelId="{A8BDFD86-E607-45DC-8AA0-FAE6223437E4}" type="presParOf" srcId="{33E24759-201D-4351-ABFE-92802C31AFE3}" destId="{B26C7A0B-DAB9-4887-8D7C-2E39B9C874D6}" srcOrd="0" destOrd="0" presId="urn:microsoft.com/office/officeart/2005/8/layout/vList2"/>
    <dgm:cxn modelId="{BF9AC1B0-38E9-456B-B661-ED3F9FADDC2C}" type="presParOf" srcId="{33E24759-201D-4351-ABFE-92802C31AFE3}" destId="{02B60FE8-299D-4487-A79F-0174DC052B8B}"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207CE1C-BC76-492E-A093-50871A980B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4D73BE6-B7A1-4EBA-93D3-F5EB7D333B7F}">
      <dgm:prSet phldrT="[Text]" custT="1"/>
      <dgm:spPr/>
      <dgm:t>
        <a:bodyPr/>
        <a:lstStyle/>
        <a:p>
          <a:r>
            <a:rPr lang="en-US" sz="3600"/>
            <a:t>Scope</a:t>
          </a:r>
        </a:p>
      </dgm:t>
    </dgm:pt>
    <dgm:pt modelId="{796021E9-35F9-44CF-ABDB-084D5C1801EA}" type="parTrans" cxnId="{0A5D65EF-70C8-4AA1-A32B-318F491EC1B9}">
      <dgm:prSet/>
      <dgm:spPr/>
      <dgm:t>
        <a:bodyPr/>
        <a:lstStyle/>
        <a:p>
          <a:endParaRPr lang="en-US"/>
        </a:p>
      </dgm:t>
    </dgm:pt>
    <dgm:pt modelId="{4A348634-9862-4B95-9909-69B5686C2DAC}" type="sibTrans" cxnId="{0A5D65EF-70C8-4AA1-A32B-318F491EC1B9}">
      <dgm:prSet/>
      <dgm:spPr/>
      <dgm:t>
        <a:bodyPr/>
        <a:lstStyle/>
        <a:p>
          <a:endParaRPr lang="en-US"/>
        </a:p>
      </dgm:t>
    </dgm:pt>
    <dgm:pt modelId="{E8C47543-CE64-48D8-9C57-8A8B4579671D}">
      <dgm:prSet phldrT="[Text]" custT="1"/>
      <dgm:spPr/>
      <dgm:t>
        <a:bodyPr/>
        <a:lstStyle/>
        <a:p>
          <a:pPr>
            <a:buNone/>
          </a:pPr>
          <a:r>
            <a:rPr lang="en-US" sz="2400" dirty="0"/>
            <a:t>Glasswasher and Autoclave Support Areas</a:t>
          </a:r>
        </a:p>
      </dgm:t>
    </dgm:pt>
    <dgm:pt modelId="{6A83490E-D67B-4D7F-B8B5-6C2D7746C14D}" type="parTrans" cxnId="{26216A7F-FCD3-4291-B61F-C212A8E8CDF8}">
      <dgm:prSet/>
      <dgm:spPr/>
      <dgm:t>
        <a:bodyPr/>
        <a:lstStyle/>
        <a:p>
          <a:endParaRPr lang="en-US"/>
        </a:p>
      </dgm:t>
    </dgm:pt>
    <dgm:pt modelId="{1B447882-C9A9-42CA-96DC-4F46E6091815}" type="sibTrans" cxnId="{26216A7F-FCD3-4291-B61F-C212A8E8CDF8}">
      <dgm:prSet/>
      <dgm:spPr/>
      <dgm:t>
        <a:bodyPr/>
        <a:lstStyle/>
        <a:p>
          <a:endParaRPr lang="en-US"/>
        </a:p>
      </dgm:t>
    </dgm:pt>
    <dgm:pt modelId="{33E24759-201D-4351-ABFE-92802C31AFE3}" type="pres">
      <dgm:prSet presAssocID="{A207CE1C-BC76-492E-A093-50871A980B5F}" presName="linear" presStyleCnt="0">
        <dgm:presLayoutVars>
          <dgm:animLvl val="lvl"/>
          <dgm:resizeHandles val="exact"/>
        </dgm:presLayoutVars>
      </dgm:prSet>
      <dgm:spPr/>
    </dgm:pt>
    <dgm:pt modelId="{B26C7A0B-DAB9-4887-8D7C-2E39B9C874D6}" type="pres">
      <dgm:prSet presAssocID="{94D73BE6-B7A1-4EBA-93D3-F5EB7D333B7F}" presName="parentText" presStyleLbl="node1" presStyleIdx="0" presStyleCnt="1" custScaleY="66770" custLinFactY="-9664" custLinFactNeighborX="-1699" custLinFactNeighborY="-100000">
        <dgm:presLayoutVars>
          <dgm:chMax val="0"/>
          <dgm:bulletEnabled val="1"/>
        </dgm:presLayoutVars>
      </dgm:prSet>
      <dgm:spPr/>
    </dgm:pt>
    <dgm:pt modelId="{02B60FE8-299D-4487-A79F-0174DC052B8B}" type="pres">
      <dgm:prSet presAssocID="{94D73BE6-B7A1-4EBA-93D3-F5EB7D333B7F}" presName="childText" presStyleLbl="revTx" presStyleIdx="0" presStyleCnt="1">
        <dgm:presLayoutVars>
          <dgm:bulletEnabled val="1"/>
        </dgm:presLayoutVars>
      </dgm:prSet>
      <dgm:spPr/>
    </dgm:pt>
  </dgm:ptLst>
  <dgm:cxnLst>
    <dgm:cxn modelId="{DB6E8F5E-499A-4E63-A671-D3EBB900A672}" type="presOf" srcId="{A207CE1C-BC76-492E-A093-50871A980B5F}" destId="{33E24759-201D-4351-ABFE-92802C31AFE3}" srcOrd="0" destOrd="0" presId="urn:microsoft.com/office/officeart/2005/8/layout/vList2"/>
    <dgm:cxn modelId="{B4C9C46C-69BD-447D-B1F5-1F08EB2D307D}" type="presOf" srcId="{94D73BE6-B7A1-4EBA-93D3-F5EB7D333B7F}" destId="{B26C7A0B-DAB9-4887-8D7C-2E39B9C874D6}" srcOrd="0" destOrd="0" presId="urn:microsoft.com/office/officeart/2005/8/layout/vList2"/>
    <dgm:cxn modelId="{26216A7F-FCD3-4291-B61F-C212A8E8CDF8}" srcId="{94D73BE6-B7A1-4EBA-93D3-F5EB7D333B7F}" destId="{E8C47543-CE64-48D8-9C57-8A8B4579671D}" srcOrd="0" destOrd="0" parTransId="{6A83490E-D67B-4D7F-B8B5-6C2D7746C14D}" sibTransId="{1B447882-C9A9-42CA-96DC-4F46E6091815}"/>
    <dgm:cxn modelId="{954C4798-FD3B-4729-81F8-72ACA54CB7BB}" type="presOf" srcId="{E8C47543-CE64-48D8-9C57-8A8B4579671D}" destId="{02B60FE8-299D-4487-A79F-0174DC052B8B}" srcOrd="0" destOrd="0" presId="urn:microsoft.com/office/officeart/2005/8/layout/vList2"/>
    <dgm:cxn modelId="{0A5D65EF-70C8-4AA1-A32B-318F491EC1B9}" srcId="{A207CE1C-BC76-492E-A093-50871A980B5F}" destId="{94D73BE6-B7A1-4EBA-93D3-F5EB7D333B7F}" srcOrd="0" destOrd="0" parTransId="{796021E9-35F9-44CF-ABDB-084D5C1801EA}" sibTransId="{4A348634-9862-4B95-9909-69B5686C2DAC}"/>
    <dgm:cxn modelId="{A8BDFD86-E607-45DC-8AA0-FAE6223437E4}" type="presParOf" srcId="{33E24759-201D-4351-ABFE-92802C31AFE3}" destId="{B26C7A0B-DAB9-4887-8D7C-2E39B9C874D6}" srcOrd="0" destOrd="0" presId="urn:microsoft.com/office/officeart/2005/8/layout/vList2"/>
    <dgm:cxn modelId="{BF9AC1B0-38E9-456B-B661-ED3F9FADDC2C}" type="presParOf" srcId="{33E24759-201D-4351-ABFE-92802C31AFE3}" destId="{02B60FE8-299D-4487-A79F-0174DC052B8B}"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207CE1C-BC76-492E-A093-50871A980B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4D73BE6-B7A1-4EBA-93D3-F5EB7D333B7F}">
      <dgm:prSet phldrT="[Text]" custT="1"/>
      <dgm:spPr/>
      <dgm:t>
        <a:bodyPr/>
        <a:lstStyle/>
        <a:p>
          <a:r>
            <a:rPr lang="en-US" sz="3600"/>
            <a:t>Scope</a:t>
          </a:r>
        </a:p>
      </dgm:t>
    </dgm:pt>
    <dgm:pt modelId="{796021E9-35F9-44CF-ABDB-084D5C1801EA}" type="parTrans" cxnId="{0A5D65EF-70C8-4AA1-A32B-318F491EC1B9}">
      <dgm:prSet/>
      <dgm:spPr/>
      <dgm:t>
        <a:bodyPr/>
        <a:lstStyle/>
        <a:p>
          <a:endParaRPr lang="en-US"/>
        </a:p>
      </dgm:t>
    </dgm:pt>
    <dgm:pt modelId="{4A348634-9862-4B95-9909-69B5686C2DAC}" type="sibTrans" cxnId="{0A5D65EF-70C8-4AA1-A32B-318F491EC1B9}">
      <dgm:prSet/>
      <dgm:spPr/>
      <dgm:t>
        <a:bodyPr/>
        <a:lstStyle/>
        <a:p>
          <a:endParaRPr lang="en-US"/>
        </a:p>
      </dgm:t>
    </dgm:pt>
    <dgm:pt modelId="{E8C47543-CE64-48D8-9C57-8A8B4579671D}">
      <dgm:prSet phldrT="[Text]" custT="1"/>
      <dgm:spPr/>
      <dgm:t>
        <a:bodyPr/>
        <a:lstStyle/>
        <a:p>
          <a:pPr>
            <a:buNone/>
          </a:pPr>
          <a:r>
            <a:rPr lang="en-US" sz="2400" dirty="0"/>
            <a:t>Non-Classified and Classified Manufacturing Areas</a:t>
          </a:r>
        </a:p>
      </dgm:t>
    </dgm:pt>
    <dgm:pt modelId="{6A83490E-D67B-4D7F-B8B5-6C2D7746C14D}" type="parTrans" cxnId="{26216A7F-FCD3-4291-B61F-C212A8E8CDF8}">
      <dgm:prSet/>
      <dgm:spPr/>
      <dgm:t>
        <a:bodyPr/>
        <a:lstStyle/>
        <a:p>
          <a:endParaRPr lang="en-US"/>
        </a:p>
      </dgm:t>
    </dgm:pt>
    <dgm:pt modelId="{1B447882-C9A9-42CA-96DC-4F46E6091815}" type="sibTrans" cxnId="{26216A7F-FCD3-4291-B61F-C212A8E8CDF8}">
      <dgm:prSet/>
      <dgm:spPr/>
      <dgm:t>
        <a:bodyPr/>
        <a:lstStyle/>
        <a:p>
          <a:endParaRPr lang="en-US"/>
        </a:p>
      </dgm:t>
    </dgm:pt>
    <dgm:pt modelId="{33E24759-201D-4351-ABFE-92802C31AFE3}" type="pres">
      <dgm:prSet presAssocID="{A207CE1C-BC76-492E-A093-50871A980B5F}" presName="linear" presStyleCnt="0">
        <dgm:presLayoutVars>
          <dgm:animLvl val="lvl"/>
          <dgm:resizeHandles val="exact"/>
        </dgm:presLayoutVars>
      </dgm:prSet>
      <dgm:spPr/>
    </dgm:pt>
    <dgm:pt modelId="{B26C7A0B-DAB9-4887-8D7C-2E39B9C874D6}" type="pres">
      <dgm:prSet presAssocID="{94D73BE6-B7A1-4EBA-93D3-F5EB7D333B7F}" presName="parentText" presStyleLbl="node1" presStyleIdx="0" presStyleCnt="1" custLinFactNeighborX="-5060" custLinFactNeighborY="-44286">
        <dgm:presLayoutVars>
          <dgm:chMax val="0"/>
          <dgm:bulletEnabled val="1"/>
        </dgm:presLayoutVars>
      </dgm:prSet>
      <dgm:spPr/>
    </dgm:pt>
    <dgm:pt modelId="{02B60FE8-299D-4487-A79F-0174DC052B8B}" type="pres">
      <dgm:prSet presAssocID="{94D73BE6-B7A1-4EBA-93D3-F5EB7D333B7F}" presName="childText" presStyleLbl="revTx" presStyleIdx="0" presStyleCnt="1">
        <dgm:presLayoutVars>
          <dgm:bulletEnabled val="1"/>
        </dgm:presLayoutVars>
      </dgm:prSet>
      <dgm:spPr/>
    </dgm:pt>
  </dgm:ptLst>
  <dgm:cxnLst>
    <dgm:cxn modelId="{DB6E8F5E-499A-4E63-A671-D3EBB900A672}" type="presOf" srcId="{A207CE1C-BC76-492E-A093-50871A980B5F}" destId="{33E24759-201D-4351-ABFE-92802C31AFE3}" srcOrd="0" destOrd="0" presId="urn:microsoft.com/office/officeart/2005/8/layout/vList2"/>
    <dgm:cxn modelId="{B4C9C46C-69BD-447D-B1F5-1F08EB2D307D}" type="presOf" srcId="{94D73BE6-B7A1-4EBA-93D3-F5EB7D333B7F}" destId="{B26C7A0B-DAB9-4887-8D7C-2E39B9C874D6}" srcOrd="0" destOrd="0" presId="urn:microsoft.com/office/officeart/2005/8/layout/vList2"/>
    <dgm:cxn modelId="{26216A7F-FCD3-4291-B61F-C212A8E8CDF8}" srcId="{94D73BE6-B7A1-4EBA-93D3-F5EB7D333B7F}" destId="{E8C47543-CE64-48D8-9C57-8A8B4579671D}" srcOrd="0" destOrd="0" parTransId="{6A83490E-D67B-4D7F-B8B5-6C2D7746C14D}" sibTransId="{1B447882-C9A9-42CA-96DC-4F46E6091815}"/>
    <dgm:cxn modelId="{954C4798-FD3B-4729-81F8-72ACA54CB7BB}" type="presOf" srcId="{E8C47543-CE64-48D8-9C57-8A8B4579671D}" destId="{02B60FE8-299D-4487-A79F-0174DC052B8B}" srcOrd="0" destOrd="0" presId="urn:microsoft.com/office/officeart/2005/8/layout/vList2"/>
    <dgm:cxn modelId="{0A5D65EF-70C8-4AA1-A32B-318F491EC1B9}" srcId="{A207CE1C-BC76-492E-A093-50871A980B5F}" destId="{94D73BE6-B7A1-4EBA-93D3-F5EB7D333B7F}" srcOrd="0" destOrd="0" parTransId="{796021E9-35F9-44CF-ABDB-084D5C1801EA}" sibTransId="{4A348634-9862-4B95-9909-69B5686C2DAC}"/>
    <dgm:cxn modelId="{A8BDFD86-E607-45DC-8AA0-FAE6223437E4}" type="presParOf" srcId="{33E24759-201D-4351-ABFE-92802C31AFE3}" destId="{B26C7A0B-DAB9-4887-8D7C-2E39B9C874D6}" srcOrd="0" destOrd="0" presId="urn:microsoft.com/office/officeart/2005/8/layout/vList2"/>
    <dgm:cxn modelId="{BF9AC1B0-38E9-456B-B661-ED3F9FADDC2C}" type="presParOf" srcId="{33E24759-201D-4351-ABFE-92802C31AFE3}" destId="{02B60FE8-299D-4487-A79F-0174DC052B8B}"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4E5635-7D8B-42DA-AE55-5FB3E3A4DFE9}">
      <dsp:nvSpPr>
        <dsp:cNvPr id="0" name=""/>
        <dsp:cNvSpPr/>
      </dsp:nvSpPr>
      <dsp:spPr>
        <a:xfrm rot="16200000">
          <a:off x="202645" y="-202645"/>
          <a:ext cx="1170242" cy="1575533"/>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a:t>Design</a:t>
          </a:r>
        </a:p>
      </dsp:txBody>
      <dsp:txXfrm rot="5400000">
        <a:off x="-1" y="1"/>
        <a:ext cx="1575533" cy="877681"/>
      </dsp:txXfrm>
    </dsp:sp>
    <dsp:sp modelId="{AD411D50-7644-4F6D-9273-861D7334EB02}">
      <dsp:nvSpPr>
        <dsp:cNvPr id="0" name=""/>
        <dsp:cNvSpPr/>
      </dsp:nvSpPr>
      <dsp:spPr>
        <a:xfrm>
          <a:off x="1575533" y="0"/>
          <a:ext cx="1575533" cy="1170242"/>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Installation</a:t>
          </a:r>
        </a:p>
      </dsp:txBody>
      <dsp:txXfrm>
        <a:off x="1575533" y="0"/>
        <a:ext cx="1575533" cy="877681"/>
      </dsp:txXfrm>
    </dsp:sp>
    <dsp:sp modelId="{89232167-AFBD-49AB-977A-7304CC31D3A9}">
      <dsp:nvSpPr>
        <dsp:cNvPr id="0" name=""/>
        <dsp:cNvSpPr/>
      </dsp:nvSpPr>
      <dsp:spPr>
        <a:xfrm rot="10800000">
          <a:off x="0" y="1170242"/>
          <a:ext cx="1575533" cy="1170242"/>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Commissioning </a:t>
          </a:r>
        </a:p>
      </dsp:txBody>
      <dsp:txXfrm rot="10800000">
        <a:off x="0" y="1462803"/>
        <a:ext cx="1575533" cy="877681"/>
      </dsp:txXfrm>
    </dsp:sp>
    <dsp:sp modelId="{25775942-78E2-4FF3-A2DD-003088597458}">
      <dsp:nvSpPr>
        <dsp:cNvPr id="0" name=""/>
        <dsp:cNvSpPr/>
      </dsp:nvSpPr>
      <dsp:spPr>
        <a:xfrm rot="5400000">
          <a:off x="1778179" y="967597"/>
          <a:ext cx="1170242" cy="1575533"/>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Qualification</a:t>
          </a:r>
        </a:p>
      </dsp:txBody>
      <dsp:txXfrm rot="-5400000">
        <a:off x="1575533" y="1462803"/>
        <a:ext cx="1575533" cy="877681"/>
      </dsp:txXfrm>
    </dsp:sp>
    <dsp:sp modelId="{5E735D04-66EA-44C1-8E3E-9E2366750F9D}">
      <dsp:nvSpPr>
        <dsp:cNvPr id="0" name=""/>
        <dsp:cNvSpPr/>
      </dsp:nvSpPr>
      <dsp:spPr>
        <a:xfrm>
          <a:off x="1102873" y="877681"/>
          <a:ext cx="945320" cy="585121"/>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a:solidFill>
                <a:schemeClr val="bg1"/>
              </a:solidFill>
            </a:rPr>
            <a:t>FFM</a:t>
          </a:r>
        </a:p>
      </dsp:txBody>
      <dsp:txXfrm>
        <a:off x="1131436" y="906244"/>
        <a:ext cx="888194" cy="52799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6C7A0B-DAB9-4887-8D7C-2E39B9C874D6}">
      <dsp:nvSpPr>
        <dsp:cNvPr id="0" name=""/>
        <dsp:cNvSpPr/>
      </dsp:nvSpPr>
      <dsp:spPr>
        <a:xfrm>
          <a:off x="0" y="0"/>
          <a:ext cx="8876267" cy="4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Scope</a:t>
          </a:r>
        </a:p>
      </dsp:txBody>
      <dsp:txXfrm>
        <a:off x="22822" y="22822"/>
        <a:ext cx="8830623" cy="421876"/>
      </dsp:txXfrm>
    </dsp:sp>
    <dsp:sp modelId="{02B60FE8-299D-4487-A79F-0174DC052B8B}">
      <dsp:nvSpPr>
        <dsp:cNvPr id="0" name=""/>
        <dsp:cNvSpPr/>
      </dsp:nvSpPr>
      <dsp:spPr>
        <a:xfrm>
          <a:off x="0" y="467631"/>
          <a:ext cx="8876267" cy="6859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1821"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kern="1200" dirty="0"/>
            <a:t>Inspect Classified and Non-Classified Area</a:t>
          </a:r>
          <a:br>
            <a:rPr lang="en-US" sz="2400" kern="1200" dirty="0"/>
          </a:br>
          <a:r>
            <a:rPr lang="en-US" sz="2400" kern="1200" dirty="0"/>
            <a:t>Boundary </a:t>
          </a:r>
        </a:p>
      </dsp:txBody>
      <dsp:txXfrm>
        <a:off x="0" y="467631"/>
        <a:ext cx="8876267" cy="6859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DC2DAF-7F3C-4FC8-ADDA-22352111C823}">
      <dsp:nvSpPr>
        <dsp:cNvPr id="0" name=""/>
        <dsp:cNvSpPr/>
      </dsp:nvSpPr>
      <dsp:spPr>
        <a:xfrm>
          <a:off x="0" y="5854"/>
          <a:ext cx="8716918" cy="9140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i="0" kern="1200" dirty="0"/>
            <a:t>A </a:t>
          </a:r>
          <a:r>
            <a:rPr lang="en-US" sz="2000" kern="1200" dirty="0"/>
            <a:t>multi-tiered program that includes a s</a:t>
          </a:r>
          <a:r>
            <a:rPr lang="en-US" sz="2000" b="0" i="0" kern="1200" dirty="0"/>
            <a:t>eries of verifications and control points to ensure system</a:t>
          </a:r>
          <a:r>
            <a:rPr lang="en-US" sz="2000" kern="1200" dirty="0"/>
            <a:t>,</a:t>
          </a:r>
          <a:r>
            <a:rPr lang="en-US" sz="2000" b="0" i="0" kern="1200" dirty="0"/>
            <a:t> service or </a:t>
          </a:r>
          <a:r>
            <a:rPr lang="en-US" sz="2000" kern="1200" dirty="0"/>
            <a:t>area meets its defined purpose and is </a:t>
          </a:r>
          <a:r>
            <a:rPr lang="en-US" sz="2000" b="0" i="0" kern="1200" dirty="0"/>
            <a:t>fit for GMP manufacturing.</a:t>
          </a:r>
          <a:endParaRPr lang="en-US" sz="2000" kern="1200" dirty="0"/>
        </a:p>
      </dsp:txBody>
      <dsp:txXfrm>
        <a:off x="44618" y="50472"/>
        <a:ext cx="8627682" cy="82477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038E88-9656-44CE-9F51-7AF4BEAB2EAA}">
      <dsp:nvSpPr>
        <dsp:cNvPr id="0" name=""/>
        <dsp:cNvSpPr/>
      </dsp:nvSpPr>
      <dsp:spPr>
        <a:xfrm>
          <a:off x="3890868" y="908241"/>
          <a:ext cx="3224072" cy="541317"/>
        </a:xfrm>
        <a:custGeom>
          <a:avLst/>
          <a:gdLst/>
          <a:ahLst/>
          <a:cxnLst/>
          <a:rect l="0" t="0" r="0" b="0"/>
          <a:pathLst>
            <a:path>
              <a:moveTo>
                <a:pt x="0" y="0"/>
              </a:moveTo>
              <a:lnTo>
                <a:pt x="0" y="401430"/>
              </a:lnTo>
              <a:lnTo>
                <a:pt x="3224072" y="401430"/>
              </a:lnTo>
              <a:lnTo>
                <a:pt x="3224072" y="5413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6B8BA6-3765-4A4F-B32E-716B6B06865B}">
      <dsp:nvSpPr>
        <dsp:cNvPr id="0" name=""/>
        <dsp:cNvSpPr/>
      </dsp:nvSpPr>
      <dsp:spPr>
        <a:xfrm>
          <a:off x="3890868" y="908241"/>
          <a:ext cx="1612036" cy="541317"/>
        </a:xfrm>
        <a:custGeom>
          <a:avLst/>
          <a:gdLst/>
          <a:ahLst/>
          <a:cxnLst/>
          <a:rect l="0" t="0" r="0" b="0"/>
          <a:pathLst>
            <a:path>
              <a:moveTo>
                <a:pt x="0" y="0"/>
              </a:moveTo>
              <a:lnTo>
                <a:pt x="0" y="401430"/>
              </a:lnTo>
              <a:lnTo>
                <a:pt x="1612036" y="401430"/>
              </a:lnTo>
              <a:lnTo>
                <a:pt x="1612036" y="5413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A1D697-A7DD-4C38-8A58-E87D32D8332F}">
      <dsp:nvSpPr>
        <dsp:cNvPr id="0" name=""/>
        <dsp:cNvSpPr/>
      </dsp:nvSpPr>
      <dsp:spPr>
        <a:xfrm>
          <a:off x="3845147" y="908241"/>
          <a:ext cx="91440" cy="541317"/>
        </a:xfrm>
        <a:custGeom>
          <a:avLst/>
          <a:gdLst/>
          <a:ahLst/>
          <a:cxnLst/>
          <a:rect l="0" t="0" r="0" b="0"/>
          <a:pathLst>
            <a:path>
              <a:moveTo>
                <a:pt x="45720" y="0"/>
              </a:moveTo>
              <a:lnTo>
                <a:pt x="45720" y="5413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B83694-6498-49F3-A161-696EA150DDC2}">
      <dsp:nvSpPr>
        <dsp:cNvPr id="0" name=""/>
        <dsp:cNvSpPr/>
      </dsp:nvSpPr>
      <dsp:spPr>
        <a:xfrm>
          <a:off x="2278831" y="908241"/>
          <a:ext cx="1612036" cy="541317"/>
        </a:xfrm>
        <a:custGeom>
          <a:avLst/>
          <a:gdLst/>
          <a:ahLst/>
          <a:cxnLst/>
          <a:rect l="0" t="0" r="0" b="0"/>
          <a:pathLst>
            <a:path>
              <a:moveTo>
                <a:pt x="1612036" y="0"/>
              </a:moveTo>
              <a:lnTo>
                <a:pt x="1612036" y="401430"/>
              </a:lnTo>
              <a:lnTo>
                <a:pt x="0" y="401430"/>
              </a:lnTo>
              <a:lnTo>
                <a:pt x="0" y="5413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8DCA68-2F3C-40B4-9557-739FB74191A1}">
      <dsp:nvSpPr>
        <dsp:cNvPr id="0" name=""/>
        <dsp:cNvSpPr/>
      </dsp:nvSpPr>
      <dsp:spPr>
        <a:xfrm>
          <a:off x="666795" y="908241"/>
          <a:ext cx="3224072" cy="541317"/>
        </a:xfrm>
        <a:custGeom>
          <a:avLst/>
          <a:gdLst/>
          <a:ahLst/>
          <a:cxnLst/>
          <a:rect l="0" t="0" r="0" b="0"/>
          <a:pathLst>
            <a:path>
              <a:moveTo>
                <a:pt x="3224072" y="0"/>
              </a:moveTo>
              <a:lnTo>
                <a:pt x="3224072" y="401430"/>
              </a:lnTo>
              <a:lnTo>
                <a:pt x="0" y="401430"/>
              </a:lnTo>
              <a:lnTo>
                <a:pt x="0" y="5413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4B4BB9-75E0-4420-971A-20C8D95496BF}">
      <dsp:nvSpPr>
        <dsp:cNvPr id="0" name=""/>
        <dsp:cNvSpPr/>
      </dsp:nvSpPr>
      <dsp:spPr>
        <a:xfrm>
          <a:off x="3224737" y="431245"/>
          <a:ext cx="1332261" cy="476996"/>
        </a:xfrm>
        <a:prstGeom prst="rect">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t>FFM Procedure</a:t>
          </a:r>
        </a:p>
      </dsp:txBody>
      <dsp:txXfrm>
        <a:off x="3224737" y="431245"/>
        <a:ext cx="1332261" cy="476996"/>
      </dsp:txXfrm>
    </dsp:sp>
    <dsp:sp modelId="{D8EC2341-2BE8-4CF6-B3E0-4FA1B1A424AD}">
      <dsp:nvSpPr>
        <dsp:cNvPr id="0" name=""/>
        <dsp:cNvSpPr/>
      </dsp:nvSpPr>
      <dsp:spPr>
        <a:xfrm>
          <a:off x="664" y="1449559"/>
          <a:ext cx="1332261" cy="666130"/>
        </a:xfrm>
        <a:prstGeom prst="rect">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t>Equipment “At Use” Inspections</a:t>
          </a:r>
        </a:p>
      </dsp:txBody>
      <dsp:txXfrm>
        <a:off x="664" y="1449559"/>
        <a:ext cx="1332261" cy="666130"/>
      </dsp:txXfrm>
    </dsp:sp>
    <dsp:sp modelId="{B7B76EE7-DC95-4F3F-BEE0-AAE328C8520C}">
      <dsp:nvSpPr>
        <dsp:cNvPr id="0" name=""/>
        <dsp:cNvSpPr/>
      </dsp:nvSpPr>
      <dsp:spPr>
        <a:xfrm>
          <a:off x="1612701" y="1449559"/>
          <a:ext cx="1332261" cy="666130"/>
        </a:xfrm>
        <a:prstGeom prst="rect">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t>Equipment / System Inspections</a:t>
          </a:r>
        </a:p>
      </dsp:txBody>
      <dsp:txXfrm>
        <a:off x="1612701" y="1449559"/>
        <a:ext cx="1332261" cy="666130"/>
      </dsp:txXfrm>
    </dsp:sp>
    <dsp:sp modelId="{3A53F5CE-B90A-416B-91BC-A0142AF21608}">
      <dsp:nvSpPr>
        <dsp:cNvPr id="0" name=""/>
        <dsp:cNvSpPr/>
      </dsp:nvSpPr>
      <dsp:spPr>
        <a:xfrm>
          <a:off x="3224737" y="1449559"/>
          <a:ext cx="1332261" cy="666130"/>
        </a:xfrm>
        <a:prstGeom prst="rect">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t>Small Parts</a:t>
          </a:r>
        </a:p>
      </dsp:txBody>
      <dsp:txXfrm>
        <a:off x="3224737" y="1449559"/>
        <a:ext cx="1332261" cy="666130"/>
      </dsp:txXfrm>
    </dsp:sp>
    <dsp:sp modelId="{4853011F-49F9-4A9D-B61B-6D5B261BB2EA}">
      <dsp:nvSpPr>
        <dsp:cNvPr id="0" name=""/>
        <dsp:cNvSpPr/>
      </dsp:nvSpPr>
      <dsp:spPr>
        <a:xfrm>
          <a:off x="4836773" y="1449559"/>
          <a:ext cx="1332261" cy="666130"/>
        </a:xfrm>
        <a:prstGeom prst="rect">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t>Area Inspections</a:t>
          </a:r>
        </a:p>
      </dsp:txBody>
      <dsp:txXfrm>
        <a:off x="4836773" y="1449559"/>
        <a:ext cx="1332261" cy="666130"/>
      </dsp:txXfrm>
    </dsp:sp>
    <dsp:sp modelId="{E5EE5DAC-26DE-4817-AE56-88E08069878A}">
      <dsp:nvSpPr>
        <dsp:cNvPr id="0" name=""/>
        <dsp:cNvSpPr/>
      </dsp:nvSpPr>
      <dsp:spPr>
        <a:xfrm>
          <a:off x="6448809" y="1449559"/>
          <a:ext cx="1332261" cy="666130"/>
        </a:xfrm>
        <a:prstGeom prst="rect">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t>Leadership GEMBAs</a:t>
          </a:r>
        </a:p>
      </dsp:txBody>
      <dsp:txXfrm>
        <a:off x="6448809" y="1449559"/>
        <a:ext cx="1332261" cy="6661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FB2DC6-3A7F-4488-BEE9-AC424EC6CD01}">
      <dsp:nvSpPr>
        <dsp:cNvPr id="0" name=""/>
        <dsp:cNvSpPr/>
      </dsp:nvSpPr>
      <dsp:spPr>
        <a:xfrm>
          <a:off x="0" y="12656"/>
          <a:ext cx="8568907" cy="421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a:t>Governance</a:t>
          </a:r>
          <a:endParaRPr lang="en-US" sz="1800" kern="1200"/>
        </a:p>
      </dsp:txBody>
      <dsp:txXfrm>
        <a:off x="20561" y="33217"/>
        <a:ext cx="8527785" cy="380078"/>
      </dsp:txXfrm>
    </dsp:sp>
    <dsp:sp modelId="{EABDD203-5ED3-4D31-9638-C90E739ECA9D}">
      <dsp:nvSpPr>
        <dsp:cNvPr id="0" name=""/>
        <dsp:cNvSpPr/>
      </dsp:nvSpPr>
      <dsp:spPr>
        <a:xfrm>
          <a:off x="0" y="433856"/>
          <a:ext cx="8568907" cy="1136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063"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US" sz="1400" b="0" i="0" kern="1200" baseline="0"/>
            <a:t>Quarterly Site Management Review (SMR)</a:t>
          </a:r>
          <a:endParaRPr lang="en-US" sz="1400" kern="1200"/>
        </a:p>
        <a:p>
          <a:pPr marL="114300" lvl="1" indent="-114300" algn="l" defTabSz="622300">
            <a:lnSpc>
              <a:spcPct val="90000"/>
            </a:lnSpc>
            <a:spcBef>
              <a:spcPct val="0"/>
            </a:spcBef>
            <a:spcAft>
              <a:spcPct val="20000"/>
            </a:spcAft>
            <a:buChar char="•"/>
          </a:pPr>
          <a:r>
            <a:rPr lang="en-US" sz="1400" b="0" i="0" kern="1200" baseline="0"/>
            <a:t>Monthly SMR Report</a:t>
          </a:r>
          <a:endParaRPr lang="en-US" sz="1400" kern="1200"/>
        </a:p>
        <a:p>
          <a:pPr marL="114300" lvl="1" indent="-114300" algn="l" defTabSz="622300">
            <a:lnSpc>
              <a:spcPct val="90000"/>
            </a:lnSpc>
            <a:spcBef>
              <a:spcPct val="0"/>
            </a:spcBef>
            <a:spcAft>
              <a:spcPct val="20000"/>
            </a:spcAft>
            <a:buChar char="•"/>
          </a:pPr>
          <a:r>
            <a:rPr lang="en-US" sz="1400" b="0" i="0" kern="1200" baseline="0"/>
            <a:t>Preventative Maintenance </a:t>
          </a:r>
          <a:endParaRPr lang="en-US" sz="1400" kern="1200"/>
        </a:p>
        <a:p>
          <a:pPr marL="114300" lvl="1" indent="-114300" algn="l" defTabSz="622300">
            <a:lnSpc>
              <a:spcPct val="90000"/>
            </a:lnSpc>
            <a:spcBef>
              <a:spcPct val="0"/>
            </a:spcBef>
            <a:spcAft>
              <a:spcPct val="20000"/>
            </a:spcAft>
            <a:buChar char="•"/>
          </a:pPr>
          <a:r>
            <a:rPr lang="en-US" sz="1400" b="0" i="0" kern="1200" baseline="0"/>
            <a:t>Corrective Maintenance</a:t>
          </a:r>
          <a:endParaRPr lang="en-US" sz="1400" kern="1200"/>
        </a:p>
        <a:p>
          <a:pPr marL="114300" lvl="1" indent="-114300" algn="l" defTabSz="622300">
            <a:lnSpc>
              <a:spcPct val="90000"/>
            </a:lnSpc>
            <a:spcBef>
              <a:spcPct val="0"/>
            </a:spcBef>
            <a:spcAft>
              <a:spcPct val="20000"/>
            </a:spcAft>
            <a:buChar char="•"/>
          </a:pPr>
          <a:r>
            <a:rPr lang="en-US" sz="1400" b="0" i="0" kern="1200" baseline="0"/>
            <a:t>Deviations associated with FFM</a:t>
          </a:r>
          <a:endParaRPr lang="en-US" sz="1400" kern="1200"/>
        </a:p>
      </dsp:txBody>
      <dsp:txXfrm>
        <a:off x="0" y="433856"/>
        <a:ext cx="8568907" cy="1136430"/>
      </dsp:txXfrm>
    </dsp:sp>
    <dsp:sp modelId="{3F238932-F267-43DD-B60E-8ACA876B7DB8}">
      <dsp:nvSpPr>
        <dsp:cNvPr id="0" name=""/>
        <dsp:cNvSpPr/>
      </dsp:nvSpPr>
      <dsp:spPr>
        <a:xfrm>
          <a:off x="0" y="1570286"/>
          <a:ext cx="8568907" cy="421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a:t>Inspection Process </a:t>
          </a:r>
          <a:endParaRPr lang="en-US" sz="1800" kern="1200"/>
        </a:p>
      </dsp:txBody>
      <dsp:txXfrm>
        <a:off x="20561" y="1590847"/>
        <a:ext cx="8527785" cy="380078"/>
      </dsp:txXfrm>
    </dsp:sp>
    <dsp:sp modelId="{5B38D02C-08DF-4875-83E6-C214870FD196}">
      <dsp:nvSpPr>
        <dsp:cNvPr id="0" name=""/>
        <dsp:cNvSpPr/>
      </dsp:nvSpPr>
      <dsp:spPr>
        <a:xfrm>
          <a:off x="0" y="1991486"/>
          <a:ext cx="8568907" cy="1136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063"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US" sz="1400" b="0" i="0" kern="1200" baseline="0"/>
            <a:t>Equipment </a:t>
          </a:r>
          <a:endParaRPr lang="en-US" sz="1400" kern="1200"/>
        </a:p>
        <a:p>
          <a:pPr marL="114300" lvl="1" indent="-114300" algn="l" defTabSz="622300">
            <a:lnSpc>
              <a:spcPct val="90000"/>
            </a:lnSpc>
            <a:spcBef>
              <a:spcPct val="0"/>
            </a:spcBef>
            <a:spcAft>
              <a:spcPct val="20000"/>
            </a:spcAft>
            <a:buChar char="•"/>
          </a:pPr>
          <a:r>
            <a:rPr lang="en-US" sz="1400" b="0" i="0" kern="1200" baseline="0"/>
            <a:t>Equipment Area</a:t>
          </a:r>
          <a:endParaRPr lang="en-US" sz="1400" kern="1200"/>
        </a:p>
        <a:p>
          <a:pPr marL="114300" lvl="1" indent="-114300" algn="l" defTabSz="622300">
            <a:lnSpc>
              <a:spcPct val="90000"/>
            </a:lnSpc>
            <a:spcBef>
              <a:spcPct val="0"/>
            </a:spcBef>
            <a:spcAft>
              <a:spcPct val="20000"/>
            </a:spcAft>
            <a:buChar char="•"/>
          </a:pPr>
          <a:r>
            <a:rPr lang="en-US" sz="1400" b="0" i="0" kern="1200" baseline="0"/>
            <a:t>Processing Areas</a:t>
          </a:r>
          <a:endParaRPr lang="en-US" sz="1400" kern="1200"/>
        </a:p>
        <a:p>
          <a:pPr marL="114300" lvl="1" indent="-114300" algn="l" defTabSz="622300">
            <a:lnSpc>
              <a:spcPct val="90000"/>
            </a:lnSpc>
            <a:spcBef>
              <a:spcPct val="0"/>
            </a:spcBef>
            <a:spcAft>
              <a:spcPct val="20000"/>
            </a:spcAft>
            <a:buChar char="•"/>
          </a:pPr>
          <a:r>
            <a:rPr lang="en-US" sz="1400" b="0" i="0" kern="1200" baseline="0"/>
            <a:t>Support Systems</a:t>
          </a:r>
          <a:endParaRPr lang="en-US" sz="1400" kern="1200"/>
        </a:p>
        <a:p>
          <a:pPr marL="114300" lvl="1" indent="-114300" algn="l" defTabSz="622300">
            <a:lnSpc>
              <a:spcPct val="90000"/>
            </a:lnSpc>
            <a:spcBef>
              <a:spcPct val="0"/>
            </a:spcBef>
            <a:spcAft>
              <a:spcPct val="20000"/>
            </a:spcAft>
            <a:buChar char="•"/>
          </a:pPr>
          <a:r>
            <a:rPr lang="en-US" sz="1400" b="0" i="0" kern="1200" baseline="0"/>
            <a:t>Inspection Escalations </a:t>
          </a:r>
          <a:endParaRPr lang="en-US" sz="1400" kern="1200"/>
        </a:p>
      </dsp:txBody>
      <dsp:txXfrm>
        <a:off x="0" y="1991486"/>
        <a:ext cx="8568907" cy="1136430"/>
      </dsp:txXfrm>
    </dsp:sp>
    <dsp:sp modelId="{501A6911-0403-479C-A746-59855A336618}">
      <dsp:nvSpPr>
        <dsp:cNvPr id="0" name=""/>
        <dsp:cNvSpPr/>
      </dsp:nvSpPr>
      <dsp:spPr>
        <a:xfrm>
          <a:off x="0" y="3127916"/>
          <a:ext cx="8568907" cy="421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a:t>Inspection Matrix</a:t>
          </a:r>
          <a:endParaRPr lang="en-US" sz="1800" kern="1200"/>
        </a:p>
      </dsp:txBody>
      <dsp:txXfrm>
        <a:off x="20561" y="3148477"/>
        <a:ext cx="8527785" cy="3800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DDEB46-0CCF-48C6-BE81-D34DA4D390A3}">
      <dsp:nvSpPr>
        <dsp:cNvPr id="0" name=""/>
        <dsp:cNvSpPr/>
      </dsp:nvSpPr>
      <dsp:spPr>
        <a:xfrm>
          <a:off x="4124910" y="1151455"/>
          <a:ext cx="3537575" cy="245583"/>
        </a:xfrm>
        <a:custGeom>
          <a:avLst/>
          <a:gdLst/>
          <a:ahLst/>
          <a:cxnLst/>
          <a:rect l="0" t="0" r="0" b="0"/>
          <a:pathLst>
            <a:path>
              <a:moveTo>
                <a:pt x="0" y="0"/>
              </a:moveTo>
              <a:lnTo>
                <a:pt x="0" y="122791"/>
              </a:lnTo>
              <a:lnTo>
                <a:pt x="3537575" y="122791"/>
              </a:lnTo>
              <a:lnTo>
                <a:pt x="3537575" y="2455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C12EC5-7EDE-4EF0-898A-B0EC312FAC55}">
      <dsp:nvSpPr>
        <dsp:cNvPr id="0" name=""/>
        <dsp:cNvSpPr/>
      </dsp:nvSpPr>
      <dsp:spPr>
        <a:xfrm>
          <a:off x="4124910" y="1151455"/>
          <a:ext cx="2122545" cy="245583"/>
        </a:xfrm>
        <a:custGeom>
          <a:avLst/>
          <a:gdLst/>
          <a:ahLst/>
          <a:cxnLst/>
          <a:rect l="0" t="0" r="0" b="0"/>
          <a:pathLst>
            <a:path>
              <a:moveTo>
                <a:pt x="0" y="0"/>
              </a:moveTo>
              <a:lnTo>
                <a:pt x="0" y="122791"/>
              </a:lnTo>
              <a:lnTo>
                <a:pt x="2122545" y="122791"/>
              </a:lnTo>
              <a:lnTo>
                <a:pt x="2122545" y="2455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C2305C-9C0D-41D3-B463-2B1DBC5352D2}">
      <dsp:nvSpPr>
        <dsp:cNvPr id="0" name=""/>
        <dsp:cNvSpPr/>
      </dsp:nvSpPr>
      <dsp:spPr>
        <a:xfrm>
          <a:off x="4124910" y="1151455"/>
          <a:ext cx="707515" cy="245583"/>
        </a:xfrm>
        <a:custGeom>
          <a:avLst/>
          <a:gdLst/>
          <a:ahLst/>
          <a:cxnLst/>
          <a:rect l="0" t="0" r="0" b="0"/>
          <a:pathLst>
            <a:path>
              <a:moveTo>
                <a:pt x="0" y="0"/>
              </a:moveTo>
              <a:lnTo>
                <a:pt x="0" y="122791"/>
              </a:lnTo>
              <a:lnTo>
                <a:pt x="707515" y="122791"/>
              </a:lnTo>
              <a:lnTo>
                <a:pt x="707515" y="2455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FE8444-67A2-499F-8DA5-C4661A3D493D}">
      <dsp:nvSpPr>
        <dsp:cNvPr id="0" name=""/>
        <dsp:cNvSpPr/>
      </dsp:nvSpPr>
      <dsp:spPr>
        <a:xfrm>
          <a:off x="3417395" y="1151455"/>
          <a:ext cx="707515" cy="245583"/>
        </a:xfrm>
        <a:custGeom>
          <a:avLst/>
          <a:gdLst/>
          <a:ahLst/>
          <a:cxnLst/>
          <a:rect l="0" t="0" r="0" b="0"/>
          <a:pathLst>
            <a:path>
              <a:moveTo>
                <a:pt x="707515" y="0"/>
              </a:moveTo>
              <a:lnTo>
                <a:pt x="707515" y="122791"/>
              </a:lnTo>
              <a:lnTo>
                <a:pt x="0" y="122791"/>
              </a:lnTo>
              <a:lnTo>
                <a:pt x="0" y="2455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D7617E-A25B-46A7-A519-0AC0C74FD637}">
      <dsp:nvSpPr>
        <dsp:cNvPr id="0" name=""/>
        <dsp:cNvSpPr/>
      </dsp:nvSpPr>
      <dsp:spPr>
        <a:xfrm>
          <a:off x="2002365" y="1151455"/>
          <a:ext cx="2122545" cy="245583"/>
        </a:xfrm>
        <a:custGeom>
          <a:avLst/>
          <a:gdLst/>
          <a:ahLst/>
          <a:cxnLst/>
          <a:rect l="0" t="0" r="0" b="0"/>
          <a:pathLst>
            <a:path>
              <a:moveTo>
                <a:pt x="2122545" y="0"/>
              </a:moveTo>
              <a:lnTo>
                <a:pt x="2122545" y="122791"/>
              </a:lnTo>
              <a:lnTo>
                <a:pt x="0" y="122791"/>
              </a:lnTo>
              <a:lnTo>
                <a:pt x="0" y="2455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1C3534-13BC-4243-B2FE-4EF045E4F48B}">
      <dsp:nvSpPr>
        <dsp:cNvPr id="0" name=""/>
        <dsp:cNvSpPr/>
      </dsp:nvSpPr>
      <dsp:spPr>
        <a:xfrm>
          <a:off x="587335" y="1151455"/>
          <a:ext cx="3537575" cy="245583"/>
        </a:xfrm>
        <a:custGeom>
          <a:avLst/>
          <a:gdLst/>
          <a:ahLst/>
          <a:cxnLst/>
          <a:rect l="0" t="0" r="0" b="0"/>
          <a:pathLst>
            <a:path>
              <a:moveTo>
                <a:pt x="3537575" y="0"/>
              </a:moveTo>
              <a:lnTo>
                <a:pt x="3537575" y="122791"/>
              </a:lnTo>
              <a:lnTo>
                <a:pt x="0" y="122791"/>
              </a:lnTo>
              <a:lnTo>
                <a:pt x="0" y="2455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30D62B-9477-4B8E-B3B4-DD537F74642E}">
      <dsp:nvSpPr>
        <dsp:cNvPr id="0" name=""/>
        <dsp:cNvSpPr/>
      </dsp:nvSpPr>
      <dsp:spPr>
        <a:xfrm>
          <a:off x="3540187" y="566731"/>
          <a:ext cx="1169446" cy="584723"/>
        </a:xfrm>
        <a:prstGeom prst="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Areas / Types of inspections</a:t>
          </a:r>
        </a:p>
      </dsp:txBody>
      <dsp:txXfrm>
        <a:off x="3540187" y="566731"/>
        <a:ext cx="1169446" cy="584723"/>
      </dsp:txXfrm>
    </dsp:sp>
    <dsp:sp modelId="{0711A88B-3EFF-4836-8AB3-C85BEE485578}">
      <dsp:nvSpPr>
        <dsp:cNvPr id="0" name=""/>
        <dsp:cNvSpPr/>
      </dsp:nvSpPr>
      <dsp:spPr>
        <a:xfrm>
          <a:off x="2612" y="1397038"/>
          <a:ext cx="1169446" cy="58472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t>Manufacturing</a:t>
          </a:r>
        </a:p>
      </dsp:txBody>
      <dsp:txXfrm>
        <a:off x="2612" y="1397038"/>
        <a:ext cx="1169446" cy="584723"/>
      </dsp:txXfrm>
    </dsp:sp>
    <dsp:sp modelId="{E1BE0B24-1279-48B1-BD8C-00A851C13043}">
      <dsp:nvSpPr>
        <dsp:cNvPr id="0" name=""/>
        <dsp:cNvSpPr/>
      </dsp:nvSpPr>
      <dsp:spPr>
        <a:xfrm>
          <a:off x="1417642" y="1397038"/>
          <a:ext cx="1169446" cy="58472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t>Quality Control</a:t>
          </a:r>
        </a:p>
        <a:p>
          <a:pPr marL="0" lvl="0" indent="0" algn="ctr" defTabSz="577850">
            <a:lnSpc>
              <a:spcPct val="90000"/>
            </a:lnSpc>
            <a:spcBef>
              <a:spcPct val="0"/>
            </a:spcBef>
            <a:spcAft>
              <a:spcPct val="35000"/>
            </a:spcAft>
            <a:buNone/>
          </a:pPr>
          <a:r>
            <a:rPr lang="en-US" sz="1300" kern="1200"/>
            <a:t>Labs</a:t>
          </a:r>
        </a:p>
      </dsp:txBody>
      <dsp:txXfrm>
        <a:off x="1417642" y="1397038"/>
        <a:ext cx="1169446" cy="584723"/>
      </dsp:txXfrm>
    </dsp:sp>
    <dsp:sp modelId="{183D73F1-89CE-4A9C-99ED-AD515127B6C9}">
      <dsp:nvSpPr>
        <dsp:cNvPr id="0" name=""/>
        <dsp:cNvSpPr/>
      </dsp:nvSpPr>
      <dsp:spPr>
        <a:xfrm>
          <a:off x="2832672" y="1397038"/>
          <a:ext cx="1169446" cy="58472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t>Warehouse</a:t>
          </a:r>
        </a:p>
      </dsp:txBody>
      <dsp:txXfrm>
        <a:off x="2832672" y="1397038"/>
        <a:ext cx="1169446" cy="584723"/>
      </dsp:txXfrm>
    </dsp:sp>
    <dsp:sp modelId="{DF29C1A3-EBD8-47F5-B1A6-12AE7DF361E6}">
      <dsp:nvSpPr>
        <dsp:cNvPr id="0" name=""/>
        <dsp:cNvSpPr/>
      </dsp:nvSpPr>
      <dsp:spPr>
        <a:xfrm>
          <a:off x="4247702" y="1397038"/>
          <a:ext cx="1169446" cy="58472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t>Utilities </a:t>
          </a:r>
        </a:p>
      </dsp:txBody>
      <dsp:txXfrm>
        <a:off x="4247702" y="1397038"/>
        <a:ext cx="1169446" cy="584723"/>
      </dsp:txXfrm>
    </dsp:sp>
    <dsp:sp modelId="{64779F9E-229C-4C1F-9A65-07676A6CF0C6}">
      <dsp:nvSpPr>
        <dsp:cNvPr id="0" name=""/>
        <dsp:cNvSpPr/>
      </dsp:nvSpPr>
      <dsp:spPr>
        <a:xfrm>
          <a:off x="5662732" y="1397038"/>
          <a:ext cx="1169446" cy="58472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Facilities / Rooms</a:t>
          </a:r>
        </a:p>
      </dsp:txBody>
      <dsp:txXfrm>
        <a:off x="5662732" y="1397038"/>
        <a:ext cx="1169446" cy="584723"/>
      </dsp:txXfrm>
    </dsp:sp>
    <dsp:sp modelId="{375B7A2A-FA2A-4372-BF18-C44FD085C8B7}">
      <dsp:nvSpPr>
        <dsp:cNvPr id="0" name=""/>
        <dsp:cNvSpPr/>
      </dsp:nvSpPr>
      <dsp:spPr>
        <a:xfrm>
          <a:off x="7077762" y="1397038"/>
          <a:ext cx="1169446" cy="58472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t>Small Parts</a:t>
          </a:r>
        </a:p>
      </dsp:txBody>
      <dsp:txXfrm>
        <a:off x="7077762" y="1397038"/>
        <a:ext cx="1169446" cy="58472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6C7A0B-DAB9-4887-8D7C-2E39B9C874D6}">
      <dsp:nvSpPr>
        <dsp:cNvPr id="0" name=""/>
        <dsp:cNvSpPr/>
      </dsp:nvSpPr>
      <dsp:spPr>
        <a:xfrm>
          <a:off x="0" y="55462"/>
          <a:ext cx="8761517" cy="6696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Scope</a:t>
          </a:r>
        </a:p>
      </dsp:txBody>
      <dsp:txXfrm>
        <a:off x="32689" y="88151"/>
        <a:ext cx="8696139" cy="604264"/>
      </dsp:txXfrm>
    </dsp:sp>
    <dsp:sp modelId="{02B60FE8-299D-4487-A79F-0174DC052B8B}">
      <dsp:nvSpPr>
        <dsp:cNvPr id="0" name=""/>
        <dsp:cNvSpPr/>
      </dsp:nvSpPr>
      <dsp:spPr>
        <a:xfrm>
          <a:off x="0" y="670375"/>
          <a:ext cx="8761517" cy="304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8178" tIns="30480" rIns="170688" bIns="30480" numCol="1" spcCol="1270" anchor="t" anchorCtr="0">
          <a:noAutofit/>
        </a:bodyPr>
        <a:lstStyle/>
        <a:p>
          <a:pPr marL="228600" lvl="1" indent="-228600" algn="l" defTabSz="1066800">
            <a:lnSpc>
              <a:spcPct val="90000"/>
            </a:lnSpc>
            <a:spcBef>
              <a:spcPct val="0"/>
            </a:spcBef>
            <a:spcAft>
              <a:spcPct val="20000"/>
            </a:spcAft>
            <a:buNone/>
          </a:pPr>
          <a:r>
            <a:rPr lang="en-US" sz="2400" kern="1200" dirty="0"/>
            <a:t>System Critical Attributes </a:t>
          </a:r>
        </a:p>
      </dsp:txBody>
      <dsp:txXfrm>
        <a:off x="0" y="670375"/>
        <a:ext cx="8761517" cy="30441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6C7A0B-DAB9-4887-8D7C-2E39B9C874D6}">
      <dsp:nvSpPr>
        <dsp:cNvPr id="0" name=""/>
        <dsp:cNvSpPr/>
      </dsp:nvSpPr>
      <dsp:spPr>
        <a:xfrm>
          <a:off x="0" y="0"/>
          <a:ext cx="8918366" cy="54842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Scope</a:t>
          </a:r>
        </a:p>
      </dsp:txBody>
      <dsp:txXfrm>
        <a:off x="26772" y="26772"/>
        <a:ext cx="8864822" cy="494878"/>
      </dsp:txXfrm>
    </dsp:sp>
    <dsp:sp modelId="{02B60FE8-299D-4487-A79F-0174DC052B8B}">
      <dsp:nvSpPr>
        <dsp:cNvPr id="0" name=""/>
        <dsp:cNvSpPr/>
      </dsp:nvSpPr>
      <dsp:spPr>
        <a:xfrm>
          <a:off x="0" y="548542"/>
          <a:ext cx="8918366" cy="426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158"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kern="1200" dirty="0"/>
            <a:t>Process Equipment &amp; Skids, Utilities, Support Systems, Chambers, Hoods</a:t>
          </a:r>
        </a:p>
      </dsp:txBody>
      <dsp:txXfrm>
        <a:off x="0" y="548542"/>
        <a:ext cx="8918366" cy="42612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6C7A0B-DAB9-4887-8D7C-2E39B9C874D6}">
      <dsp:nvSpPr>
        <dsp:cNvPr id="0" name=""/>
        <dsp:cNvSpPr/>
      </dsp:nvSpPr>
      <dsp:spPr>
        <a:xfrm>
          <a:off x="0" y="0"/>
          <a:ext cx="8753884" cy="55778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Scope</a:t>
          </a:r>
        </a:p>
      </dsp:txBody>
      <dsp:txXfrm>
        <a:off x="27229" y="27229"/>
        <a:ext cx="8699426" cy="503325"/>
      </dsp:txXfrm>
    </dsp:sp>
    <dsp:sp modelId="{02B60FE8-299D-4487-A79F-0174DC052B8B}">
      <dsp:nvSpPr>
        <dsp:cNvPr id="0" name=""/>
        <dsp:cNvSpPr/>
      </dsp:nvSpPr>
      <dsp:spPr>
        <a:xfrm>
          <a:off x="0" y="562053"/>
          <a:ext cx="8753884" cy="46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936" tIns="30480" rIns="170688" bIns="30480" numCol="1" spcCol="1270" anchor="t" anchorCtr="0">
          <a:noAutofit/>
        </a:bodyPr>
        <a:lstStyle/>
        <a:p>
          <a:pPr marL="228600" lvl="1" indent="-228600" algn="l" defTabSz="1066800">
            <a:lnSpc>
              <a:spcPct val="90000"/>
            </a:lnSpc>
            <a:spcBef>
              <a:spcPct val="0"/>
            </a:spcBef>
            <a:spcAft>
              <a:spcPct val="20000"/>
            </a:spcAft>
            <a:buNone/>
          </a:pPr>
          <a:r>
            <a:rPr lang="en-US" sz="2400" kern="1200" dirty="0"/>
            <a:t>Glasswasher and Autoclave Support Areas</a:t>
          </a:r>
        </a:p>
      </dsp:txBody>
      <dsp:txXfrm>
        <a:off x="0" y="562053"/>
        <a:ext cx="8753884" cy="46368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6C7A0B-DAB9-4887-8D7C-2E39B9C874D6}">
      <dsp:nvSpPr>
        <dsp:cNvPr id="0" name=""/>
        <dsp:cNvSpPr/>
      </dsp:nvSpPr>
      <dsp:spPr>
        <a:xfrm>
          <a:off x="0" y="0"/>
          <a:ext cx="8871578" cy="5561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Scope</a:t>
          </a:r>
        </a:p>
      </dsp:txBody>
      <dsp:txXfrm>
        <a:off x="27147" y="27147"/>
        <a:ext cx="8817284" cy="501821"/>
      </dsp:txXfrm>
    </dsp:sp>
    <dsp:sp modelId="{02B60FE8-299D-4487-A79F-0174DC052B8B}">
      <dsp:nvSpPr>
        <dsp:cNvPr id="0" name=""/>
        <dsp:cNvSpPr/>
      </dsp:nvSpPr>
      <dsp:spPr>
        <a:xfrm>
          <a:off x="0" y="556533"/>
          <a:ext cx="8871578" cy="379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1673" tIns="30480" rIns="170688" bIns="30480" numCol="1" spcCol="1270" anchor="t" anchorCtr="0">
          <a:noAutofit/>
        </a:bodyPr>
        <a:lstStyle/>
        <a:p>
          <a:pPr marL="228600" lvl="1" indent="-228600" algn="l" defTabSz="1066800">
            <a:lnSpc>
              <a:spcPct val="90000"/>
            </a:lnSpc>
            <a:spcBef>
              <a:spcPct val="0"/>
            </a:spcBef>
            <a:spcAft>
              <a:spcPct val="20000"/>
            </a:spcAft>
            <a:buNone/>
          </a:pPr>
          <a:r>
            <a:rPr lang="en-US" sz="2400" kern="1200" dirty="0"/>
            <a:t>Non-Classified and Classified Manufacturing Areas</a:t>
          </a:r>
        </a:p>
      </dsp:txBody>
      <dsp:txXfrm>
        <a:off x="0" y="556533"/>
        <a:ext cx="8871578" cy="379210"/>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DEEBE9-9B17-4331-891D-3852A208846A}" type="datetimeFigureOut">
              <a:rPr lang="en-US" smtClean="0"/>
              <a:t>1/25/2022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9DEB71-1319-4C56-9BEA-F7A7B3D2BF46}" type="slidenum">
              <a:rPr lang="en-US" smtClean="0"/>
              <a:t>‹#›</a:t>
            </a:fld>
            <a:endParaRPr lang="en-US"/>
          </a:p>
        </p:txBody>
      </p:sp>
    </p:spTree>
    <p:extLst>
      <p:ext uri="{BB962C8B-B14F-4D97-AF65-F5344CB8AC3E}">
        <p14:creationId xmlns:p14="http://schemas.microsoft.com/office/powerpoint/2010/main" val="898011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BB2402-09D2-934C-BBA3-31A094AFFFF5}" type="slidenum">
              <a:rPr lang="en-US" smtClean="0"/>
              <a:t>3</a:t>
            </a:fld>
            <a:endParaRPr lang="en-US"/>
          </a:p>
        </p:txBody>
      </p:sp>
    </p:spTree>
    <p:extLst>
      <p:ext uri="{BB962C8B-B14F-4D97-AF65-F5344CB8AC3E}">
        <p14:creationId xmlns:p14="http://schemas.microsoft.com/office/powerpoint/2010/main" val="311437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xfrm>
            <a:off x="1635125" y="433388"/>
            <a:ext cx="3290888" cy="2468562"/>
          </a:xfrm>
          <a:ln/>
        </p:spPr>
      </p:sp>
      <p:sp>
        <p:nvSpPr>
          <p:cNvPr id="89091" name="Rectangle 3"/>
          <p:cNvSpPr>
            <a:spLocks noGrp="1" noChangeArrowheads="1"/>
          </p:cNvSpPr>
          <p:nvPr>
            <p:ph type="body" idx="1"/>
          </p:nvPr>
        </p:nvSpPr>
        <p:spPr>
          <a:xfrm>
            <a:off x="309563" y="3182938"/>
            <a:ext cx="6038850" cy="5610225"/>
          </a:xfrm>
          <a:noFill/>
        </p:spPr>
        <p:txBody>
          <a:bodyPr/>
          <a:lstStyle/>
          <a:p>
            <a:pPr eaLnBrk="1" hangingPunct="1">
              <a:spcBef>
                <a:spcPct val="0"/>
              </a:spcBef>
            </a:pPr>
            <a:endParaRPr lang="en-US" altLang="en-US" sz="1000">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Miles</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1A920DB-DA39-B948-8A10-FF782037E64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53816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1A920DB-DA39-B948-8A10-FF782037E64A}" type="slidenum">
              <a:rPr lang="en-US" smtClean="0"/>
              <a:t>9</a:t>
            </a:fld>
            <a:endParaRPr lang="en-US"/>
          </a:p>
        </p:txBody>
      </p:sp>
    </p:spTree>
    <p:extLst>
      <p:ext uri="{BB962C8B-B14F-4D97-AF65-F5344CB8AC3E}">
        <p14:creationId xmlns:p14="http://schemas.microsoft.com/office/powerpoint/2010/main" val="765967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79678" y="2878906"/>
            <a:ext cx="4099718" cy="1243673"/>
          </a:xfrm>
        </p:spPr>
        <p:txBody>
          <a:bodyPr/>
          <a:lstStyle>
            <a:lvl1pPr>
              <a:defRPr/>
            </a:lvl1pPr>
          </a:lstStyle>
          <a:p>
            <a:r>
              <a:rPr lang="en-US" dirty="0"/>
              <a:t>PRESENTATION TITLE</a:t>
            </a:r>
            <a:endParaRPr lang="en-CA" dirty="0"/>
          </a:p>
        </p:txBody>
      </p:sp>
      <p:sp>
        <p:nvSpPr>
          <p:cNvPr id="3" name="Subtitle 2"/>
          <p:cNvSpPr>
            <a:spLocks noGrp="1"/>
          </p:cNvSpPr>
          <p:nvPr>
            <p:ph type="subTitle" idx="1" hasCustomPrompt="1"/>
          </p:nvPr>
        </p:nvSpPr>
        <p:spPr>
          <a:xfrm>
            <a:off x="379678" y="4436707"/>
            <a:ext cx="4099718" cy="1752600"/>
          </a:xfrm>
          <a:prstGeom prst="rect">
            <a:avLst/>
          </a:prstGeom>
        </p:spPr>
        <p:txBody>
          <a:bodyPr lIns="0" tIns="0" rIns="0" bIns="0"/>
          <a:lstStyle>
            <a:lvl1pPr marL="0" indent="0" algn="l">
              <a:lnSpc>
                <a:spcPts val="1500"/>
              </a:lnSpc>
              <a:spcBef>
                <a:spcPts val="0"/>
              </a:spcBef>
              <a:spcAft>
                <a:spcPts val="375"/>
              </a:spcAft>
              <a:buNone/>
              <a:defRPr sz="1500" baseline="0">
                <a:solidFill>
                  <a:schemeClr val="accent2"/>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1"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a:t>Presenter Information, Conference and Date</a:t>
            </a:r>
            <a:endParaRPr lang="en-CA" dirty="0"/>
          </a:p>
        </p:txBody>
      </p:sp>
    </p:spTree>
    <p:extLst>
      <p:ext uri="{BB962C8B-B14F-4D97-AF65-F5344CB8AC3E}">
        <p14:creationId xmlns:p14="http://schemas.microsoft.com/office/powerpoint/2010/main" val="3619014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ection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79680" y="1878036"/>
            <a:ext cx="4099718" cy="1471083"/>
          </a:xfrm>
          <a:prstGeom prst="rect">
            <a:avLst/>
          </a:prstGeom>
        </p:spPr>
        <p:txBody>
          <a:bodyPr lIns="0" tIns="0" rIns="0" bIns="0" anchor="b" anchorCtr="0"/>
          <a:lstStyle>
            <a:lvl1pPr algn="l">
              <a:lnSpc>
                <a:spcPts val="2375"/>
              </a:lnSpc>
              <a:defRPr sz="2500" b="1" cap="all" baseline="0">
                <a:solidFill>
                  <a:schemeClr val="bg1"/>
                </a:solidFill>
              </a:defRPr>
            </a:lvl1pPr>
          </a:lstStyle>
          <a:p>
            <a:r>
              <a:rPr lang="en-US" dirty="0"/>
              <a:t>SECTION TITLE</a:t>
            </a:r>
            <a:endParaRPr lang="en-CA" dirty="0"/>
          </a:p>
        </p:txBody>
      </p:sp>
      <p:sp>
        <p:nvSpPr>
          <p:cNvPr id="3" name="Subtitle 2"/>
          <p:cNvSpPr>
            <a:spLocks noGrp="1"/>
          </p:cNvSpPr>
          <p:nvPr>
            <p:ph type="subTitle" idx="1" hasCustomPrompt="1"/>
          </p:nvPr>
        </p:nvSpPr>
        <p:spPr>
          <a:xfrm>
            <a:off x="379679" y="3429000"/>
            <a:ext cx="4099719" cy="1751542"/>
          </a:xfrm>
          <a:prstGeom prst="rect">
            <a:avLst/>
          </a:prstGeom>
        </p:spPr>
        <p:txBody>
          <a:bodyPr lIns="0" tIns="0" rIns="0" bIns="0"/>
          <a:lstStyle>
            <a:lvl1pPr marL="0" indent="0" algn="l">
              <a:lnSpc>
                <a:spcPts val="1500"/>
              </a:lnSpc>
              <a:spcBef>
                <a:spcPts val="0"/>
              </a:spcBef>
              <a:buFont typeface="Arial" panose="020B0604020202020204" pitchFamily="34" charset="0"/>
              <a:buNone/>
              <a:defRPr sz="1500" cap="all" baseline="0">
                <a:solidFill>
                  <a:schemeClr val="bg1"/>
                </a:solidFill>
              </a:defRPr>
            </a:lvl1pPr>
            <a:lvl2pPr marL="285739" indent="0" algn="ctr">
              <a:buNone/>
              <a:defRPr>
                <a:solidFill>
                  <a:schemeClr val="tx1">
                    <a:tint val="75000"/>
                  </a:schemeClr>
                </a:solidFill>
              </a:defRPr>
            </a:lvl2pPr>
            <a:lvl3pPr marL="571478" indent="0" algn="ctr">
              <a:buNone/>
              <a:defRPr>
                <a:solidFill>
                  <a:schemeClr val="tx1">
                    <a:tint val="75000"/>
                  </a:schemeClr>
                </a:solidFill>
              </a:defRPr>
            </a:lvl3pPr>
            <a:lvl4pPr marL="857216" indent="0" algn="ctr">
              <a:buNone/>
              <a:defRPr>
                <a:solidFill>
                  <a:schemeClr val="tx1">
                    <a:tint val="75000"/>
                  </a:schemeClr>
                </a:solidFill>
              </a:defRPr>
            </a:lvl4pPr>
            <a:lvl5pPr marL="1142954" indent="0" algn="ctr">
              <a:buNone/>
              <a:defRPr>
                <a:solidFill>
                  <a:schemeClr val="tx1">
                    <a:tint val="75000"/>
                  </a:schemeClr>
                </a:solidFill>
              </a:defRPr>
            </a:lvl5pPr>
            <a:lvl6pPr marL="1428693" indent="0" algn="ctr">
              <a:buNone/>
              <a:defRPr>
                <a:solidFill>
                  <a:schemeClr val="tx1">
                    <a:tint val="75000"/>
                  </a:schemeClr>
                </a:solidFill>
              </a:defRPr>
            </a:lvl6pPr>
            <a:lvl7pPr marL="1714432" indent="0" algn="ctr">
              <a:buNone/>
              <a:defRPr>
                <a:solidFill>
                  <a:schemeClr val="tx1">
                    <a:tint val="75000"/>
                  </a:schemeClr>
                </a:solidFill>
              </a:defRPr>
            </a:lvl7pPr>
            <a:lvl8pPr marL="2000170" indent="0" algn="ctr">
              <a:buNone/>
              <a:defRPr>
                <a:solidFill>
                  <a:schemeClr val="tx1">
                    <a:tint val="75000"/>
                  </a:schemeClr>
                </a:solidFill>
              </a:defRPr>
            </a:lvl8pPr>
            <a:lvl9pPr marL="2285909" indent="0" algn="ctr">
              <a:buNone/>
              <a:defRPr>
                <a:solidFill>
                  <a:schemeClr val="tx1">
                    <a:tint val="75000"/>
                  </a:schemeClr>
                </a:solidFill>
              </a:defRPr>
            </a:lvl9pPr>
          </a:lstStyle>
          <a:p>
            <a:r>
              <a:rPr lang="en-CA" dirty="0"/>
              <a:t>SUBTITLE</a:t>
            </a:r>
          </a:p>
        </p:txBody>
      </p:sp>
    </p:spTree>
    <p:extLst>
      <p:ext uri="{BB962C8B-B14F-4D97-AF65-F5344CB8AC3E}">
        <p14:creationId xmlns:p14="http://schemas.microsoft.com/office/powerpoint/2010/main" val="3880353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a:defRPr/>
            </a:lvl1pPr>
          </a:lstStyle>
          <a:p>
            <a:pPr lvl="0"/>
            <a:r>
              <a:rPr lang="en-US" dirty="0"/>
              <a:t>Text</a:t>
            </a:r>
          </a:p>
          <a:p>
            <a:pPr lvl="1"/>
            <a:r>
              <a:rPr lang="en-US" dirty="0"/>
              <a:t>Second level</a:t>
            </a:r>
          </a:p>
          <a:p>
            <a:pPr lvl="2"/>
            <a:r>
              <a:rPr lang="en-US" dirty="0"/>
              <a:t>Third level</a:t>
            </a:r>
          </a:p>
          <a:p>
            <a:pPr lvl="3"/>
            <a:r>
              <a:rPr lang="en-US" dirty="0"/>
              <a:t>Fourth level</a:t>
            </a:r>
            <a:endParaRPr lang="en-CA" dirty="0"/>
          </a:p>
        </p:txBody>
      </p:sp>
      <p:sp>
        <p:nvSpPr>
          <p:cNvPr id="6" name="Slide Number Placeholder 5"/>
          <p:cNvSpPr>
            <a:spLocks noGrp="1"/>
          </p:cNvSpPr>
          <p:nvPr>
            <p:ph type="sldNum" sz="quarter" idx="12"/>
          </p:nvPr>
        </p:nvSpPr>
        <p:spPr/>
        <p:txBody>
          <a:bodyPr/>
          <a:lstStyle/>
          <a:p>
            <a:fld id="{677431CD-109D-4799-81C2-761F8C28FE26}" type="slidenum">
              <a:rPr lang="en-CA" smtClean="0"/>
              <a:t>‹#›</a:t>
            </a:fld>
            <a:endParaRPr lang="en-CA"/>
          </a:p>
        </p:txBody>
      </p:sp>
      <p:sp>
        <p:nvSpPr>
          <p:cNvPr id="9" name="Text Placeholder 8"/>
          <p:cNvSpPr>
            <a:spLocks noGrp="1"/>
          </p:cNvSpPr>
          <p:nvPr>
            <p:ph type="body" sz="quarter" idx="13" hasCustomPrompt="1"/>
          </p:nvPr>
        </p:nvSpPr>
        <p:spPr>
          <a:xfrm>
            <a:off x="379679" y="382326"/>
            <a:ext cx="8380677" cy="945885"/>
          </a:xfrm>
        </p:spPr>
        <p:txBody>
          <a:bodyPr/>
          <a:lstStyle>
            <a:lvl1pPr>
              <a:lnSpc>
                <a:spcPts val="2250"/>
              </a:lnSpc>
              <a:spcAft>
                <a:spcPts val="0"/>
              </a:spcAft>
              <a:defRPr sz="2250"/>
            </a:lvl1pPr>
            <a:lvl2pPr>
              <a:spcBef>
                <a:spcPts val="375"/>
              </a:spcBef>
              <a:spcAft>
                <a:spcPts val="0"/>
              </a:spcAft>
              <a:defRPr sz="1500">
                <a:solidFill>
                  <a:schemeClr val="accent2"/>
                </a:solidFill>
              </a:defRPr>
            </a:lvl2pPr>
          </a:lstStyle>
          <a:p>
            <a:pPr lvl="0"/>
            <a:r>
              <a:rPr lang="en-US" dirty="0"/>
              <a:t>Title</a:t>
            </a:r>
          </a:p>
          <a:p>
            <a:pPr lvl="1"/>
            <a:r>
              <a:rPr lang="en-US" dirty="0"/>
              <a:t>Subtitle</a:t>
            </a:r>
            <a:endParaRPr lang="en-CA" dirty="0"/>
          </a:p>
        </p:txBody>
      </p:sp>
    </p:spTree>
    <p:extLst>
      <p:ext uri="{BB962C8B-B14F-4D97-AF65-F5344CB8AC3E}">
        <p14:creationId xmlns:p14="http://schemas.microsoft.com/office/powerpoint/2010/main" val="120919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with Imag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79678" y="1714499"/>
            <a:ext cx="4099718" cy="4380178"/>
          </a:xfrm>
        </p:spPr>
        <p:txBody>
          <a:bodyPr/>
          <a:lstStyle>
            <a:lvl1pPr>
              <a:defRPr/>
            </a:lvl1pPr>
          </a:lstStyle>
          <a:p>
            <a:pPr lvl="0"/>
            <a:r>
              <a:rPr lang="en-US" dirty="0"/>
              <a:t>Text</a:t>
            </a:r>
          </a:p>
          <a:p>
            <a:pPr lvl="1"/>
            <a:r>
              <a:rPr lang="en-US" dirty="0"/>
              <a:t>Second level</a:t>
            </a:r>
          </a:p>
          <a:p>
            <a:pPr lvl="2"/>
            <a:r>
              <a:rPr lang="en-US" dirty="0"/>
              <a:t>Third level</a:t>
            </a:r>
          </a:p>
          <a:p>
            <a:pPr lvl="3"/>
            <a:r>
              <a:rPr lang="en-US" dirty="0"/>
              <a:t>Fourth level</a:t>
            </a:r>
            <a:endParaRPr lang="en-CA" dirty="0"/>
          </a:p>
        </p:txBody>
      </p:sp>
      <p:sp>
        <p:nvSpPr>
          <p:cNvPr id="6" name="Slide Number Placeholder 5"/>
          <p:cNvSpPr>
            <a:spLocks noGrp="1"/>
          </p:cNvSpPr>
          <p:nvPr>
            <p:ph type="sldNum" sz="quarter" idx="12"/>
          </p:nvPr>
        </p:nvSpPr>
        <p:spPr/>
        <p:txBody>
          <a:bodyPr/>
          <a:lstStyle/>
          <a:p>
            <a:fld id="{677431CD-109D-4799-81C2-761F8C28FE26}" type="slidenum">
              <a:rPr lang="en-CA" smtClean="0"/>
              <a:t>‹#›</a:t>
            </a:fld>
            <a:endParaRPr lang="en-CA"/>
          </a:p>
        </p:txBody>
      </p:sp>
      <p:sp>
        <p:nvSpPr>
          <p:cNvPr id="9" name="Text Placeholder 8"/>
          <p:cNvSpPr>
            <a:spLocks noGrp="1"/>
          </p:cNvSpPr>
          <p:nvPr>
            <p:ph type="body" sz="quarter" idx="13" hasCustomPrompt="1"/>
          </p:nvPr>
        </p:nvSpPr>
        <p:spPr>
          <a:xfrm>
            <a:off x="379679" y="382326"/>
            <a:ext cx="8380677" cy="945885"/>
          </a:xfrm>
        </p:spPr>
        <p:txBody>
          <a:bodyPr/>
          <a:lstStyle>
            <a:lvl1pPr>
              <a:lnSpc>
                <a:spcPts val="2250"/>
              </a:lnSpc>
              <a:spcAft>
                <a:spcPts val="0"/>
              </a:spcAft>
              <a:defRPr sz="2250"/>
            </a:lvl1pPr>
            <a:lvl2pPr>
              <a:spcBef>
                <a:spcPts val="375"/>
              </a:spcBef>
              <a:spcAft>
                <a:spcPts val="0"/>
              </a:spcAft>
              <a:defRPr sz="1500">
                <a:solidFill>
                  <a:schemeClr val="accent2"/>
                </a:solidFill>
              </a:defRPr>
            </a:lvl2pPr>
          </a:lstStyle>
          <a:p>
            <a:pPr lvl="0"/>
            <a:r>
              <a:rPr lang="en-US" dirty="0"/>
              <a:t>Title</a:t>
            </a:r>
          </a:p>
          <a:p>
            <a:pPr lvl="1"/>
            <a:r>
              <a:rPr lang="en-US" dirty="0"/>
              <a:t>Subtitle</a:t>
            </a:r>
            <a:endParaRPr lang="en-CA" dirty="0"/>
          </a:p>
        </p:txBody>
      </p:sp>
      <p:sp>
        <p:nvSpPr>
          <p:cNvPr id="4" name="Picture Placeholder 3"/>
          <p:cNvSpPr>
            <a:spLocks noGrp="1"/>
          </p:cNvSpPr>
          <p:nvPr>
            <p:ph type="pic" sz="quarter" idx="14"/>
          </p:nvPr>
        </p:nvSpPr>
        <p:spPr>
          <a:xfrm>
            <a:off x="4661960" y="1714501"/>
            <a:ext cx="4482043" cy="4380178"/>
          </a:xfrm>
        </p:spPr>
        <p:txBody>
          <a:bodyPr/>
          <a:lstStyle/>
          <a:p>
            <a:endParaRPr lang="en-CA"/>
          </a:p>
        </p:txBody>
      </p:sp>
    </p:spTree>
    <p:extLst>
      <p:ext uri="{BB962C8B-B14F-4D97-AF65-F5344CB8AC3E}">
        <p14:creationId xmlns:p14="http://schemas.microsoft.com/office/powerpoint/2010/main" val="4237333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with Image and Highligh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79678" y="1714499"/>
            <a:ext cx="4099718" cy="4380178"/>
          </a:xfrm>
        </p:spPr>
        <p:txBody>
          <a:bodyPr/>
          <a:lstStyle>
            <a:lvl1pPr>
              <a:defRPr/>
            </a:lvl1pPr>
          </a:lstStyle>
          <a:p>
            <a:pPr lvl="0"/>
            <a:r>
              <a:rPr lang="en-US" dirty="0"/>
              <a:t>Text</a:t>
            </a:r>
          </a:p>
          <a:p>
            <a:pPr lvl="1"/>
            <a:r>
              <a:rPr lang="en-US" dirty="0"/>
              <a:t>Second level</a:t>
            </a:r>
          </a:p>
          <a:p>
            <a:pPr lvl="2"/>
            <a:r>
              <a:rPr lang="en-US" dirty="0"/>
              <a:t>Third level</a:t>
            </a:r>
          </a:p>
          <a:p>
            <a:pPr lvl="3"/>
            <a:r>
              <a:rPr lang="en-US" dirty="0"/>
              <a:t>Fourth level</a:t>
            </a:r>
            <a:endParaRPr lang="en-CA" dirty="0"/>
          </a:p>
        </p:txBody>
      </p:sp>
      <p:sp>
        <p:nvSpPr>
          <p:cNvPr id="6" name="Slide Number Placeholder 5"/>
          <p:cNvSpPr>
            <a:spLocks noGrp="1"/>
          </p:cNvSpPr>
          <p:nvPr>
            <p:ph type="sldNum" sz="quarter" idx="12"/>
          </p:nvPr>
        </p:nvSpPr>
        <p:spPr/>
        <p:txBody>
          <a:bodyPr/>
          <a:lstStyle/>
          <a:p>
            <a:fld id="{677431CD-109D-4799-81C2-761F8C28FE26}" type="slidenum">
              <a:rPr lang="en-CA" smtClean="0"/>
              <a:t>‹#›</a:t>
            </a:fld>
            <a:endParaRPr lang="en-CA"/>
          </a:p>
        </p:txBody>
      </p:sp>
      <p:sp>
        <p:nvSpPr>
          <p:cNvPr id="9" name="Text Placeholder 8"/>
          <p:cNvSpPr>
            <a:spLocks noGrp="1"/>
          </p:cNvSpPr>
          <p:nvPr>
            <p:ph type="body" sz="quarter" idx="13" hasCustomPrompt="1"/>
          </p:nvPr>
        </p:nvSpPr>
        <p:spPr>
          <a:xfrm>
            <a:off x="379679" y="382326"/>
            <a:ext cx="8392583" cy="945885"/>
          </a:xfrm>
        </p:spPr>
        <p:txBody>
          <a:bodyPr/>
          <a:lstStyle>
            <a:lvl1pPr>
              <a:lnSpc>
                <a:spcPts val="2250"/>
              </a:lnSpc>
              <a:spcAft>
                <a:spcPts val="0"/>
              </a:spcAft>
              <a:defRPr sz="2250"/>
            </a:lvl1pPr>
            <a:lvl2pPr>
              <a:spcBef>
                <a:spcPts val="375"/>
              </a:spcBef>
              <a:spcAft>
                <a:spcPts val="0"/>
              </a:spcAft>
              <a:defRPr sz="1500">
                <a:solidFill>
                  <a:schemeClr val="accent2"/>
                </a:solidFill>
              </a:defRPr>
            </a:lvl2pPr>
          </a:lstStyle>
          <a:p>
            <a:pPr lvl="0"/>
            <a:r>
              <a:rPr lang="en-US" dirty="0"/>
              <a:t>Title</a:t>
            </a:r>
          </a:p>
          <a:p>
            <a:pPr lvl="1"/>
            <a:r>
              <a:rPr lang="en-US" dirty="0"/>
              <a:t>Subtitle</a:t>
            </a:r>
            <a:endParaRPr lang="en-CA" dirty="0"/>
          </a:p>
        </p:txBody>
      </p:sp>
      <p:sp>
        <p:nvSpPr>
          <p:cNvPr id="4" name="Picture Placeholder 3"/>
          <p:cNvSpPr>
            <a:spLocks noGrp="1"/>
          </p:cNvSpPr>
          <p:nvPr>
            <p:ph type="pic" sz="quarter" idx="14"/>
          </p:nvPr>
        </p:nvSpPr>
        <p:spPr>
          <a:xfrm>
            <a:off x="4661958" y="1714501"/>
            <a:ext cx="1959240" cy="4380178"/>
          </a:xfrm>
        </p:spPr>
        <p:txBody>
          <a:bodyPr/>
          <a:lstStyle/>
          <a:p>
            <a:endParaRPr lang="en-CA"/>
          </a:p>
        </p:txBody>
      </p:sp>
      <p:cxnSp>
        <p:nvCxnSpPr>
          <p:cNvPr id="7" name="Straight Connector 6"/>
          <p:cNvCxnSpPr/>
          <p:nvPr userDrawn="1"/>
        </p:nvCxnSpPr>
        <p:spPr>
          <a:xfrm>
            <a:off x="6802438" y="1714500"/>
            <a:ext cx="1957917"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Text Placeholder 10"/>
          <p:cNvSpPr>
            <a:spLocks noGrp="1"/>
          </p:cNvSpPr>
          <p:nvPr>
            <p:ph type="body" sz="quarter" idx="15" hasCustomPrompt="1"/>
          </p:nvPr>
        </p:nvSpPr>
        <p:spPr>
          <a:xfrm>
            <a:off x="6802438" y="2148612"/>
            <a:ext cx="1957917" cy="3946069"/>
          </a:xfrm>
        </p:spPr>
        <p:txBody>
          <a:bodyPr/>
          <a:lstStyle>
            <a:lvl1pPr>
              <a:lnSpc>
                <a:spcPts val="1750"/>
              </a:lnSpc>
              <a:defRPr sz="1375">
                <a:solidFill>
                  <a:schemeClr val="accent2"/>
                </a:solidFill>
              </a:defRPr>
            </a:lvl1pPr>
          </a:lstStyle>
          <a:p>
            <a:pPr lvl="0"/>
            <a:r>
              <a:rPr lang="en-US"/>
              <a:t>Text</a:t>
            </a:r>
            <a:endParaRPr lang="en-US" dirty="0"/>
          </a:p>
        </p:txBody>
      </p:sp>
    </p:spTree>
    <p:extLst>
      <p:ext uri="{BB962C8B-B14F-4D97-AF65-F5344CB8AC3E}">
        <p14:creationId xmlns:p14="http://schemas.microsoft.com/office/powerpoint/2010/main" val="1516772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CONTENT_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FDDF4-0565-424E-AFE7-6000EF98D79D}"/>
              </a:ext>
            </a:extLst>
          </p:cNvPr>
          <p:cNvSpPr>
            <a:spLocks noGrp="1"/>
          </p:cNvSpPr>
          <p:nvPr>
            <p:ph type="title" hasCustomPrompt="1"/>
          </p:nvPr>
        </p:nvSpPr>
        <p:spPr/>
        <p:txBody>
          <a:bodyPr anchor="t"/>
          <a:lstStyle>
            <a:lvl1pPr>
              <a:defRPr/>
            </a:lvl1pPr>
          </a:lstStyle>
          <a:p>
            <a:r>
              <a:rPr lang="en-US" dirty="0"/>
              <a:t>							</a:t>
            </a:r>
          </a:p>
        </p:txBody>
      </p:sp>
      <p:sp>
        <p:nvSpPr>
          <p:cNvPr id="6" name="Slide Number Placeholder 2">
            <a:extLst>
              <a:ext uri="{FF2B5EF4-FFF2-40B4-BE49-F238E27FC236}">
                <a16:creationId xmlns:a16="http://schemas.microsoft.com/office/drawing/2014/main" id="{27B4EA28-C5FD-3148-BDC6-4611AEA92B5A}"/>
              </a:ext>
            </a:extLst>
          </p:cNvPr>
          <p:cNvSpPr>
            <a:spLocks noGrp="1"/>
          </p:cNvSpPr>
          <p:nvPr>
            <p:ph type="sldNum" sz="quarter" idx="4"/>
          </p:nvPr>
        </p:nvSpPr>
        <p:spPr>
          <a:xfrm>
            <a:off x="8815472" y="6507051"/>
            <a:ext cx="328527" cy="292608"/>
          </a:xfrm>
          <a:prstGeom prst="rect">
            <a:avLst/>
          </a:prstGeom>
        </p:spPr>
        <p:txBody>
          <a:bodyPr vert="horz" lIns="91440" tIns="45720" rIns="91440" bIns="45720" rtlCol="0" anchor="b"/>
          <a:lstStyle>
            <a:lvl1pPr algn="r">
              <a:defRPr sz="800">
                <a:solidFill>
                  <a:schemeClr val="bg1"/>
                </a:solidFill>
              </a:defRPr>
            </a:lvl1pPr>
          </a:lstStyle>
          <a:p>
            <a:fld id="{AD6BAA4E-5F47-E640-8B90-67FB6D90528D}" type="slidenum">
              <a:rPr lang="en-US" smtClean="0"/>
              <a:pPr/>
              <a:t>‹#›</a:t>
            </a:fld>
            <a:endParaRPr lang="en-US"/>
          </a:p>
        </p:txBody>
      </p:sp>
      <p:sp>
        <p:nvSpPr>
          <p:cNvPr id="10" name="Text Placeholder 3">
            <a:extLst>
              <a:ext uri="{FF2B5EF4-FFF2-40B4-BE49-F238E27FC236}">
                <a16:creationId xmlns:a16="http://schemas.microsoft.com/office/drawing/2014/main" id="{8F309016-0D2D-FC43-A289-E9884B1D5A3D}"/>
              </a:ext>
            </a:extLst>
          </p:cNvPr>
          <p:cNvSpPr>
            <a:spLocks noGrp="1"/>
          </p:cNvSpPr>
          <p:nvPr>
            <p:ph idx="1"/>
          </p:nvPr>
        </p:nvSpPr>
        <p:spPr>
          <a:xfrm>
            <a:off x="287546" y="1230695"/>
            <a:ext cx="8568907" cy="4645173"/>
          </a:xfrm>
          <a:prstGeom prst="rect">
            <a:avLst/>
          </a:prstGeom>
        </p:spPr>
        <p:txBody>
          <a:bodyPr vert="horz" lIns="91440" tIns="45720" rIns="91440" bIns="45720" rtlCol="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add text</a:t>
            </a:r>
          </a:p>
          <a:p>
            <a:pPr lvl="1"/>
            <a:r>
              <a:rPr lang="en-US"/>
              <a:t> First level bullet</a:t>
            </a:r>
          </a:p>
          <a:p>
            <a:pPr lvl="2"/>
            <a:r>
              <a:rPr lang="en-US"/>
              <a:t>Second level bullet</a:t>
            </a:r>
          </a:p>
          <a:p>
            <a:pPr lvl="3"/>
            <a:r>
              <a:rPr lang="en-US"/>
              <a:t>Third level bullet</a:t>
            </a:r>
          </a:p>
          <a:p>
            <a:pPr lvl="4"/>
            <a:r>
              <a:rPr lang="en-US"/>
              <a:t>Fourth level bullet</a:t>
            </a:r>
          </a:p>
        </p:txBody>
      </p:sp>
    </p:spTree>
    <p:extLst>
      <p:ext uri="{BB962C8B-B14F-4D97-AF65-F5344CB8AC3E}">
        <p14:creationId xmlns:p14="http://schemas.microsoft.com/office/powerpoint/2010/main" val="93779287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3" y="1998275"/>
            <a:ext cx="6894137" cy="3482472"/>
          </a:xfrm>
        </p:spPr>
        <p:txBody>
          <a:bodyPr>
            <a:noAutofit/>
          </a:bodyPr>
          <a:lstStyle>
            <a:lvl1pPr marL="171450" marR="0" indent="-171450" algn="l" defTabSz="457200" rtl="0" eaLnBrk="1" fontAlgn="auto" latinLnBrk="0" hangingPunct="1">
              <a:lnSpc>
                <a:spcPct val="140000"/>
              </a:lnSpc>
              <a:spcBef>
                <a:spcPct val="20000"/>
              </a:spcBef>
              <a:spcAft>
                <a:spcPts val="600"/>
              </a:spcAft>
              <a:buClrTx/>
              <a:buSzTx/>
              <a:buFont typeface="Arial"/>
              <a:buChar char="•"/>
              <a:tabLst/>
              <a:defRPr lang="en-US" sz="1400" b="0" i="0" baseline="0" smtClean="0">
                <a:solidFill>
                  <a:srgbClr val="7C878E"/>
                </a:solidFill>
                <a:effectLst/>
                <a:latin typeface="Arial"/>
                <a:cs typeface="Arial"/>
              </a:defRPr>
            </a:lvl1pPr>
            <a:lvl2pPr marL="0" indent="0" algn="l">
              <a:spcAft>
                <a:spcPts val="600"/>
              </a:spcAft>
              <a:buNone/>
              <a:defRPr sz="1400">
                <a:solidFill>
                  <a:srgbClr val="578196"/>
                </a:solidFill>
              </a:defRPr>
            </a:lvl2pPr>
            <a:lvl3pPr marL="346075" indent="-111125" algn="l" defTabSz="169863">
              <a:lnSpc>
                <a:spcPct val="100000"/>
              </a:lnSpc>
              <a:spcAft>
                <a:spcPts val="600"/>
              </a:spcAft>
              <a:defRPr sz="1400" b="0" i="0">
                <a:solidFill>
                  <a:srgbClr val="7C878E"/>
                </a:solidFill>
                <a:latin typeface="+mn-lt"/>
                <a:cs typeface="Arial"/>
              </a:defRPr>
            </a:lvl3pPr>
            <a:lvl4pPr marL="568325" indent="-111125" algn="l" defTabSz="-109538">
              <a:lnSpc>
                <a:spcPct val="100000"/>
              </a:lnSpc>
              <a:spcAft>
                <a:spcPts val="600"/>
              </a:spcAft>
              <a:tabLst>
                <a:tab pos="690563" algn="l"/>
              </a:tabLst>
              <a:defRPr sz="1400" b="0" i="0">
                <a:solidFill>
                  <a:srgbClr val="7C878E"/>
                </a:solidFill>
                <a:latin typeface="+mn-lt"/>
                <a:cs typeface="Arial"/>
              </a:defRPr>
            </a:lvl4pPr>
            <a:lvl5pPr marL="690563" indent="-9525" algn="l" defTabSz="-9525">
              <a:defRPr sz="1100">
                <a:solidFill>
                  <a:srgbClr val="578196"/>
                </a:solidFill>
              </a:defRPr>
            </a:lvl5pPr>
          </a:lstStyle>
          <a:p>
            <a:pPr marL="0" indent="0">
              <a:buNone/>
            </a:pPr>
            <a:r>
              <a:rPr lang="en-US" dirty="0">
                <a:ea typeface="ＭＳ 明朝"/>
                <a:cs typeface="Times New Roman"/>
              </a:rPr>
              <a:t>The slide content should not be too crowded (the simpler the better), should not be scaled up to fill the slide area. Body copy text size ideally should be consistent across the whole set of slides (shown in examples), but not larger than 16.</a:t>
            </a:r>
            <a:endParaRPr lang="en-US" dirty="0"/>
          </a:p>
        </p:txBody>
      </p:sp>
      <p:sp>
        <p:nvSpPr>
          <p:cNvPr id="9" name="Title 8"/>
          <p:cNvSpPr>
            <a:spLocks noGrp="1"/>
          </p:cNvSpPr>
          <p:nvPr>
            <p:ph type="title"/>
          </p:nvPr>
        </p:nvSpPr>
        <p:spPr>
          <a:xfrm>
            <a:off x="457200" y="855275"/>
            <a:ext cx="8229600" cy="1143000"/>
          </a:xfrm>
        </p:spPr>
        <p:txBody>
          <a:bodyPr anchor="b">
            <a:normAutofit/>
          </a:bodyPr>
          <a:lstStyle>
            <a:lvl1pPr algn="l">
              <a:defRPr sz="3600" b="1">
                <a:solidFill>
                  <a:srgbClr val="2573BA"/>
                </a:solidFill>
              </a:defRPr>
            </a:lvl1pPr>
          </a:lstStyle>
          <a:p>
            <a:endParaRPr lang="en-US" dirty="0"/>
          </a:p>
        </p:txBody>
      </p:sp>
    </p:spTree>
    <p:extLst>
      <p:ext uri="{BB962C8B-B14F-4D97-AF65-F5344CB8AC3E}">
        <p14:creationId xmlns:p14="http://schemas.microsoft.com/office/powerpoint/2010/main" val="450202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8303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6" name="Content Placeholder 5"/>
          <p:cNvSpPr>
            <a:spLocks noGrp="1"/>
          </p:cNvSpPr>
          <p:nvPr>
            <p:ph sz="quarter" idx="10" hasCustomPrompt="1"/>
          </p:nvPr>
        </p:nvSpPr>
        <p:spPr>
          <a:xfrm>
            <a:off x="470356" y="1602622"/>
            <a:ext cx="8229600" cy="4496533"/>
          </a:xfrm>
        </p:spPr>
        <p:txBody>
          <a:bodyPr/>
          <a:lstStyle>
            <a:lvl1pPr marL="0" indent="0">
              <a:buNone/>
              <a:defRPr baseline="0"/>
            </a:lvl1pPr>
          </a:lstStyle>
          <a:p>
            <a:pPr marL="0" indent="0">
              <a:buNone/>
            </a:pPr>
            <a:r>
              <a:rPr lang="en-US" noProof="0">
                <a:ea typeface="ＭＳ 明朝"/>
                <a:cs typeface="Times New Roman"/>
              </a:rPr>
              <a:t>The slide content should not be too crowded (the simpler the better), should not be scaled up to fill the slide area. Body copy text size ideally should be consistent across the whole set of slides (shown in examples), but not larger than 16.</a:t>
            </a:r>
          </a:p>
          <a:p>
            <a:pPr marL="0" indent="0">
              <a:buNone/>
            </a:pPr>
            <a:endParaRPr lang="en-US" noProof="0">
              <a:ea typeface="ＭＳ 明朝"/>
              <a:cs typeface="Times New Roman"/>
            </a:endParaRPr>
          </a:p>
          <a:p>
            <a:pPr marL="0" indent="0">
              <a:buNone/>
            </a:pPr>
            <a:endParaRPr lang="en-US" noProof="0"/>
          </a:p>
        </p:txBody>
      </p:sp>
      <p:sp>
        <p:nvSpPr>
          <p:cNvPr id="2" name="Title 1"/>
          <p:cNvSpPr>
            <a:spLocks noGrp="1"/>
          </p:cNvSpPr>
          <p:nvPr>
            <p:ph type="title" hasCustomPrompt="1"/>
          </p:nvPr>
        </p:nvSpPr>
        <p:spPr/>
        <p:txBody>
          <a:bodyPr/>
          <a:lstStyle>
            <a:lvl1pPr>
              <a:defRPr/>
            </a:lvl1pPr>
          </a:lstStyle>
          <a:p>
            <a:r>
              <a:rPr lang="en-US" dirty="0"/>
              <a:t>									Click to edit Master title style</a:t>
            </a:r>
          </a:p>
        </p:txBody>
      </p:sp>
    </p:spTree>
    <p:extLst>
      <p:ext uri="{BB962C8B-B14F-4D97-AF65-F5344CB8AC3E}">
        <p14:creationId xmlns:p14="http://schemas.microsoft.com/office/powerpoint/2010/main" val="15598644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10" Type="http://schemas.openxmlformats.org/officeDocument/2006/relationships/image" Target="../media/image5.png"/><Relationship Id="rId4" Type="http://schemas.openxmlformats.org/officeDocument/2006/relationships/slideLayout" Target="../slideLayouts/slideLayout6.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9680" y="2888943"/>
            <a:ext cx="4099718" cy="1330647"/>
          </a:xfrm>
          <a:prstGeom prst="rect">
            <a:avLst/>
          </a:prstGeom>
        </p:spPr>
        <p:txBody>
          <a:bodyPr vert="horz" lIns="0" tIns="0" rIns="0" bIns="0" rtlCol="0" anchor="t" anchorCtr="0">
            <a:noAutofit/>
          </a:bodyPr>
          <a:lstStyle/>
          <a:p>
            <a:r>
              <a:rPr lang="en-US" dirty="0"/>
              <a:t>PRESENTATION TITLE</a:t>
            </a:r>
            <a:endParaRPr lang="en-CA" dirty="0"/>
          </a:p>
        </p:txBody>
      </p:sp>
      <p:pic>
        <p:nvPicPr>
          <p:cNvPr id="4" name="Picture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79678" y="608687"/>
            <a:ext cx="2286000" cy="735330"/>
          </a:xfrm>
          <a:prstGeom prst="rect">
            <a:avLst/>
          </a:prstGeom>
        </p:spPr>
      </p:pic>
    </p:spTree>
    <p:extLst>
      <p:ext uri="{BB962C8B-B14F-4D97-AF65-F5344CB8AC3E}">
        <p14:creationId xmlns:p14="http://schemas.microsoft.com/office/powerpoint/2010/main" val="1150866123"/>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363" rtl="0" eaLnBrk="1" latinLnBrk="0" hangingPunct="1">
        <a:lnSpc>
          <a:spcPts val="2625"/>
        </a:lnSpc>
        <a:spcBef>
          <a:spcPct val="0"/>
        </a:spcBef>
        <a:buNone/>
        <a:defRPr sz="2500" kern="1200" cap="all" baseline="0">
          <a:solidFill>
            <a:schemeClr val="tx2"/>
          </a:solidFill>
          <a:latin typeface="+mj-lt"/>
          <a:ea typeface="+mj-ea"/>
          <a:cs typeface="+mj-cs"/>
        </a:defRPr>
      </a:lvl1pPr>
    </p:titleStyle>
    <p:bodyStyle>
      <a:lvl1pPr marL="342887" indent="-342887" algn="l" defTabSz="914363" rtl="0" eaLnBrk="1" latinLnBrk="0" hangingPunct="1">
        <a:spcBef>
          <a:spcPct val="20000"/>
        </a:spcBef>
        <a:buFont typeface="Arial" panose="020B0604020202020204" pitchFamily="34" charset="0"/>
        <a:buChar char="•"/>
        <a:defRPr sz="3188" kern="1200">
          <a:solidFill>
            <a:schemeClr val="tx1"/>
          </a:solidFill>
          <a:latin typeface="+mn-lt"/>
          <a:ea typeface="+mn-ea"/>
          <a:cs typeface="+mn-cs"/>
        </a:defRPr>
      </a:lvl1pPr>
      <a:lvl2pPr marL="742920" indent="-285739" algn="l" defTabSz="914363" rtl="0" eaLnBrk="1" latinLnBrk="0" hangingPunct="1">
        <a:spcBef>
          <a:spcPct val="20000"/>
        </a:spcBef>
        <a:buFont typeface="Arial" panose="020B0604020202020204" pitchFamily="34" charset="0"/>
        <a:buChar char="–"/>
        <a:defRPr sz="2813" kern="1200">
          <a:solidFill>
            <a:schemeClr val="tx1"/>
          </a:solidFill>
          <a:latin typeface="+mn-lt"/>
          <a:ea typeface="+mn-ea"/>
          <a:cs typeface="+mn-cs"/>
        </a:defRPr>
      </a:lvl2pPr>
      <a:lvl3pPr marL="1142954" indent="-228591" algn="l" defTabSz="914363" rtl="0" eaLnBrk="1" latinLnBrk="0" hangingPunct="1">
        <a:spcBef>
          <a:spcPct val="20000"/>
        </a:spcBef>
        <a:buFont typeface="Arial" panose="020B0604020202020204" pitchFamily="34" charset="0"/>
        <a:buChar char="•"/>
        <a:defRPr sz="2375" kern="1200">
          <a:solidFill>
            <a:schemeClr val="tx1"/>
          </a:solidFill>
          <a:latin typeface="+mn-lt"/>
          <a:ea typeface="+mn-ea"/>
          <a:cs typeface="+mn-cs"/>
        </a:defRPr>
      </a:lvl3pPr>
      <a:lvl4pPr marL="1600136" indent="-228591" algn="l" defTabSz="91436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18" indent="-228591" algn="l" defTabSz="91436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00" indent="-228591" algn="l" defTabSz="91436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82" indent="-228591" algn="l" defTabSz="91436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13" kern="1200">
          <a:solidFill>
            <a:schemeClr val="tx1"/>
          </a:solidFill>
          <a:latin typeface="+mn-lt"/>
          <a:ea typeface="+mn-ea"/>
          <a:cs typeface="+mn-cs"/>
        </a:defRPr>
      </a:lvl1pPr>
      <a:lvl2pPr marL="457182" algn="l" defTabSz="914363" rtl="0" eaLnBrk="1" latinLnBrk="0" hangingPunct="1">
        <a:defRPr sz="1813" kern="1200">
          <a:solidFill>
            <a:schemeClr val="tx1"/>
          </a:solidFill>
          <a:latin typeface="+mn-lt"/>
          <a:ea typeface="+mn-ea"/>
          <a:cs typeface="+mn-cs"/>
        </a:defRPr>
      </a:lvl2pPr>
      <a:lvl3pPr marL="914363" algn="l" defTabSz="914363" rtl="0" eaLnBrk="1" latinLnBrk="0" hangingPunct="1">
        <a:defRPr sz="1813" kern="1200">
          <a:solidFill>
            <a:schemeClr val="tx1"/>
          </a:solidFill>
          <a:latin typeface="+mn-lt"/>
          <a:ea typeface="+mn-ea"/>
          <a:cs typeface="+mn-cs"/>
        </a:defRPr>
      </a:lvl3pPr>
      <a:lvl4pPr marL="1371545" algn="l" defTabSz="914363" rtl="0" eaLnBrk="1" latinLnBrk="0" hangingPunct="1">
        <a:defRPr sz="1813" kern="1200">
          <a:solidFill>
            <a:schemeClr val="tx1"/>
          </a:solidFill>
          <a:latin typeface="+mn-lt"/>
          <a:ea typeface="+mn-ea"/>
          <a:cs typeface="+mn-cs"/>
        </a:defRPr>
      </a:lvl4pPr>
      <a:lvl5pPr marL="1828727" algn="l" defTabSz="914363" rtl="0" eaLnBrk="1" latinLnBrk="0" hangingPunct="1">
        <a:defRPr sz="1813" kern="1200">
          <a:solidFill>
            <a:schemeClr val="tx1"/>
          </a:solidFill>
          <a:latin typeface="+mn-lt"/>
          <a:ea typeface="+mn-ea"/>
          <a:cs typeface="+mn-cs"/>
        </a:defRPr>
      </a:lvl5pPr>
      <a:lvl6pPr marL="2285909" algn="l" defTabSz="914363" rtl="0" eaLnBrk="1" latinLnBrk="0" hangingPunct="1">
        <a:defRPr sz="1813" kern="1200">
          <a:solidFill>
            <a:schemeClr val="tx1"/>
          </a:solidFill>
          <a:latin typeface="+mn-lt"/>
          <a:ea typeface="+mn-ea"/>
          <a:cs typeface="+mn-cs"/>
        </a:defRPr>
      </a:lvl6pPr>
      <a:lvl7pPr marL="2743091" algn="l" defTabSz="914363" rtl="0" eaLnBrk="1" latinLnBrk="0" hangingPunct="1">
        <a:defRPr sz="1813" kern="1200">
          <a:solidFill>
            <a:schemeClr val="tx1"/>
          </a:solidFill>
          <a:latin typeface="+mn-lt"/>
          <a:ea typeface="+mn-ea"/>
          <a:cs typeface="+mn-cs"/>
        </a:defRPr>
      </a:lvl7pPr>
      <a:lvl8pPr marL="3200272" algn="l" defTabSz="914363" rtl="0" eaLnBrk="1" latinLnBrk="0" hangingPunct="1">
        <a:defRPr sz="1813" kern="1200">
          <a:solidFill>
            <a:schemeClr val="tx1"/>
          </a:solidFill>
          <a:latin typeface="+mn-lt"/>
          <a:ea typeface="+mn-ea"/>
          <a:cs typeface="+mn-cs"/>
        </a:defRPr>
      </a:lvl8pPr>
      <a:lvl9pPr marL="3657454" algn="l" defTabSz="914363" rtl="0" eaLnBrk="1" latinLnBrk="0" hangingPunct="1">
        <a:defRPr sz="18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accent1"/>
            </a:gs>
            <a:gs pos="100000">
              <a:schemeClr val="accent2"/>
            </a:gs>
          </a:gsLst>
          <a:lin ang="0" scaled="0"/>
        </a:gra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
            <a:ext cx="9144000" cy="6857999"/>
          </a:xfrm>
          <a:prstGeom prst="rect">
            <a:avLst/>
          </a:prstGeom>
        </p:spPr>
      </p:pic>
    </p:spTree>
    <p:extLst>
      <p:ext uri="{BB962C8B-B14F-4D97-AF65-F5344CB8AC3E}">
        <p14:creationId xmlns:p14="http://schemas.microsoft.com/office/powerpoint/2010/main" val="2336286670"/>
      </p:ext>
    </p:extLst>
  </p:cSld>
  <p:clrMap bg1="lt1" tx1="dk1" bg2="lt2" tx2="dk2" accent1="accent1" accent2="accent2" accent3="accent3" accent4="accent4" accent5="accent5" accent6="accent6" hlink="hlink" folHlink="folHlink"/>
  <p:sldLayoutIdLst>
    <p:sldLayoutId id="2147483663" r:id="rId1"/>
  </p:sldLayoutIdLst>
  <p:hf hdr="0" ftr="0" dt="0"/>
  <p:txStyles>
    <p:titleStyle>
      <a:lvl1pPr algn="ctr" defTabSz="571478" rtl="0" eaLnBrk="1" latinLnBrk="0" hangingPunct="1">
        <a:spcBef>
          <a:spcPct val="0"/>
        </a:spcBef>
        <a:buNone/>
        <a:defRPr sz="2750" kern="1200">
          <a:solidFill>
            <a:schemeClr val="tx1"/>
          </a:solidFill>
          <a:latin typeface="+mj-lt"/>
          <a:ea typeface="+mj-ea"/>
          <a:cs typeface="+mj-cs"/>
        </a:defRPr>
      </a:lvl1pPr>
    </p:titleStyle>
    <p:bodyStyle>
      <a:lvl1pPr marL="214304" indent="-214304" algn="l" defTabSz="5714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464325" indent="-178586" algn="l" defTabSz="571478" rtl="0" eaLnBrk="1" latinLnBrk="0" hangingPunct="1">
        <a:spcBef>
          <a:spcPct val="20000"/>
        </a:spcBef>
        <a:buFont typeface="Arial" panose="020B0604020202020204" pitchFamily="34" charset="0"/>
        <a:buChar char="–"/>
        <a:defRPr sz="1750" kern="1200">
          <a:solidFill>
            <a:schemeClr val="tx1"/>
          </a:solidFill>
          <a:latin typeface="+mn-lt"/>
          <a:ea typeface="+mn-ea"/>
          <a:cs typeface="+mn-cs"/>
        </a:defRPr>
      </a:lvl2pPr>
      <a:lvl3pPr marL="714347" indent="-142869" algn="l" defTabSz="571478"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3pPr>
      <a:lvl4pPr marL="1000085" indent="-142869" algn="l" defTabSz="571478" rtl="0" eaLnBrk="1" latinLnBrk="0" hangingPunct="1">
        <a:spcBef>
          <a:spcPct val="20000"/>
        </a:spcBef>
        <a:buFont typeface="Arial" panose="020B0604020202020204" pitchFamily="34" charset="0"/>
        <a:buChar char="–"/>
        <a:defRPr sz="1250" kern="1200">
          <a:solidFill>
            <a:schemeClr val="tx1"/>
          </a:solidFill>
          <a:latin typeface="+mn-lt"/>
          <a:ea typeface="+mn-ea"/>
          <a:cs typeface="+mn-cs"/>
        </a:defRPr>
      </a:lvl4pPr>
      <a:lvl5pPr marL="1285823" indent="-142869" algn="l" defTabSz="571478" rtl="0" eaLnBrk="1" latinLnBrk="0" hangingPunct="1">
        <a:spcBef>
          <a:spcPct val="20000"/>
        </a:spcBef>
        <a:buFont typeface="Arial" panose="020B0604020202020204" pitchFamily="34" charset="0"/>
        <a:buChar char="»"/>
        <a:defRPr sz="1250" kern="1200">
          <a:solidFill>
            <a:schemeClr val="tx1"/>
          </a:solidFill>
          <a:latin typeface="+mn-lt"/>
          <a:ea typeface="+mn-ea"/>
          <a:cs typeface="+mn-cs"/>
        </a:defRPr>
      </a:lvl5pPr>
      <a:lvl6pPr marL="1571562" indent="-142869" algn="l" defTabSz="571478" rtl="0" eaLnBrk="1" latinLnBrk="0" hangingPunct="1">
        <a:spcBef>
          <a:spcPct val="20000"/>
        </a:spcBef>
        <a:buFont typeface="Arial" panose="020B0604020202020204" pitchFamily="34" charset="0"/>
        <a:buChar char="•"/>
        <a:defRPr sz="1250" kern="1200">
          <a:solidFill>
            <a:schemeClr val="tx1"/>
          </a:solidFill>
          <a:latin typeface="+mn-lt"/>
          <a:ea typeface="+mn-ea"/>
          <a:cs typeface="+mn-cs"/>
        </a:defRPr>
      </a:lvl6pPr>
      <a:lvl7pPr marL="1857301" indent="-142869" algn="l" defTabSz="571478" rtl="0" eaLnBrk="1" latinLnBrk="0" hangingPunct="1">
        <a:spcBef>
          <a:spcPct val="20000"/>
        </a:spcBef>
        <a:buFont typeface="Arial" panose="020B0604020202020204" pitchFamily="34" charset="0"/>
        <a:buChar char="•"/>
        <a:defRPr sz="1250" kern="1200">
          <a:solidFill>
            <a:schemeClr val="tx1"/>
          </a:solidFill>
          <a:latin typeface="+mn-lt"/>
          <a:ea typeface="+mn-ea"/>
          <a:cs typeface="+mn-cs"/>
        </a:defRPr>
      </a:lvl7pPr>
      <a:lvl8pPr marL="2143040" indent="-142869" algn="l" defTabSz="571478" rtl="0" eaLnBrk="1" latinLnBrk="0" hangingPunct="1">
        <a:spcBef>
          <a:spcPct val="20000"/>
        </a:spcBef>
        <a:buFont typeface="Arial" panose="020B0604020202020204" pitchFamily="34" charset="0"/>
        <a:buChar char="•"/>
        <a:defRPr sz="1250" kern="1200">
          <a:solidFill>
            <a:schemeClr val="tx1"/>
          </a:solidFill>
          <a:latin typeface="+mn-lt"/>
          <a:ea typeface="+mn-ea"/>
          <a:cs typeface="+mn-cs"/>
        </a:defRPr>
      </a:lvl8pPr>
      <a:lvl9pPr marL="2428778" indent="-142869" algn="l" defTabSz="571478" rtl="0" eaLnBrk="1" latinLnBrk="0" hangingPunct="1">
        <a:spcBef>
          <a:spcPct val="20000"/>
        </a:spcBef>
        <a:buFont typeface="Arial" panose="020B0604020202020204" pitchFamily="34" charset="0"/>
        <a:buChar char="•"/>
        <a:defRPr sz="1250" kern="1200">
          <a:solidFill>
            <a:schemeClr val="tx1"/>
          </a:solidFill>
          <a:latin typeface="+mn-lt"/>
          <a:ea typeface="+mn-ea"/>
          <a:cs typeface="+mn-cs"/>
        </a:defRPr>
      </a:lvl9pPr>
    </p:bodyStyle>
    <p:otherStyle>
      <a:defPPr>
        <a:defRPr lang="en-US"/>
      </a:defPPr>
      <a:lvl1pPr marL="0" algn="l" defTabSz="571478" rtl="0" eaLnBrk="1" latinLnBrk="0" hangingPunct="1">
        <a:defRPr sz="1125" kern="1200">
          <a:solidFill>
            <a:schemeClr val="tx1"/>
          </a:solidFill>
          <a:latin typeface="+mn-lt"/>
          <a:ea typeface="+mn-ea"/>
          <a:cs typeface="+mn-cs"/>
        </a:defRPr>
      </a:lvl1pPr>
      <a:lvl2pPr marL="285739" algn="l" defTabSz="571478" rtl="0" eaLnBrk="1" latinLnBrk="0" hangingPunct="1">
        <a:defRPr sz="1125" kern="1200">
          <a:solidFill>
            <a:schemeClr val="tx1"/>
          </a:solidFill>
          <a:latin typeface="+mn-lt"/>
          <a:ea typeface="+mn-ea"/>
          <a:cs typeface="+mn-cs"/>
        </a:defRPr>
      </a:lvl2pPr>
      <a:lvl3pPr marL="571478" algn="l" defTabSz="571478" rtl="0" eaLnBrk="1" latinLnBrk="0" hangingPunct="1">
        <a:defRPr sz="1125" kern="1200">
          <a:solidFill>
            <a:schemeClr val="tx1"/>
          </a:solidFill>
          <a:latin typeface="+mn-lt"/>
          <a:ea typeface="+mn-ea"/>
          <a:cs typeface="+mn-cs"/>
        </a:defRPr>
      </a:lvl3pPr>
      <a:lvl4pPr marL="857216" algn="l" defTabSz="571478" rtl="0" eaLnBrk="1" latinLnBrk="0" hangingPunct="1">
        <a:defRPr sz="1125" kern="1200">
          <a:solidFill>
            <a:schemeClr val="tx1"/>
          </a:solidFill>
          <a:latin typeface="+mn-lt"/>
          <a:ea typeface="+mn-ea"/>
          <a:cs typeface="+mn-cs"/>
        </a:defRPr>
      </a:lvl4pPr>
      <a:lvl5pPr marL="1142954" algn="l" defTabSz="571478" rtl="0" eaLnBrk="1" latinLnBrk="0" hangingPunct="1">
        <a:defRPr sz="1125" kern="1200">
          <a:solidFill>
            <a:schemeClr val="tx1"/>
          </a:solidFill>
          <a:latin typeface="+mn-lt"/>
          <a:ea typeface="+mn-ea"/>
          <a:cs typeface="+mn-cs"/>
        </a:defRPr>
      </a:lvl5pPr>
      <a:lvl6pPr marL="1428693" algn="l" defTabSz="571478" rtl="0" eaLnBrk="1" latinLnBrk="0" hangingPunct="1">
        <a:defRPr sz="1125" kern="1200">
          <a:solidFill>
            <a:schemeClr val="tx1"/>
          </a:solidFill>
          <a:latin typeface="+mn-lt"/>
          <a:ea typeface="+mn-ea"/>
          <a:cs typeface="+mn-cs"/>
        </a:defRPr>
      </a:lvl6pPr>
      <a:lvl7pPr marL="1714432" algn="l" defTabSz="571478" rtl="0" eaLnBrk="1" latinLnBrk="0" hangingPunct="1">
        <a:defRPr sz="1125" kern="1200">
          <a:solidFill>
            <a:schemeClr val="tx1"/>
          </a:solidFill>
          <a:latin typeface="+mn-lt"/>
          <a:ea typeface="+mn-ea"/>
          <a:cs typeface="+mn-cs"/>
        </a:defRPr>
      </a:lvl7pPr>
      <a:lvl8pPr marL="2000170" algn="l" defTabSz="571478" rtl="0" eaLnBrk="1" latinLnBrk="0" hangingPunct="1">
        <a:defRPr sz="1125" kern="1200">
          <a:solidFill>
            <a:schemeClr val="tx1"/>
          </a:solidFill>
          <a:latin typeface="+mn-lt"/>
          <a:ea typeface="+mn-ea"/>
          <a:cs typeface="+mn-cs"/>
        </a:defRPr>
      </a:lvl8pPr>
      <a:lvl9pPr marL="2285909" algn="l" defTabSz="571478" rtl="0" eaLnBrk="1" latinLnBrk="0" hangingPunct="1">
        <a:defRPr sz="1125"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679" y="1714499"/>
            <a:ext cx="8380677" cy="4380178"/>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Slide Number Placeholder 5"/>
          <p:cNvSpPr>
            <a:spLocks noGrp="1"/>
          </p:cNvSpPr>
          <p:nvPr>
            <p:ph type="sldNum" sz="quarter" idx="4"/>
          </p:nvPr>
        </p:nvSpPr>
        <p:spPr>
          <a:xfrm>
            <a:off x="8697278" y="6229067"/>
            <a:ext cx="304373" cy="365125"/>
          </a:xfrm>
          <a:prstGeom prst="rect">
            <a:avLst/>
          </a:prstGeom>
        </p:spPr>
        <p:txBody>
          <a:bodyPr vert="horz" lIns="0" tIns="0" rIns="0" bIns="0" rtlCol="0" anchor="b" anchorCtr="0"/>
          <a:lstStyle>
            <a:lvl1pPr algn="l">
              <a:defRPr sz="625" b="1">
                <a:solidFill>
                  <a:schemeClr val="bg1"/>
                </a:solidFill>
              </a:defRPr>
            </a:lvl1pPr>
          </a:lstStyle>
          <a:p>
            <a:fld id="{677431CD-109D-4799-81C2-761F8C28FE26}" type="slidenum">
              <a:rPr lang="en-CA" smtClean="0"/>
              <a:pPr/>
              <a:t>‹#›</a:t>
            </a:fld>
            <a:endParaRPr lang="en-CA"/>
          </a:p>
        </p:txBody>
      </p:sp>
      <p:sp>
        <p:nvSpPr>
          <p:cNvPr id="20" name="TextBox 19"/>
          <p:cNvSpPr txBox="1"/>
          <p:nvPr/>
        </p:nvSpPr>
        <p:spPr>
          <a:xfrm>
            <a:off x="7776338" y="6478773"/>
            <a:ext cx="675075" cy="115416"/>
          </a:xfrm>
          <a:prstGeom prst="rect">
            <a:avLst/>
          </a:prstGeom>
          <a:noFill/>
        </p:spPr>
        <p:txBody>
          <a:bodyPr wrap="square" lIns="0" tIns="0" rIns="0" bIns="0" rtlCol="0" anchor="b" anchorCtr="0">
            <a:spAutoFit/>
          </a:bodyPr>
          <a:lstStyle/>
          <a:p>
            <a:pPr algn="r"/>
            <a:r>
              <a:rPr lang="fr-CA" sz="750" b="1">
                <a:solidFill>
                  <a:schemeClr val="bg1"/>
                </a:solidFill>
              </a:rPr>
              <a:t>ispe.org</a:t>
            </a:r>
            <a:endParaRPr lang="en-CA" sz="750" b="1">
              <a:solidFill>
                <a:schemeClr val="bg1"/>
              </a:solidFill>
            </a:endParaRPr>
          </a:p>
        </p:txBody>
      </p:sp>
      <p:cxnSp>
        <p:nvCxnSpPr>
          <p:cNvPr id="23" name="Straight Connector 22"/>
          <p:cNvCxnSpPr/>
          <p:nvPr/>
        </p:nvCxnSpPr>
        <p:spPr>
          <a:xfrm>
            <a:off x="8570596" y="6482080"/>
            <a:ext cx="0" cy="10668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371535" y="6306128"/>
            <a:ext cx="1143055" cy="367665"/>
          </a:xfrm>
          <a:prstGeom prst="rect">
            <a:avLst/>
          </a:prstGeom>
        </p:spPr>
      </p:pic>
      <p:sp>
        <p:nvSpPr>
          <p:cNvPr id="14" name="TextBox 13"/>
          <p:cNvSpPr txBox="1"/>
          <p:nvPr/>
        </p:nvSpPr>
        <p:spPr>
          <a:xfrm>
            <a:off x="2771802" y="6482221"/>
            <a:ext cx="900100" cy="115416"/>
          </a:xfrm>
          <a:prstGeom prst="rect">
            <a:avLst/>
          </a:prstGeom>
          <a:noFill/>
        </p:spPr>
        <p:txBody>
          <a:bodyPr wrap="square" lIns="0" tIns="0" rIns="0" bIns="0" rtlCol="0" anchor="b" anchorCtr="0">
            <a:spAutoFit/>
          </a:bodyPr>
          <a:lstStyle/>
          <a:p>
            <a:r>
              <a:rPr lang="fr-CA" sz="750" b="1">
                <a:solidFill>
                  <a:schemeClr val="bg1"/>
                </a:solidFill>
              </a:rPr>
              <a:t>Connecting</a:t>
            </a:r>
            <a:endParaRPr lang="en-CA" sz="750" b="1">
              <a:solidFill>
                <a:schemeClr val="bg1"/>
              </a:solidFill>
            </a:endParaRPr>
          </a:p>
        </p:txBody>
      </p:sp>
      <p:sp>
        <p:nvSpPr>
          <p:cNvPr id="15" name="TextBox 14"/>
          <p:cNvSpPr txBox="1"/>
          <p:nvPr/>
        </p:nvSpPr>
        <p:spPr>
          <a:xfrm>
            <a:off x="3896473" y="6482221"/>
            <a:ext cx="1126435" cy="115416"/>
          </a:xfrm>
          <a:prstGeom prst="rect">
            <a:avLst/>
          </a:prstGeom>
          <a:noFill/>
        </p:spPr>
        <p:txBody>
          <a:bodyPr wrap="square" lIns="0" tIns="0" rIns="0" bIns="0" rtlCol="0" anchor="b" anchorCtr="0">
            <a:spAutoFit/>
          </a:bodyPr>
          <a:lstStyle/>
          <a:p>
            <a:r>
              <a:rPr lang="fr-CA" sz="750" b="1">
                <a:solidFill>
                  <a:schemeClr val="bg1"/>
                </a:solidFill>
              </a:rPr>
              <a:t>Pharmaceutical</a:t>
            </a:r>
            <a:endParaRPr lang="en-CA" sz="750" b="1">
              <a:solidFill>
                <a:schemeClr val="bg1"/>
              </a:solidFill>
            </a:endParaRPr>
          </a:p>
        </p:txBody>
      </p:sp>
      <p:sp>
        <p:nvSpPr>
          <p:cNvPr id="16" name="TextBox 15"/>
          <p:cNvSpPr txBox="1"/>
          <p:nvPr/>
        </p:nvSpPr>
        <p:spPr>
          <a:xfrm>
            <a:off x="5259740" y="6482221"/>
            <a:ext cx="900100" cy="115416"/>
          </a:xfrm>
          <a:prstGeom prst="rect">
            <a:avLst/>
          </a:prstGeom>
          <a:noFill/>
        </p:spPr>
        <p:txBody>
          <a:bodyPr wrap="square" lIns="0" tIns="0" rIns="0" bIns="0" rtlCol="0" anchor="b" anchorCtr="0">
            <a:spAutoFit/>
          </a:bodyPr>
          <a:lstStyle/>
          <a:p>
            <a:r>
              <a:rPr lang="fr-CA" sz="750" b="1">
                <a:solidFill>
                  <a:schemeClr val="bg1"/>
                </a:solidFill>
              </a:rPr>
              <a:t>Knowledge</a:t>
            </a:r>
            <a:endParaRPr lang="en-CA" sz="750" b="1">
              <a:solidFill>
                <a:schemeClr val="bg1"/>
              </a:solidFill>
            </a:endParaRPr>
          </a:p>
        </p:txBody>
      </p:sp>
    </p:spTree>
    <p:extLst>
      <p:ext uri="{BB962C8B-B14F-4D97-AF65-F5344CB8AC3E}">
        <p14:creationId xmlns:p14="http://schemas.microsoft.com/office/powerpoint/2010/main" val="1495299421"/>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70" r:id="rId5"/>
    <p:sldLayoutId id="2147483671" r:id="rId6"/>
    <p:sldLayoutId id="2147483672" r:id="rId7"/>
  </p:sldLayoutIdLst>
  <p:hf hdr="0" ftr="0" dt="0"/>
  <p:txStyles>
    <p:titleStyle>
      <a:lvl1pPr algn="ctr" defTabSz="571478" rtl="0" eaLnBrk="1" latinLnBrk="0" hangingPunct="1">
        <a:spcBef>
          <a:spcPct val="0"/>
        </a:spcBef>
        <a:buNone/>
        <a:defRPr sz="2750" kern="1200">
          <a:solidFill>
            <a:schemeClr val="tx1"/>
          </a:solidFill>
          <a:latin typeface="+mj-lt"/>
          <a:ea typeface="+mj-ea"/>
          <a:cs typeface="+mj-cs"/>
        </a:defRPr>
      </a:lvl1pPr>
    </p:titleStyle>
    <p:bodyStyle>
      <a:lvl1pPr marL="0" indent="0" algn="l" defTabSz="571478" rtl="0" eaLnBrk="1" latinLnBrk="0" hangingPunct="1">
        <a:lnSpc>
          <a:spcPts val="1500"/>
        </a:lnSpc>
        <a:spcBef>
          <a:spcPts val="0"/>
        </a:spcBef>
        <a:spcAft>
          <a:spcPts val="1125"/>
        </a:spcAft>
        <a:buFont typeface="Arial" panose="020B0604020202020204" pitchFamily="34" charset="0"/>
        <a:buNone/>
        <a:defRPr sz="1375" b="1" kern="1200">
          <a:solidFill>
            <a:schemeClr val="accent1"/>
          </a:solidFill>
          <a:latin typeface="+mn-lt"/>
          <a:ea typeface="+mn-ea"/>
          <a:cs typeface="+mn-cs"/>
        </a:defRPr>
      </a:lvl1pPr>
      <a:lvl2pPr marL="1985" indent="0" algn="l" defTabSz="571478" rtl="0" eaLnBrk="1" latinLnBrk="0" hangingPunct="1">
        <a:lnSpc>
          <a:spcPts val="1500"/>
        </a:lnSpc>
        <a:spcBef>
          <a:spcPts val="0"/>
        </a:spcBef>
        <a:spcAft>
          <a:spcPts val="1125"/>
        </a:spcAft>
        <a:buFont typeface="Arial" panose="020B0604020202020204" pitchFamily="34" charset="0"/>
        <a:buNone/>
        <a:defRPr sz="1250" kern="1200">
          <a:solidFill>
            <a:schemeClr val="tx2"/>
          </a:solidFill>
          <a:latin typeface="+mn-lt"/>
          <a:ea typeface="+mn-ea"/>
          <a:cs typeface="+mn-cs"/>
        </a:defRPr>
      </a:lvl2pPr>
      <a:lvl3pPr marL="213312" indent="-213312" algn="l" defTabSz="571478" rtl="0" eaLnBrk="1" latinLnBrk="0" hangingPunct="1">
        <a:lnSpc>
          <a:spcPts val="1500"/>
        </a:lnSpc>
        <a:spcBef>
          <a:spcPts val="0"/>
        </a:spcBef>
        <a:spcAft>
          <a:spcPts val="1125"/>
        </a:spcAft>
        <a:buClr>
          <a:schemeClr val="accent2"/>
        </a:buClr>
        <a:buFont typeface="Arial" panose="020B0604020202020204" pitchFamily="34" charset="0"/>
        <a:buChar char="&gt;"/>
        <a:defRPr sz="1250" kern="1200">
          <a:solidFill>
            <a:schemeClr val="tx2"/>
          </a:solidFill>
          <a:latin typeface="+mn-lt"/>
          <a:ea typeface="+mn-ea"/>
          <a:cs typeface="+mn-cs"/>
        </a:defRPr>
      </a:lvl3pPr>
      <a:lvl4pPr marL="427616" indent="-214304" algn="l" defTabSz="571478" rtl="0" eaLnBrk="1" latinLnBrk="0" hangingPunct="1">
        <a:lnSpc>
          <a:spcPts val="1500"/>
        </a:lnSpc>
        <a:spcBef>
          <a:spcPts val="0"/>
        </a:spcBef>
        <a:spcAft>
          <a:spcPts val="1125"/>
        </a:spcAft>
        <a:buFont typeface="Arial" panose="020B0604020202020204" pitchFamily="34" charset="0"/>
        <a:buChar char="–"/>
        <a:tabLst/>
        <a:defRPr sz="1250" kern="1200">
          <a:solidFill>
            <a:schemeClr val="tx2"/>
          </a:solidFill>
          <a:latin typeface="+mn-lt"/>
          <a:ea typeface="+mn-ea"/>
          <a:cs typeface="+mn-cs"/>
        </a:defRPr>
      </a:lvl4pPr>
      <a:lvl5pPr marL="1285823" indent="-142869" algn="l" defTabSz="571478" rtl="0" eaLnBrk="1" latinLnBrk="0" hangingPunct="1">
        <a:spcBef>
          <a:spcPct val="20000"/>
        </a:spcBef>
        <a:buFont typeface="Arial" panose="020B0604020202020204" pitchFamily="34" charset="0"/>
        <a:buChar char="»"/>
        <a:defRPr sz="1250" kern="1200">
          <a:solidFill>
            <a:schemeClr val="tx2"/>
          </a:solidFill>
          <a:latin typeface="+mn-lt"/>
          <a:ea typeface="+mn-ea"/>
          <a:cs typeface="+mn-cs"/>
        </a:defRPr>
      </a:lvl5pPr>
      <a:lvl6pPr marL="1571562" indent="-142869" algn="l" defTabSz="571478" rtl="0" eaLnBrk="1" latinLnBrk="0" hangingPunct="1">
        <a:spcBef>
          <a:spcPct val="20000"/>
        </a:spcBef>
        <a:buFont typeface="Arial" panose="020B0604020202020204" pitchFamily="34" charset="0"/>
        <a:buChar char="•"/>
        <a:defRPr sz="1250" kern="1200">
          <a:solidFill>
            <a:schemeClr val="tx1"/>
          </a:solidFill>
          <a:latin typeface="+mn-lt"/>
          <a:ea typeface="+mn-ea"/>
          <a:cs typeface="+mn-cs"/>
        </a:defRPr>
      </a:lvl6pPr>
      <a:lvl7pPr marL="1857301" indent="-142869" algn="l" defTabSz="571478" rtl="0" eaLnBrk="1" latinLnBrk="0" hangingPunct="1">
        <a:spcBef>
          <a:spcPct val="20000"/>
        </a:spcBef>
        <a:buFont typeface="Arial" panose="020B0604020202020204" pitchFamily="34" charset="0"/>
        <a:buChar char="•"/>
        <a:defRPr sz="1250" kern="1200">
          <a:solidFill>
            <a:schemeClr val="tx1"/>
          </a:solidFill>
          <a:latin typeface="+mn-lt"/>
          <a:ea typeface="+mn-ea"/>
          <a:cs typeface="+mn-cs"/>
        </a:defRPr>
      </a:lvl7pPr>
      <a:lvl8pPr marL="2143040" indent="-142869" algn="l" defTabSz="571478" rtl="0" eaLnBrk="1" latinLnBrk="0" hangingPunct="1">
        <a:spcBef>
          <a:spcPct val="20000"/>
        </a:spcBef>
        <a:buFont typeface="Arial" panose="020B0604020202020204" pitchFamily="34" charset="0"/>
        <a:buChar char="•"/>
        <a:defRPr sz="1250" kern="1200">
          <a:solidFill>
            <a:schemeClr val="tx1"/>
          </a:solidFill>
          <a:latin typeface="+mn-lt"/>
          <a:ea typeface="+mn-ea"/>
          <a:cs typeface="+mn-cs"/>
        </a:defRPr>
      </a:lvl8pPr>
      <a:lvl9pPr marL="2428778" indent="-142869" algn="l" defTabSz="571478" rtl="0" eaLnBrk="1" latinLnBrk="0" hangingPunct="1">
        <a:spcBef>
          <a:spcPct val="20000"/>
        </a:spcBef>
        <a:buFont typeface="Arial" panose="020B0604020202020204" pitchFamily="34" charset="0"/>
        <a:buChar char="•"/>
        <a:defRPr sz="1250" kern="1200">
          <a:solidFill>
            <a:schemeClr val="tx1"/>
          </a:solidFill>
          <a:latin typeface="+mn-lt"/>
          <a:ea typeface="+mn-ea"/>
          <a:cs typeface="+mn-cs"/>
        </a:defRPr>
      </a:lvl9pPr>
    </p:bodyStyle>
    <p:otherStyle>
      <a:defPPr>
        <a:defRPr lang="en-US"/>
      </a:defPPr>
      <a:lvl1pPr marL="0" algn="l" defTabSz="571478" rtl="0" eaLnBrk="1" latinLnBrk="0" hangingPunct="1">
        <a:defRPr sz="1125" kern="1200">
          <a:solidFill>
            <a:schemeClr val="tx1"/>
          </a:solidFill>
          <a:latin typeface="+mn-lt"/>
          <a:ea typeface="+mn-ea"/>
          <a:cs typeface="+mn-cs"/>
        </a:defRPr>
      </a:lvl1pPr>
      <a:lvl2pPr marL="285739" algn="l" defTabSz="571478" rtl="0" eaLnBrk="1" latinLnBrk="0" hangingPunct="1">
        <a:defRPr sz="1125" kern="1200">
          <a:solidFill>
            <a:schemeClr val="tx1"/>
          </a:solidFill>
          <a:latin typeface="+mn-lt"/>
          <a:ea typeface="+mn-ea"/>
          <a:cs typeface="+mn-cs"/>
        </a:defRPr>
      </a:lvl2pPr>
      <a:lvl3pPr marL="571478" algn="l" defTabSz="571478" rtl="0" eaLnBrk="1" latinLnBrk="0" hangingPunct="1">
        <a:defRPr sz="1125" kern="1200">
          <a:solidFill>
            <a:schemeClr val="tx1"/>
          </a:solidFill>
          <a:latin typeface="+mn-lt"/>
          <a:ea typeface="+mn-ea"/>
          <a:cs typeface="+mn-cs"/>
        </a:defRPr>
      </a:lvl3pPr>
      <a:lvl4pPr marL="857216" algn="l" defTabSz="571478" rtl="0" eaLnBrk="1" latinLnBrk="0" hangingPunct="1">
        <a:defRPr sz="1125" kern="1200">
          <a:solidFill>
            <a:schemeClr val="tx1"/>
          </a:solidFill>
          <a:latin typeface="+mn-lt"/>
          <a:ea typeface="+mn-ea"/>
          <a:cs typeface="+mn-cs"/>
        </a:defRPr>
      </a:lvl4pPr>
      <a:lvl5pPr marL="1142954" algn="l" defTabSz="571478" rtl="0" eaLnBrk="1" latinLnBrk="0" hangingPunct="1">
        <a:defRPr sz="1125" kern="1200">
          <a:solidFill>
            <a:schemeClr val="tx1"/>
          </a:solidFill>
          <a:latin typeface="+mn-lt"/>
          <a:ea typeface="+mn-ea"/>
          <a:cs typeface="+mn-cs"/>
        </a:defRPr>
      </a:lvl5pPr>
      <a:lvl6pPr marL="1428693" algn="l" defTabSz="571478" rtl="0" eaLnBrk="1" latinLnBrk="0" hangingPunct="1">
        <a:defRPr sz="1125" kern="1200">
          <a:solidFill>
            <a:schemeClr val="tx1"/>
          </a:solidFill>
          <a:latin typeface="+mn-lt"/>
          <a:ea typeface="+mn-ea"/>
          <a:cs typeface="+mn-cs"/>
        </a:defRPr>
      </a:lvl6pPr>
      <a:lvl7pPr marL="1714432" algn="l" defTabSz="571478" rtl="0" eaLnBrk="1" latinLnBrk="0" hangingPunct="1">
        <a:defRPr sz="1125" kern="1200">
          <a:solidFill>
            <a:schemeClr val="tx1"/>
          </a:solidFill>
          <a:latin typeface="+mn-lt"/>
          <a:ea typeface="+mn-ea"/>
          <a:cs typeface="+mn-cs"/>
        </a:defRPr>
      </a:lvl7pPr>
      <a:lvl8pPr marL="2000170" algn="l" defTabSz="571478" rtl="0" eaLnBrk="1" latinLnBrk="0" hangingPunct="1">
        <a:defRPr sz="1125" kern="1200">
          <a:solidFill>
            <a:schemeClr val="tx1"/>
          </a:solidFill>
          <a:latin typeface="+mn-lt"/>
          <a:ea typeface="+mn-ea"/>
          <a:cs typeface="+mn-cs"/>
        </a:defRPr>
      </a:lvl8pPr>
      <a:lvl9pPr marL="2285909" algn="l" defTabSz="571478" rtl="0" eaLnBrk="1" latinLnBrk="0" hangingPunct="1">
        <a:defRPr sz="11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20.png"/><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comments" Target="../comments/comment2.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comments" Target="../comments/comment3.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comments" Target="../comments/commen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6.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6.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3.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2.jpeg"/></Relationships>
</file>

<file path=ppt/slides/_rels/slide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9.xml"/><Relationship Id="rId1" Type="http://schemas.openxmlformats.org/officeDocument/2006/relationships/themeOverride" Target="../theme/themeOverride1.xml"/><Relationship Id="rId5" Type="http://schemas.openxmlformats.org/officeDocument/2006/relationships/image" Target="../media/image19.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Fit for manufacturing (</a:t>
            </a:r>
            <a:r>
              <a:rPr lang="en-US" dirty="0" err="1"/>
              <a:t>ffm</a:t>
            </a:r>
            <a:r>
              <a:rPr lang="en-US" dirty="0"/>
              <a:t>) program</a:t>
            </a:r>
            <a:br>
              <a:rPr lang="en-US" dirty="0"/>
            </a:br>
            <a:r>
              <a:rPr lang="en-US" dirty="0"/>
              <a:t>Biogen RTP, NC</a:t>
            </a:r>
          </a:p>
        </p:txBody>
      </p:sp>
      <p:sp>
        <p:nvSpPr>
          <p:cNvPr id="3" name="Subtitle 2"/>
          <p:cNvSpPr>
            <a:spLocks noGrp="1"/>
          </p:cNvSpPr>
          <p:nvPr>
            <p:ph type="subTitle" idx="1"/>
          </p:nvPr>
        </p:nvSpPr>
        <p:spPr>
          <a:xfrm>
            <a:off x="379677" y="4122578"/>
            <a:ext cx="4784506" cy="1886335"/>
          </a:xfrm>
        </p:spPr>
        <p:txBody>
          <a:bodyPr/>
          <a:lstStyle/>
          <a:p>
            <a:r>
              <a:rPr lang="en-US" dirty="0"/>
              <a:t>Adam Tessneer</a:t>
            </a:r>
            <a:r>
              <a:rPr lang="en-US"/>
              <a:t> – Quality Technical Services</a:t>
            </a:r>
            <a:endParaRPr lang="en-US" dirty="0"/>
          </a:p>
          <a:p>
            <a:r>
              <a:rPr lang="en-US" dirty="0"/>
              <a:t>Alex Lopez</a:t>
            </a:r>
            <a:r>
              <a:rPr lang="en-US"/>
              <a:t> – Quality Technical Services</a:t>
            </a:r>
            <a:endParaRPr lang="en-US" dirty="0"/>
          </a:p>
          <a:p>
            <a:r>
              <a:rPr lang="en-US" dirty="0"/>
              <a:t>David Davis</a:t>
            </a:r>
            <a:r>
              <a:rPr lang="en-US"/>
              <a:t> - Engineering</a:t>
            </a:r>
            <a:endParaRPr lang="en-US" dirty="0"/>
          </a:p>
          <a:p>
            <a:r>
              <a:rPr lang="en-US" dirty="0"/>
              <a:t>Dean Mattiace</a:t>
            </a:r>
            <a:r>
              <a:rPr lang="en-US"/>
              <a:t> – Facility Operations</a:t>
            </a:r>
            <a:endParaRPr lang="en-US" dirty="0"/>
          </a:p>
          <a:p>
            <a:r>
              <a:rPr lang="en-US" dirty="0"/>
              <a:t>Mike Perkins</a:t>
            </a:r>
            <a:r>
              <a:rPr lang="en-US"/>
              <a:t> – Manufacturing Tech Ops</a:t>
            </a:r>
            <a:endParaRPr lang="en-US" dirty="0"/>
          </a:p>
          <a:p>
            <a:r>
              <a:rPr lang="en-US" dirty="0"/>
              <a:t>Tolga Musa</a:t>
            </a:r>
            <a:r>
              <a:rPr lang="en-US"/>
              <a:t> - Manufacturing</a:t>
            </a:r>
            <a:endParaRPr lang="en-US" dirty="0"/>
          </a:p>
          <a:p>
            <a:endParaRPr lang="en-US" dirty="0"/>
          </a:p>
          <a:p>
            <a:r>
              <a:rPr lang="en-US" dirty="0"/>
              <a:t>ISPE </a:t>
            </a:r>
            <a:r>
              <a:rPr lang="en-US" dirty="0" err="1"/>
              <a:t>CaSA</a:t>
            </a:r>
            <a:r>
              <a:rPr lang="en-US" dirty="0"/>
              <a:t> – 15 February 2021</a:t>
            </a:r>
          </a:p>
        </p:txBody>
      </p:sp>
    </p:spTree>
    <p:extLst>
      <p:ext uri="{BB962C8B-B14F-4D97-AF65-F5344CB8AC3E}">
        <p14:creationId xmlns:p14="http://schemas.microsoft.com/office/powerpoint/2010/main" val="2796095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7DB71-35A1-4B10-A9DC-6D17016BAB37}"/>
              </a:ext>
            </a:extLst>
          </p:cNvPr>
          <p:cNvSpPr>
            <a:spLocks noGrp="1"/>
          </p:cNvSpPr>
          <p:nvPr>
            <p:ph type="ctrTitle"/>
          </p:nvPr>
        </p:nvSpPr>
        <p:spPr/>
        <p:txBody>
          <a:bodyPr/>
          <a:lstStyle/>
          <a:p>
            <a:r>
              <a:rPr lang="en-US" dirty="0"/>
              <a:t>FIT for Manufacturing program</a:t>
            </a:r>
          </a:p>
        </p:txBody>
      </p:sp>
      <p:sp>
        <p:nvSpPr>
          <p:cNvPr id="3" name="Subtitle 2">
            <a:extLst>
              <a:ext uri="{FF2B5EF4-FFF2-40B4-BE49-F238E27FC236}">
                <a16:creationId xmlns:a16="http://schemas.microsoft.com/office/drawing/2014/main" id="{D60A66FF-E7A0-437D-8D99-3BA63BFB652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88708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DAF8C-E35A-4482-8A35-1AA0163D17AA}"/>
              </a:ext>
            </a:extLst>
          </p:cNvPr>
          <p:cNvSpPr>
            <a:spLocks noGrp="1"/>
          </p:cNvSpPr>
          <p:nvPr>
            <p:ph type="title"/>
          </p:nvPr>
        </p:nvSpPr>
        <p:spPr>
          <a:xfrm>
            <a:off x="287546" y="490298"/>
            <a:ext cx="8568908" cy="513266"/>
          </a:xfrm>
        </p:spPr>
        <p:txBody>
          <a:bodyPr/>
          <a:lstStyle/>
          <a:p>
            <a:r>
              <a:rPr lang="en-US" dirty="0"/>
              <a:t>Fit for Manufacturing Lifecycle </a:t>
            </a:r>
          </a:p>
        </p:txBody>
      </p:sp>
      <p:sp>
        <p:nvSpPr>
          <p:cNvPr id="3" name="Slide Number Placeholder 2">
            <a:extLst>
              <a:ext uri="{FF2B5EF4-FFF2-40B4-BE49-F238E27FC236}">
                <a16:creationId xmlns:a16="http://schemas.microsoft.com/office/drawing/2014/main" id="{FA482600-F06D-4C06-8629-AE154D796C90}"/>
              </a:ext>
            </a:extLst>
          </p:cNvPr>
          <p:cNvSpPr>
            <a:spLocks noGrp="1"/>
          </p:cNvSpPr>
          <p:nvPr>
            <p:ph type="sldNum" sz="quarter" idx="4"/>
          </p:nvPr>
        </p:nvSpPr>
        <p:spPr/>
        <p:txBody>
          <a:bodyPr/>
          <a:lstStyle/>
          <a:p>
            <a:fld id="{AD6BAA4E-5F47-E640-8B90-67FB6D90528D}" type="slidenum">
              <a:rPr lang="en-US" smtClean="0"/>
              <a:pPr/>
              <a:t>11</a:t>
            </a:fld>
            <a:endParaRPr lang="en-US"/>
          </a:p>
        </p:txBody>
      </p:sp>
      <p:graphicFrame>
        <p:nvGraphicFramePr>
          <p:cNvPr id="5" name="Content Placeholder 4">
            <a:extLst>
              <a:ext uri="{FF2B5EF4-FFF2-40B4-BE49-F238E27FC236}">
                <a16:creationId xmlns:a16="http://schemas.microsoft.com/office/drawing/2014/main" id="{3CD88DEF-79B5-4C0A-9ED0-D1D504D190EF}"/>
              </a:ext>
            </a:extLst>
          </p:cNvPr>
          <p:cNvGraphicFramePr>
            <a:graphicFrameLocks noGrp="1"/>
          </p:cNvGraphicFramePr>
          <p:nvPr>
            <p:ph idx="1"/>
            <p:extLst>
              <p:ext uri="{D42A27DB-BD31-4B8C-83A1-F6EECF244321}">
                <p14:modId xmlns:p14="http://schemas.microsoft.com/office/powerpoint/2010/main" val="3837003303"/>
              </p:ext>
            </p:extLst>
          </p:nvPr>
        </p:nvGraphicFramePr>
        <p:xfrm>
          <a:off x="339716" y="2789858"/>
          <a:ext cx="3151067" cy="2340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Arrow: Right 6">
            <a:extLst>
              <a:ext uri="{FF2B5EF4-FFF2-40B4-BE49-F238E27FC236}">
                <a16:creationId xmlns:a16="http://schemas.microsoft.com/office/drawing/2014/main" id="{7F2159B5-607A-4065-B0F6-84C2C5A7B4A8}"/>
              </a:ext>
            </a:extLst>
          </p:cNvPr>
          <p:cNvSpPr/>
          <p:nvPr/>
        </p:nvSpPr>
        <p:spPr>
          <a:xfrm>
            <a:off x="3576593" y="3575587"/>
            <a:ext cx="2076626" cy="863930"/>
          </a:xfrm>
          <a:prstGeom prst="rightArrow">
            <a:avLst/>
          </a:prstGeom>
          <a:solidFill>
            <a:schemeClr val="accent1">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9" name="TextBox 8">
            <a:extLst>
              <a:ext uri="{FF2B5EF4-FFF2-40B4-BE49-F238E27FC236}">
                <a16:creationId xmlns:a16="http://schemas.microsoft.com/office/drawing/2014/main" id="{6A73C6F3-43A6-48BA-BD8C-F68E44B52131}"/>
              </a:ext>
            </a:extLst>
          </p:cNvPr>
          <p:cNvSpPr txBox="1"/>
          <p:nvPr/>
        </p:nvSpPr>
        <p:spPr>
          <a:xfrm>
            <a:off x="3576593" y="3105834"/>
            <a:ext cx="1732595" cy="646331"/>
          </a:xfrm>
          <a:prstGeom prst="rect">
            <a:avLst/>
          </a:prstGeom>
          <a:noFill/>
        </p:spPr>
        <p:txBody>
          <a:bodyPr wrap="square">
            <a:spAutoFit/>
          </a:bodyPr>
          <a:lstStyle/>
          <a:p>
            <a:pPr lvl="0" algn="ctr"/>
            <a:r>
              <a:rPr lang="en-US"/>
              <a:t>System Release</a:t>
            </a:r>
          </a:p>
        </p:txBody>
      </p:sp>
      <p:sp>
        <p:nvSpPr>
          <p:cNvPr id="10" name="TextBox 9">
            <a:extLst>
              <a:ext uri="{FF2B5EF4-FFF2-40B4-BE49-F238E27FC236}">
                <a16:creationId xmlns:a16="http://schemas.microsoft.com/office/drawing/2014/main" id="{88C10B91-B881-4CE7-B23F-5A07127A8524}"/>
              </a:ext>
            </a:extLst>
          </p:cNvPr>
          <p:cNvSpPr txBox="1"/>
          <p:nvPr/>
        </p:nvSpPr>
        <p:spPr>
          <a:xfrm>
            <a:off x="490210" y="2153200"/>
            <a:ext cx="2850078" cy="553998"/>
          </a:xfrm>
          <a:prstGeom prst="rect">
            <a:avLst/>
          </a:prstGeom>
          <a:noFill/>
        </p:spPr>
        <p:txBody>
          <a:bodyPr wrap="square" rtlCol="0">
            <a:spAutoFit/>
          </a:bodyPr>
          <a:lstStyle/>
          <a:p>
            <a:pPr algn="ctr"/>
            <a:r>
              <a:rPr lang="en-US" sz="1500"/>
              <a:t>Initial </a:t>
            </a:r>
          </a:p>
          <a:p>
            <a:pPr algn="ctr"/>
            <a:r>
              <a:rPr lang="en-US" sz="1500"/>
              <a:t>Fit for Manufacturing</a:t>
            </a:r>
          </a:p>
        </p:txBody>
      </p:sp>
      <p:sp>
        <p:nvSpPr>
          <p:cNvPr id="11" name="TextBox 10">
            <a:extLst>
              <a:ext uri="{FF2B5EF4-FFF2-40B4-BE49-F238E27FC236}">
                <a16:creationId xmlns:a16="http://schemas.microsoft.com/office/drawing/2014/main" id="{47F285DE-D6E9-4F09-9F4B-856B3B47C421}"/>
              </a:ext>
            </a:extLst>
          </p:cNvPr>
          <p:cNvSpPr txBox="1"/>
          <p:nvPr/>
        </p:nvSpPr>
        <p:spPr>
          <a:xfrm>
            <a:off x="5803712" y="2153200"/>
            <a:ext cx="2850078" cy="553998"/>
          </a:xfrm>
          <a:prstGeom prst="rect">
            <a:avLst/>
          </a:prstGeom>
          <a:noFill/>
        </p:spPr>
        <p:txBody>
          <a:bodyPr wrap="square" rtlCol="0">
            <a:spAutoFit/>
          </a:bodyPr>
          <a:lstStyle/>
          <a:p>
            <a:pPr algn="ctr"/>
            <a:r>
              <a:rPr lang="en-US" sz="1500"/>
              <a:t>Program Elements </a:t>
            </a:r>
          </a:p>
          <a:p>
            <a:pPr algn="ctr"/>
            <a:r>
              <a:rPr lang="en-US" sz="1500"/>
              <a:t>Fit for Manufacturing</a:t>
            </a:r>
          </a:p>
        </p:txBody>
      </p:sp>
      <p:graphicFrame>
        <p:nvGraphicFramePr>
          <p:cNvPr id="12" name="Diagram 11">
            <a:extLst>
              <a:ext uri="{FF2B5EF4-FFF2-40B4-BE49-F238E27FC236}">
                <a16:creationId xmlns:a16="http://schemas.microsoft.com/office/drawing/2014/main" id="{BF474F30-7137-40CF-8CFB-C15CAC3079B4}"/>
              </a:ext>
            </a:extLst>
          </p:cNvPr>
          <p:cNvGraphicFramePr/>
          <p:nvPr>
            <p:extLst>
              <p:ext uri="{D42A27DB-BD31-4B8C-83A1-F6EECF244321}">
                <p14:modId xmlns:p14="http://schemas.microsoft.com/office/powerpoint/2010/main" val="719583968"/>
              </p:ext>
            </p:extLst>
          </p:nvPr>
        </p:nvGraphicFramePr>
        <p:xfrm>
          <a:off x="339716" y="1193606"/>
          <a:ext cx="8716918" cy="91986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13" name="Picture 12">
            <a:extLst>
              <a:ext uri="{FF2B5EF4-FFF2-40B4-BE49-F238E27FC236}">
                <a16:creationId xmlns:a16="http://schemas.microsoft.com/office/drawing/2014/main" id="{6550875D-6CCB-433D-A506-B483B3C834E0}"/>
              </a:ext>
            </a:extLst>
          </p:cNvPr>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5739029" y="2769530"/>
            <a:ext cx="3030370" cy="3162949"/>
          </a:xfrm>
          <a:prstGeom prst="rect">
            <a:avLst/>
          </a:prstGeom>
        </p:spPr>
      </p:pic>
    </p:spTree>
    <p:extLst>
      <p:ext uri="{BB962C8B-B14F-4D97-AF65-F5344CB8AC3E}">
        <p14:creationId xmlns:p14="http://schemas.microsoft.com/office/powerpoint/2010/main" val="2376549553"/>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9DB7D-58F7-44AD-9E32-452BE27A6291}"/>
              </a:ext>
            </a:extLst>
          </p:cNvPr>
          <p:cNvSpPr>
            <a:spLocks noGrp="1"/>
          </p:cNvSpPr>
          <p:nvPr>
            <p:ph type="title"/>
          </p:nvPr>
        </p:nvSpPr>
        <p:spPr/>
        <p:txBody>
          <a:bodyPr/>
          <a:lstStyle/>
          <a:p>
            <a:endParaRPr lang="en-US"/>
          </a:p>
        </p:txBody>
      </p:sp>
      <p:sp>
        <p:nvSpPr>
          <p:cNvPr id="3" name="Slide Number Placeholder 2">
            <a:extLst>
              <a:ext uri="{FF2B5EF4-FFF2-40B4-BE49-F238E27FC236}">
                <a16:creationId xmlns:a16="http://schemas.microsoft.com/office/drawing/2014/main" id="{20D4446C-05EF-4CF3-8FBD-AF6C8D815FF3}"/>
              </a:ext>
            </a:extLst>
          </p:cNvPr>
          <p:cNvSpPr>
            <a:spLocks noGrp="1"/>
          </p:cNvSpPr>
          <p:nvPr>
            <p:ph type="sldNum" sz="quarter" idx="4"/>
          </p:nvPr>
        </p:nvSpPr>
        <p:spPr/>
        <p:txBody>
          <a:bodyPr/>
          <a:lstStyle/>
          <a:p>
            <a:fld id="{AD6BAA4E-5F47-E640-8B90-67FB6D90528D}" type="slidenum">
              <a:rPr lang="en-US" smtClean="0"/>
              <a:pPr/>
              <a:t>12</a:t>
            </a:fld>
            <a:endParaRPr lang="en-US"/>
          </a:p>
        </p:txBody>
      </p:sp>
      <p:pic>
        <p:nvPicPr>
          <p:cNvPr id="6" name="Picture 5">
            <a:extLst>
              <a:ext uri="{FF2B5EF4-FFF2-40B4-BE49-F238E27FC236}">
                <a16:creationId xmlns:a16="http://schemas.microsoft.com/office/drawing/2014/main" id="{38911CB4-25D9-4E9B-8C66-AE21A38D0097}"/>
              </a:ext>
            </a:extLst>
          </p:cNvPr>
          <p:cNvPicPr>
            <a:picLocks noChangeAspect="1"/>
          </p:cNvPicPr>
          <p:nvPr/>
        </p:nvPicPr>
        <p:blipFill>
          <a:blip r:embed="rId2"/>
          <a:stretch>
            <a:fillRect/>
          </a:stretch>
        </p:blipFill>
        <p:spPr>
          <a:xfrm>
            <a:off x="1643062" y="1362075"/>
            <a:ext cx="5857875" cy="4133850"/>
          </a:xfrm>
          <a:prstGeom prst="rect">
            <a:avLst/>
          </a:prstGeom>
        </p:spPr>
      </p:pic>
      <p:sp>
        <p:nvSpPr>
          <p:cNvPr id="7" name="Title 1">
            <a:extLst>
              <a:ext uri="{FF2B5EF4-FFF2-40B4-BE49-F238E27FC236}">
                <a16:creationId xmlns:a16="http://schemas.microsoft.com/office/drawing/2014/main" id="{1E2320C5-BA56-46B3-9CE1-1B4240B1A976}"/>
              </a:ext>
            </a:extLst>
          </p:cNvPr>
          <p:cNvSpPr txBox="1">
            <a:spLocks/>
          </p:cNvSpPr>
          <p:nvPr/>
        </p:nvSpPr>
        <p:spPr>
          <a:xfrm>
            <a:off x="287546" y="490298"/>
            <a:ext cx="8568908" cy="513266"/>
          </a:xfrm>
        </p:spPr>
        <p:txBody>
          <a:bodyPr anchor="t"/>
          <a:lstStyle>
            <a:lvl1pPr algn="ctr" defTabSz="571478" rtl="0" eaLnBrk="1" latinLnBrk="0" hangingPunct="1">
              <a:spcBef>
                <a:spcPct val="0"/>
              </a:spcBef>
              <a:buNone/>
              <a:defRPr sz="2750" kern="1200">
                <a:solidFill>
                  <a:schemeClr val="tx1"/>
                </a:solidFill>
                <a:latin typeface="+mj-lt"/>
                <a:ea typeface="+mj-ea"/>
                <a:cs typeface="+mj-cs"/>
              </a:defRPr>
            </a:lvl1pPr>
          </a:lstStyle>
          <a:p>
            <a:r>
              <a:rPr lang="en-US" dirty="0"/>
              <a:t>Governance and Management  </a:t>
            </a:r>
          </a:p>
        </p:txBody>
      </p:sp>
    </p:spTree>
    <p:extLst>
      <p:ext uri="{BB962C8B-B14F-4D97-AF65-F5344CB8AC3E}">
        <p14:creationId xmlns:p14="http://schemas.microsoft.com/office/powerpoint/2010/main" val="1201295058"/>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9DB7D-58F7-44AD-9E32-452BE27A6291}"/>
              </a:ext>
            </a:extLst>
          </p:cNvPr>
          <p:cNvSpPr>
            <a:spLocks noGrp="1"/>
          </p:cNvSpPr>
          <p:nvPr>
            <p:ph type="title"/>
          </p:nvPr>
        </p:nvSpPr>
        <p:spPr/>
        <p:txBody>
          <a:bodyPr/>
          <a:lstStyle/>
          <a:p>
            <a:endParaRPr lang="en-US"/>
          </a:p>
        </p:txBody>
      </p:sp>
      <p:sp>
        <p:nvSpPr>
          <p:cNvPr id="3" name="Slide Number Placeholder 2">
            <a:extLst>
              <a:ext uri="{FF2B5EF4-FFF2-40B4-BE49-F238E27FC236}">
                <a16:creationId xmlns:a16="http://schemas.microsoft.com/office/drawing/2014/main" id="{20D4446C-05EF-4CF3-8FBD-AF6C8D815FF3}"/>
              </a:ext>
            </a:extLst>
          </p:cNvPr>
          <p:cNvSpPr>
            <a:spLocks noGrp="1"/>
          </p:cNvSpPr>
          <p:nvPr>
            <p:ph type="sldNum" sz="quarter" idx="4"/>
          </p:nvPr>
        </p:nvSpPr>
        <p:spPr/>
        <p:txBody>
          <a:bodyPr/>
          <a:lstStyle/>
          <a:p>
            <a:fld id="{AD6BAA4E-5F47-E640-8B90-67FB6D90528D}" type="slidenum">
              <a:rPr lang="en-US" smtClean="0"/>
              <a:pPr/>
              <a:t>13</a:t>
            </a:fld>
            <a:endParaRPr lang="en-US"/>
          </a:p>
        </p:txBody>
      </p:sp>
      <p:pic>
        <p:nvPicPr>
          <p:cNvPr id="5" name="Picture 4">
            <a:extLst>
              <a:ext uri="{FF2B5EF4-FFF2-40B4-BE49-F238E27FC236}">
                <a16:creationId xmlns:a16="http://schemas.microsoft.com/office/drawing/2014/main" id="{12C799DD-6395-484F-91E3-44A843A6FDB8}"/>
              </a:ext>
            </a:extLst>
          </p:cNvPr>
          <p:cNvPicPr>
            <a:picLocks noChangeAspect="1"/>
          </p:cNvPicPr>
          <p:nvPr/>
        </p:nvPicPr>
        <p:blipFill>
          <a:blip r:embed="rId2"/>
          <a:stretch>
            <a:fillRect/>
          </a:stretch>
        </p:blipFill>
        <p:spPr>
          <a:xfrm>
            <a:off x="1854926" y="1170894"/>
            <a:ext cx="5434148" cy="4007238"/>
          </a:xfrm>
          <a:prstGeom prst="rect">
            <a:avLst/>
          </a:prstGeom>
        </p:spPr>
      </p:pic>
      <p:sp>
        <p:nvSpPr>
          <p:cNvPr id="7" name="Title 1">
            <a:extLst>
              <a:ext uri="{FF2B5EF4-FFF2-40B4-BE49-F238E27FC236}">
                <a16:creationId xmlns:a16="http://schemas.microsoft.com/office/drawing/2014/main" id="{10735AAE-1EC8-4573-8E43-3B459459EDC1}"/>
              </a:ext>
            </a:extLst>
          </p:cNvPr>
          <p:cNvSpPr txBox="1">
            <a:spLocks/>
          </p:cNvSpPr>
          <p:nvPr/>
        </p:nvSpPr>
        <p:spPr>
          <a:xfrm>
            <a:off x="287546" y="490298"/>
            <a:ext cx="8568908" cy="513266"/>
          </a:xfrm>
        </p:spPr>
        <p:txBody>
          <a:bodyPr anchor="t"/>
          <a:lstStyle>
            <a:lvl1pPr algn="ctr" defTabSz="571478" rtl="0" eaLnBrk="1" latinLnBrk="0" hangingPunct="1">
              <a:spcBef>
                <a:spcPct val="0"/>
              </a:spcBef>
              <a:buNone/>
              <a:defRPr sz="2750" kern="1200">
                <a:solidFill>
                  <a:schemeClr val="tx1"/>
                </a:solidFill>
                <a:latin typeface="+mj-lt"/>
                <a:ea typeface="+mj-ea"/>
                <a:cs typeface="+mj-cs"/>
              </a:defRPr>
            </a:lvl1pPr>
          </a:lstStyle>
          <a:p>
            <a:r>
              <a:rPr lang="en-US" dirty="0"/>
              <a:t>Tiered Readiness Strategy </a:t>
            </a:r>
          </a:p>
        </p:txBody>
      </p:sp>
    </p:spTree>
    <p:extLst>
      <p:ext uri="{BB962C8B-B14F-4D97-AF65-F5344CB8AC3E}">
        <p14:creationId xmlns:p14="http://schemas.microsoft.com/office/powerpoint/2010/main" val="1758574279"/>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B7317-D172-4BDC-B460-454AA5D88644}"/>
              </a:ext>
            </a:extLst>
          </p:cNvPr>
          <p:cNvSpPr>
            <a:spLocks noGrp="1"/>
          </p:cNvSpPr>
          <p:nvPr>
            <p:ph type="title"/>
          </p:nvPr>
        </p:nvSpPr>
        <p:spPr/>
        <p:txBody>
          <a:bodyPr/>
          <a:lstStyle/>
          <a:p>
            <a:endParaRPr lang="en-US" dirty="0"/>
          </a:p>
        </p:txBody>
      </p:sp>
      <p:sp>
        <p:nvSpPr>
          <p:cNvPr id="3" name="Slide Number Placeholder 2">
            <a:extLst>
              <a:ext uri="{FF2B5EF4-FFF2-40B4-BE49-F238E27FC236}">
                <a16:creationId xmlns:a16="http://schemas.microsoft.com/office/drawing/2014/main" id="{8EAA6C72-3D27-42B7-B9A4-82DA3B79E375}"/>
              </a:ext>
            </a:extLst>
          </p:cNvPr>
          <p:cNvSpPr>
            <a:spLocks noGrp="1"/>
          </p:cNvSpPr>
          <p:nvPr>
            <p:ph type="sldNum" sz="quarter" idx="4"/>
          </p:nvPr>
        </p:nvSpPr>
        <p:spPr/>
        <p:txBody>
          <a:bodyPr/>
          <a:lstStyle/>
          <a:p>
            <a:fld id="{AD6BAA4E-5F47-E640-8B90-67FB6D90528D}" type="slidenum">
              <a:rPr lang="en-US" smtClean="0"/>
              <a:pPr/>
              <a:t>14</a:t>
            </a:fld>
            <a:endParaRPr lang="en-US"/>
          </a:p>
        </p:txBody>
      </p:sp>
      <p:graphicFrame>
        <p:nvGraphicFramePr>
          <p:cNvPr id="5" name="Content Placeholder 4">
            <a:extLst>
              <a:ext uri="{FF2B5EF4-FFF2-40B4-BE49-F238E27FC236}">
                <a16:creationId xmlns:a16="http://schemas.microsoft.com/office/drawing/2014/main" id="{0462DA82-BA02-4BAE-ACAD-6247C6EFF4A7}"/>
              </a:ext>
            </a:extLst>
          </p:cNvPr>
          <p:cNvGraphicFramePr>
            <a:graphicFrameLocks noGrp="1"/>
          </p:cNvGraphicFramePr>
          <p:nvPr>
            <p:ph idx="1"/>
            <p:extLst>
              <p:ext uri="{D42A27DB-BD31-4B8C-83A1-F6EECF244321}">
                <p14:modId xmlns:p14="http://schemas.microsoft.com/office/powerpoint/2010/main" val="400341162"/>
              </p:ext>
            </p:extLst>
          </p:nvPr>
        </p:nvGraphicFramePr>
        <p:xfrm>
          <a:off x="907941" y="1737037"/>
          <a:ext cx="7781736" cy="28084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itle 1">
            <a:extLst>
              <a:ext uri="{FF2B5EF4-FFF2-40B4-BE49-F238E27FC236}">
                <a16:creationId xmlns:a16="http://schemas.microsoft.com/office/drawing/2014/main" id="{FA529F6B-02E0-4052-8F0F-007A78304593}"/>
              </a:ext>
            </a:extLst>
          </p:cNvPr>
          <p:cNvSpPr txBox="1">
            <a:spLocks/>
          </p:cNvSpPr>
          <p:nvPr/>
        </p:nvSpPr>
        <p:spPr>
          <a:xfrm>
            <a:off x="287546" y="490298"/>
            <a:ext cx="8568908" cy="513266"/>
          </a:xfrm>
        </p:spPr>
        <p:txBody>
          <a:bodyPr anchor="t"/>
          <a:lstStyle>
            <a:lvl1pPr algn="ctr" defTabSz="571478" rtl="0" eaLnBrk="1" latinLnBrk="0" hangingPunct="1">
              <a:spcBef>
                <a:spcPct val="0"/>
              </a:spcBef>
              <a:buNone/>
              <a:defRPr sz="2750" kern="1200">
                <a:solidFill>
                  <a:schemeClr val="tx1"/>
                </a:solidFill>
                <a:latin typeface="+mj-lt"/>
                <a:ea typeface="+mj-ea"/>
                <a:cs typeface="+mj-cs"/>
              </a:defRPr>
            </a:lvl1pPr>
          </a:lstStyle>
          <a:p>
            <a:r>
              <a:rPr lang="en-US" dirty="0"/>
              <a:t>Fit for Manufacturing (FFM) Hierarchy </a:t>
            </a:r>
          </a:p>
        </p:txBody>
      </p:sp>
      <p:sp>
        <p:nvSpPr>
          <p:cNvPr id="8" name="Rectangle 7">
            <a:extLst>
              <a:ext uri="{FF2B5EF4-FFF2-40B4-BE49-F238E27FC236}">
                <a16:creationId xmlns:a16="http://schemas.microsoft.com/office/drawing/2014/main" id="{B6831126-0A5E-494D-B73B-73E003FFD38C}"/>
              </a:ext>
            </a:extLst>
          </p:cNvPr>
          <p:cNvSpPr/>
          <p:nvPr/>
        </p:nvSpPr>
        <p:spPr>
          <a:xfrm>
            <a:off x="907941" y="4014651"/>
            <a:ext cx="7781736" cy="530865"/>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600"/>
              <a:t>Planned Maintenance Schedules, PM Work Orders, Job Plan Checklists</a:t>
            </a:r>
          </a:p>
        </p:txBody>
      </p:sp>
    </p:spTree>
    <p:extLst>
      <p:ext uri="{BB962C8B-B14F-4D97-AF65-F5344CB8AC3E}">
        <p14:creationId xmlns:p14="http://schemas.microsoft.com/office/powerpoint/2010/main" val="620485746"/>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DEB7F-3585-4721-80B2-85790A6867A6}"/>
              </a:ext>
            </a:extLst>
          </p:cNvPr>
          <p:cNvSpPr>
            <a:spLocks noGrp="1"/>
          </p:cNvSpPr>
          <p:nvPr>
            <p:ph type="title"/>
          </p:nvPr>
        </p:nvSpPr>
        <p:spPr/>
        <p:txBody>
          <a:bodyPr/>
          <a:lstStyle/>
          <a:p>
            <a:br>
              <a:rPr lang="en-US" dirty="0"/>
            </a:br>
            <a:endParaRPr lang="en-US" dirty="0"/>
          </a:p>
        </p:txBody>
      </p:sp>
      <p:sp>
        <p:nvSpPr>
          <p:cNvPr id="3" name="Slide Number Placeholder 2">
            <a:extLst>
              <a:ext uri="{FF2B5EF4-FFF2-40B4-BE49-F238E27FC236}">
                <a16:creationId xmlns:a16="http://schemas.microsoft.com/office/drawing/2014/main" id="{9C2F32A9-FB16-4F71-A99D-10F5AC9B6449}"/>
              </a:ext>
            </a:extLst>
          </p:cNvPr>
          <p:cNvSpPr>
            <a:spLocks noGrp="1"/>
          </p:cNvSpPr>
          <p:nvPr>
            <p:ph type="sldNum" sz="quarter" idx="4"/>
          </p:nvPr>
        </p:nvSpPr>
        <p:spPr/>
        <p:txBody>
          <a:bodyPr/>
          <a:lstStyle/>
          <a:p>
            <a:fld id="{AD6BAA4E-5F47-E640-8B90-67FB6D90528D}" type="slidenum">
              <a:rPr lang="en-US" smtClean="0"/>
              <a:pPr/>
              <a:t>15</a:t>
            </a:fld>
            <a:endParaRPr lang="en-US"/>
          </a:p>
        </p:txBody>
      </p:sp>
      <p:graphicFrame>
        <p:nvGraphicFramePr>
          <p:cNvPr id="5" name="Content Placeholder 4">
            <a:extLst>
              <a:ext uri="{FF2B5EF4-FFF2-40B4-BE49-F238E27FC236}">
                <a16:creationId xmlns:a16="http://schemas.microsoft.com/office/drawing/2014/main" id="{77C80A87-99B2-4821-9A2A-D015508F6CFC}"/>
              </a:ext>
            </a:extLst>
          </p:cNvPr>
          <p:cNvGraphicFramePr>
            <a:graphicFrameLocks noGrp="1"/>
          </p:cNvGraphicFramePr>
          <p:nvPr>
            <p:ph idx="1"/>
            <p:extLst>
              <p:ext uri="{D42A27DB-BD31-4B8C-83A1-F6EECF244321}">
                <p14:modId xmlns:p14="http://schemas.microsoft.com/office/powerpoint/2010/main" val="776527311"/>
              </p:ext>
            </p:extLst>
          </p:nvPr>
        </p:nvGraphicFramePr>
        <p:xfrm>
          <a:off x="287547" y="1524001"/>
          <a:ext cx="8568907" cy="3561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a:extLst>
              <a:ext uri="{FF2B5EF4-FFF2-40B4-BE49-F238E27FC236}">
                <a16:creationId xmlns:a16="http://schemas.microsoft.com/office/drawing/2014/main" id="{C8F0ED3A-5323-4249-A977-EC65070CA8DE}"/>
              </a:ext>
            </a:extLst>
          </p:cNvPr>
          <p:cNvSpPr txBox="1">
            <a:spLocks/>
          </p:cNvSpPr>
          <p:nvPr/>
        </p:nvSpPr>
        <p:spPr>
          <a:xfrm>
            <a:off x="287546" y="490298"/>
            <a:ext cx="8568908" cy="513266"/>
          </a:xfrm>
        </p:spPr>
        <p:txBody>
          <a:bodyPr anchor="t"/>
          <a:lstStyle>
            <a:lvl1pPr algn="ctr" defTabSz="571478" rtl="0" eaLnBrk="1" latinLnBrk="0" hangingPunct="1">
              <a:spcBef>
                <a:spcPct val="0"/>
              </a:spcBef>
              <a:buNone/>
              <a:defRPr sz="2750" kern="1200">
                <a:solidFill>
                  <a:schemeClr val="tx1"/>
                </a:solidFill>
                <a:latin typeface="+mj-lt"/>
                <a:ea typeface="+mj-ea"/>
                <a:cs typeface="+mj-cs"/>
              </a:defRPr>
            </a:lvl1pPr>
          </a:lstStyle>
          <a:p>
            <a:r>
              <a:rPr lang="en-US" dirty="0"/>
              <a:t>FFM Procedure Outline</a:t>
            </a:r>
          </a:p>
        </p:txBody>
      </p:sp>
    </p:spTree>
    <p:extLst>
      <p:ext uri="{BB962C8B-B14F-4D97-AF65-F5344CB8AC3E}">
        <p14:creationId xmlns:p14="http://schemas.microsoft.com/office/powerpoint/2010/main" val="152305291"/>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9E3DF-572D-465B-8D2D-1B35D15C8966}"/>
              </a:ext>
            </a:extLst>
          </p:cNvPr>
          <p:cNvSpPr>
            <a:spLocks noGrp="1"/>
          </p:cNvSpPr>
          <p:nvPr>
            <p:ph type="title"/>
          </p:nvPr>
        </p:nvSpPr>
        <p:spPr>
          <a:xfrm>
            <a:off x="111380" y="508249"/>
            <a:ext cx="8568908" cy="483331"/>
          </a:xfrm>
        </p:spPr>
        <p:txBody>
          <a:bodyPr/>
          <a:lstStyle/>
          <a:p>
            <a:r>
              <a:rPr lang="en-US" dirty="0"/>
              <a:t>Inspection Matrix </a:t>
            </a:r>
          </a:p>
        </p:txBody>
      </p:sp>
      <p:sp>
        <p:nvSpPr>
          <p:cNvPr id="3" name="Slide Number Placeholder 2">
            <a:extLst>
              <a:ext uri="{FF2B5EF4-FFF2-40B4-BE49-F238E27FC236}">
                <a16:creationId xmlns:a16="http://schemas.microsoft.com/office/drawing/2014/main" id="{83947025-BCF0-442C-8E14-E76100E17547}"/>
              </a:ext>
            </a:extLst>
          </p:cNvPr>
          <p:cNvSpPr>
            <a:spLocks noGrp="1"/>
          </p:cNvSpPr>
          <p:nvPr>
            <p:ph type="sldNum" sz="quarter" idx="4"/>
          </p:nvPr>
        </p:nvSpPr>
        <p:spPr/>
        <p:txBody>
          <a:bodyPr/>
          <a:lstStyle/>
          <a:p>
            <a:fld id="{AD6BAA4E-5F47-E640-8B90-67FB6D90528D}" type="slidenum">
              <a:rPr lang="en-US" smtClean="0"/>
              <a:pPr/>
              <a:t>16</a:t>
            </a:fld>
            <a:endParaRPr lang="en-US"/>
          </a:p>
        </p:txBody>
      </p:sp>
      <p:graphicFrame>
        <p:nvGraphicFramePr>
          <p:cNvPr id="8" name="Table 8">
            <a:extLst>
              <a:ext uri="{FF2B5EF4-FFF2-40B4-BE49-F238E27FC236}">
                <a16:creationId xmlns:a16="http://schemas.microsoft.com/office/drawing/2014/main" id="{7A03A252-E427-45D9-83DA-5AC666F092C9}"/>
              </a:ext>
            </a:extLst>
          </p:cNvPr>
          <p:cNvGraphicFramePr>
            <a:graphicFrameLocks noGrp="1"/>
          </p:cNvGraphicFramePr>
          <p:nvPr>
            <p:ph idx="1"/>
            <p:extLst>
              <p:ext uri="{D42A27DB-BD31-4B8C-83A1-F6EECF244321}">
                <p14:modId xmlns:p14="http://schemas.microsoft.com/office/powerpoint/2010/main" val="3455109302"/>
              </p:ext>
            </p:extLst>
          </p:nvPr>
        </p:nvGraphicFramePr>
        <p:xfrm>
          <a:off x="247735" y="1494065"/>
          <a:ext cx="8567740" cy="4027170"/>
        </p:xfrm>
        <a:graphic>
          <a:graphicData uri="http://schemas.openxmlformats.org/drawingml/2006/table">
            <a:tbl>
              <a:tblPr firstRow="1" bandRow="1">
                <a:tableStyleId>{5C22544A-7EE6-4342-B048-85BDC9FD1C3A}</a:tableStyleId>
              </a:tblPr>
              <a:tblGrid>
                <a:gridCol w="1713548">
                  <a:extLst>
                    <a:ext uri="{9D8B030D-6E8A-4147-A177-3AD203B41FA5}">
                      <a16:colId xmlns:a16="http://schemas.microsoft.com/office/drawing/2014/main" val="3455317886"/>
                    </a:ext>
                  </a:extLst>
                </a:gridCol>
                <a:gridCol w="1713548">
                  <a:extLst>
                    <a:ext uri="{9D8B030D-6E8A-4147-A177-3AD203B41FA5}">
                      <a16:colId xmlns:a16="http://schemas.microsoft.com/office/drawing/2014/main" val="3554709819"/>
                    </a:ext>
                  </a:extLst>
                </a:gridCol>
                <a:gridCol w="1713548">
                  <a:extLst>
                    <a:ext uri="{9D8B030D-6E8A-4147-A177-3AD203B41FA5}">
                      <a16:colId xmlns:a16="http://schemas.microsoft.com/office/drawing/2014/main" val="3218020879"/>
                    </a:ext>
                  </a:extLst>
                </a:gridCol>
                <a:gridCol w="1713548">
                  <a:extLst>
                    <a:ext uri="{9D8B030D-6E8A-4147-A177-3AD203B41FA5}">
                      <a16:colId xmlns:a16="http://schemas.microsoft.com/office/drawing/2014/main" val="1388901951"/>
                    </a:ext>
                  </a:extLst>
                </a:gridCol>
                <a:gridCol w="1713548">
                  <a:extLst>
                    <a:ext uri="{9D8B030D-6E8A-4147-A177-3AD203B41FA5}">
                      <a16:colId xmlns:a16="http://schemas.microsoft.com/office/drawing/2014/main" val="4206262843"/>
                    </a:ext>
                  </a:extLst>
                </a:gridCol>
              </a:tblGrid>
              <a:tr h="278130">
                <a:tc>
                  <a:txBody>
                    <a:bodyPr/>
                    <a:lstStyle/>
                    <a:p>
                      <a:pPr marL="0" marR="0" algn="ctr">
                        <a:spcBef>
                          <a:spcPts val="500"/>
                        </a:spcBef>
                        <a:spcAft>
                          <a:spcPts val="500"/>
                        </a:spcAft>
                      </a:pPr>
                      <a:r>
                        <a:rPr lang="en-US" sz="1200" b="1">
                          <a:solidFill>
                            <a:schemeClr val="bg1"/>
                          </a:solidFill>
                          <a:effectLst/>
                          <a:latin typeface="+mj-lt"/>
                          <a:ea typeface="Times New Roman" panose="02020603050405020304" pitchFamily="18" charset="0"/>
                          <a:cs typeface="Calibri" panose="020F0502020204030204" pitchFamily="34" charset="0"/>
                        </a:rPr>
                        <a:t>Item</a:t>
                      </a:r>
                      <a:endParaRPr lang="en-US" sz="1200">
                        <a:solidFill>
                          <a:schemeClr val="bg1"/>
                        </a:solidFill>
                        <a:effectLst/>
                        <a:latin typeface="+mj-lt"/>
                        <a:ea typeface="Times New Roman" panose="02020603050405020304" pitchFamily="18" charset="0"/>
                        <a:cs typeface="Calibri" panose="020F0502020204030204" pitchFamily="34" charset="0"/>
                      </a:endParaRPr>
                    </a:p>
                  </a:txBody>
                  <a:tcPr marL="51435" marR="51435" marT="0" marB="0" anchor="ctr"/>
                </a:tc>
                <a:tc>
                  <a:txBody>
                    <a:bodyPr/>
                    <a:lstStyle/>
                    <a:p>
                      <a:pPr marL="0" marR="0" algn="ctr">
                        <a:spcBef>
                          <a:spcPts val="500"/>
                        </a:spcBef>
                        <a:spcAft>
                          <a:spcPts val="500"/>
                        </a:spcAft>
                      </a:pPr>
                      <a:r>
                        <a:rPr lang="en-US" sz="1200" b="1">
                          <a:solidFill>
                            <a:schemeClr val="bg1"/>
                          </a:solidFill>
                          <a:effectLst/>
                          <a:latin typeface="+mj-lt"/>
                          <a:ea typeface="Times New Roman" panose="02020603050405020304" pitchFamily="18" charset="0"/>
                          <a:cs typeface="Calibri" panose="020F0502020204030204" pitchFamily="34" charset="0"/>
                        </a:rPr>
                        <a:t>Type</a:t>
                      </a:r>
                      <a:endParaRPr lang="en-US" sz="1200">
                        <a:solidFill>
                          <a:schemeClr val="bg1"/>
                        </a:solidFill>
                        <a:effectLst/>
                        <a:latin typeface="+mj-lt"/>
                        <a:ea typeface="Times New Roman" panose="02020603050405020304" pitchFamily="18" charset="0"/>
                        <a:cs typeface="Calibri" panose="020F0502020204030204" pitchFamily="34" charset="0"/>
                      </a:endParaRPr>
                    </a:p>
                  </a:txBody>
                  <a:tcPr marL="51435" marR="51435" marT="0" marB="0" anchor="ctr"/>
                </a:tc>
                <a:tc>
                  <a:txBody>
                    <a:bodyPr/>
                    <a:lstStyle/>
                    <a:p>
                      <a:pPr marL="0" marR="0" algn="ctr">
                        <a:spcBef>
                          <a:spcPts val="500"/>
                        </a:spcBef>
                        <a:spcAft>
                          <a:spcPts val="500"/>
                        </a:spcAft>
                      </a:pPr>
                      <a:r>
                        <a:rPr lang="en-US" sz="1200" b="1">
                          <a:solidFill>
                            <a:schemeClr val="bg1"/>
                          </a:solidFill>
                          <a:effectLst/>
                          <a:latin typeface="+mj-lt"/>
                          <a:ea typeface="Times New Roman" panose="02020603050405020304" pitchFamily="18" charset="0"/>
                          <a:cs typeface="Calibri" panose="020F0502020204030204" pitchFamily="34" charset="0"/>
                        </a:rPr>
                        <a:t>Frequency (Minimum)</a:t>
                      </a:r>
                      <a:endParaRPr lang="en-US" sz="1200">
                        <a:solidFill>
                          <a:schemeClr val="bg1"/>
                        </a:solidFill>
                        <a:effectLst/>
                        <a:latin typeface="+mj-lt"/>
                        <a:ea typeface="Times New Roman" panose="02020603050405020304" pitchFamily="18" charset="0"/>
                        <a:cs typeface="Calibri" panose="020F0502020204030204" pitchFamily="34" charset="0"/>
                      </a:endParaRPr>
                    </a:p>
                  </a:txBody>
                  <a:tcPr marL="51435" marR="51435" marT="0" marB="0" anchor="ctr"/>
                </a:tc>
                <a:tc>
                  <a:txBody>
                    <a:bodyPr/>
                    <a:lstStyle/>
                    <a:p>
                      <a:pPr marL="0" marR="0" algn="ctr">
                        <a:spcBef>
                          <a:spcPts val="500"/>
                        </a:spcBef>
                        <a:spcAft>
                          <a:spcPts val="500"/>
                        </a:spcAft>
                      </a:pPr>
                      <a:r>
                        <a:rPr lang="en-US" sz="1200" b="1">
                          <a:solidFill>
                            <a:schemeClr val="bg1"/>
                          </a:solidFill>
                          <a:effectLst/>
                          <a:latin typeface="+mj-lt"/>
                          <a:ea typeface="Times New Roman" panose="02020603050405020304" pitchFamily="18" charset="0"/>
                          <a:cs typeface="Calibri" panose="020F0502020204030204" pitchFamily="34" charset="0"/>
                        </a:rPr>
                        <a:t>Record</a:t>
                      </a:r>
                      <a:endParaRPr lang="en-US" sz="1200">
                        <a:solidFill>
                          <a:schemeClr val="bg1"/>
                        </a:solidFill>
                        <a:effectLst/>
                        <a:latin typeface="+mj-lt"/>
                        <a:ea typeface="Times New Roman" panose="02020603050405020304" pitchFamily="18" charset="0"/>
                        <a:cs typeface="Calibri" panose="020F0502020204030204" pitchFamily="34" charset="0"/>
                      </a:endParaRPr>
                    </a:p>
                  </a:txBody>
                  <a:tcPr marL="51435" marR="51435" marT="0" marB="0" anchor="ctr"/>
                </a:tc>
                <a:tc>
                  <a:txBody>
                    <a:bodyPr/>
                    <a:lstStyle/>
                    <a:p>
                      <a:pPr marL="0" marR="0" algn="ctr">
                        <a:spcBef>
                          <a:spcPts val="500"/>
                        </a:spcBef>
                        <a:spcAft>
                          <a:spcPts val="500"/>
                        </a:spcAft>
                      </a:pPr>
                      <a:r>
                        <a:rPr lang="en-US" sz="1200" b="1">
                          <a:solidFill>
                            <a:schemeClr val="bg1"/>
                          </a:solidFill>
                          <a:effectLst/>
                          <a:latin typeface="+mj-lt"/>
                          <a:ea typeface="Times New Roman" panose="02020603050405020304" pitchFamily="18" charset="0"/>
                          <a:cs typeface="Calibri" panose="020F0502020204030204" pitchFamily="34" charset="0"/>
                        </a:rPr>
                        <a:t>Responsibility</a:t>
                      </a:r>
                      <a:endParaRPr lang="en-US" sz="1200">
                        <a:solidFill>
                          <a:schemeClr val="bg1"/>
                        </a:solidFill>
                        <a:effectLst/>
                        <a:latin typeface="+mj-lt"/>
                        <a:ea typeface="Times New Roman" panose="02020603050405020304" pitchFamily="18" charset="0"/>
                        <a:cs typeface="Calibri" panose="020F0502020204030204" pitchFamily="34" charset="0"/>
                      </a:endParaRPr>
                    </a:p>
                  </a:txBody>
                  <a:tcPr marL="51435" marR="51435" marT="0" marB="0" anchor="ctr"/>
                </a:tc>
                <a:extLst>
                  <a:ext uri="{0D108BD9-81ED-4DB2-BD59-A6C34878D82A}">
                    <a16:rowId xmlns:a16="http://schemas.microsoft.com/office/drawing/2014/main" val="2354133980"/>
                  </a:ext>
                </a:extLst>
              </a:tr>
              <a:tr h="278130">
                <a:tc rowSpan="3">
                  <a:txBody>
                    <a:bodyPr/>
                    <a:lstStyle/>
                    <a:p>
                      <a:pPr marL="0" marR="0">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Process Equipment</a:t>
                      </a:r>
                      <a:endParaRPr lang="en-US" sz="900">
                        <a:effectLst/>
                        <a:latin typeface="Arial" panose="020B0604020202020204" pitchFamily="34" charset="0"/>
                        <a:cs typeface="Arial" panose="020B0604020202020204" pitchFamily="34" charset="0"/>
                      </a:endParaRP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At Use</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After Pre-Use</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Master Production Record</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Manufacturing</a:t>
                      </a:r>
                    </a:p>
                  </a:txBody>
                  <a:tcPr marL="51435" marR="51435" marT="0" marB="0" anchor="ctr"/>
                </a:tc>
                <a:extLst>
                  <a:ext uri="{0D108BD9-81ED-4DB2-BD59-A6C34878D82A}">
                    <a16:rowId xmlns:a16="http://schemas.microsoft.com/office/drawing/2014/main" val="2674177139"/>
                  </a:ext>
                </a:extLst>
              </a:tr>
              <a:tr h="278130">
                <a:tc vMerge="1">
                  <a:txBody>
                    <a:bodyPr/>
                    <a:lstStyle/>
                    <a:p>
                      <a:pPr marL="0" marR="0">
                        <a:spcBef>
                          <a:spcPts val="500"/>
                        </a:spcBef>
                        <a:spcAft>
                          <a:spcPts val="500"/>
                        </a:spcAft>
                      </a:pPr>
                      <a:r>
                        <a:rPr lang="en-US" sz="1200">
                          <a:effectLst/>
                          <a:latin typeface="Times New Roman" panose="02020603050405020304" pitchFamily="18" charset="0"/>
                          <a:ea typeface="Times New Roman" panose="02020603050405020304" pitchFamily="18" charset="0"/>
                        </a:rPr>
                        <a:t> </a:t>
                      </a:r>
                    </a:p>
                  </a:txBody>
                  <a:tcPr marL="68580" marR="68580" marT="0" marB="0"/>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Periodic</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90 days</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Work Order</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Manufacturing</a:t>
                      </a:r>
                    </a:p>
                  </a:txBody>
                  <a:tcPr marL="51435" marR="51435" marT="0" marB="0" anchor="ctr"/>
                </a:tc>
                <a:extLst>
                  <a:ext uri="{0D108BD9-81ED-4DB2-BD59-A6C34878D82A}">
                    <a16:rowId xmlns:a16="http://schemas.microsoft.com/office/drawing/2014/main" val="1407502166"/>
                  </a:ext>
                </a:extLst>
              </a:tr>
              <a:tr h="278130">
                <a:tc vMerge="1">
                  <a:txBody>
                    <a:bodyPr/>
                    <a:lstStyle/>
                    <a:p>
                      <a:pPr marL="0" marR="0">
                        <a:spcBef>
                          <a:spcPts val="500"/>
                        </a:spcBef>
                        <a:spcAft>
                          <a:spcPts val="500"/>
                        </a:spcAft>
                      </a:pPr>
                      <a:r>
                        <a:rPr lang="en-US" sz="1200">
                          <a:effectLst/>
                          <a:latin typeface="Times New Roman" panose="02020603050405020304" pitchFamily="18" charset="0"/>
                          <a:ea typeface="Times New Roman" panose="02020603050405020304" pitchFamily="18" charset="0"/>
                        </a:rPr>
                        <a:t> </a:t>
                      </a:r>
                    </a:p>
                  </a:txBody>
                  <a:tcPr marL="68580" marR="68580" marT="0" marB="0"/>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Periodic (Invasive)</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Per Procedure</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Work Order</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Maintenance</a:t>
                      </a:r>
                    </a:p>
                  </a:txBody>
                  <a:tcPr marL="51435" marR="51435" marT="0" marB="0" anchor="ctr"/>
                </a:tc>
                <a:extLst>
                  <a:ext uri="{0D108BD9-81ED-4DB2-BD59-A6C34878D82A}">
                    <a16:rowId xmlns:a16="http://schemas.microsoft.com/office/drawing/2014/main" val="4176903744"/>
                  </a:ext>
                </a:extLst>
              </a:tr>
              <a:tr h="278130">
                <a:tc>
                  <a:txBody>
                    <a:bodyPr/>
                    <a:lstStyle/>
                    <a:p>
                      <a:pPr marL="0" marR="0">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Process Utilities (e.g., CIP Systems)</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Periodic</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90 days</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Work Order</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Engineering</a:t>
                      </a:r>
                    </a:p>
                  </a:txBody>
                  <a:tcPr marL="51435" marR="51435" marT="0" marB="0" anchor="ctr"/>
                </a:tc>
                <a:extLst>
                  <a:ext uri="{0D108BD9-81ED-4DB2-BD59-A6C34878D82A}">
                    <a16:rowId xmlns:a16="http://schemas.microsoft.com/office/drawing/2014/main" val="2116671892"/>
                  </a:ext>
                </a:extLst>
              </a:tr>
              <a:tr h="278130">
                <a:tc>
                  <a:txBody>
                    <a:bodyPr/>
                    <a:lstStyle/>
                    <a:p>
                      <a:pPr marL="0" marR="0">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AHU</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Periodic</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90 days</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Work Order</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Maintenance</a:t>
                      </a:r>
                    </a:p>
                  </a:txBody>
                  <a:tcPr marL="51435" marR="51435" marT="0" marB="0" anchor="ctr"/>
                </a:tc>
                <a:extLst>
                  <a:ext uri="{0D108BD9-81ED-4DB2-BD59-A6C34878D82A}">
                    <a16:rowId xmlns:a16="http://schemas.microsoft.com/office/drawing/2014/main" val="3692080187"/>
                  </a:ext>
                </a:extLst>
              </a:tr>
              <a:tr h="278130">
                <a:tc>
                  <a:txBody>
                    <a:bodyPr/>
                    <a:lstStyle/>
                    <a:p>
                      <a:pPr marL="0" marR="0">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Clean Utilities</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Periodic</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90 days</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Work Order</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Maintenance</a:t>
                      </a:r>
                    </a:p>
                  </a:txBody>
                  <a:tcPr marL="51435" marR="51435" marT="0" marB="0" anchor="ctr"/>
                </a:tc>
                <a:extLst>
                  <a:ext uri="{0D108BD9-81ED-4DB2-BD59-A6C34878D82A}">
                    <a16:rowId xmlns:a16="http://schemas.microsoft.com/office/drawing/2014/main" val="4252479012"/>
                  </a:ext>
                </a:extLst>
              </a:tr>
              <a:tr h="411480">
                <a:tc>
                  <a:txBody>
                    <a:bodyPr/>
                    <a:lstStyle/>
                    <a:p>
                      <a:pPr marL="0" marR="0">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Process Support Systems (e.g., Autoclaves, Parts Washers, COP Baths)</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Periodic</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30 days</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Work Order</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Manufacturing</a:t>
                      </a:r>
                    </a:p>
                  </a:txBody>
                  <a:tcPr marL="51435" marR="51435" marT="0" marB="0" anchor="ctr"/>
                </a:tc>
                <a:extLst>
                  <a:ext uri="{0D108BD9-81ED-4DB2-BD59-A6C34878D82A}">
                    <a16:rowId xmlns:a16="http://schemas.microsoft.com/office/drawing/2014/main" val="1545920518"/>
                  </a:ext>
                </a:extLst>
              </a:tr>
              <a:tr h="278130">
                <a:tc>
                  <a:txBody>
                    <a:bodyPr/>
                    <a:lstStyle/>
                    <a:p>
                      <a:pPr marL="0" marR="0">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Small Parts</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Periodic</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90 days</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Work Order</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Manufacturing</a:t>
                      </a:r>
                    </a:p>
                  </a:txBody>
                  <a:tcPr marL="51435" marR="51435" marT="0" marB="0" anchor="ctr"/>
                </a:tc>
                <a:extLst>
                  <a:ext uri="{0D108BD9-81ED-4DB2-BD59-A6C34878D82A}">
                    <a16:rowId xmlns:a16="http://schemas.microsoft.com/office/drawing/2014/main" val="2394523901"/>
                  </a:ext>
                </a:extLst>
              </a:tr>
              <a:tr h="278130">
                <a:tc>
                  <a:txBody>
                    <a:bodyPr/>
                    <a:lstStyle/>
                    <a:p>
                      <a:pPr marL="0" marR="0">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Environmental Chambers</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Periodic</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90 days</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Work Order</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Engineering</a:t>
                      </a:r>
                    </a:p>
                  </a:txBody>
                  <a:tcPr marL="51435" marR="51435" marT="0" marB="0" anchor="ctr"/>
                </a:tc>
                <a:extLst>
                  <a:ext uri="{0D108BD9-81ED-4DB2-BD59-A6C34878D82A}">
                    <a16:rowId xmlns:a16="http://schemas.microsoft.com/office/drawing/2014/main" val="4011350488"/>
                  </a:ext>
                </a:extLst>
              </a:tr>
              <a:tr h="278130">
                <a:tc>
                  <a:txBody>
                    <a:bodyPr/>
                    <a:lstStyle/>
                    <a:p>
                      <a:pPr marL="0" marR="0">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Unidirectional-Flow Clean Air Devices</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Periodic</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90 days</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Work Order</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Manufacturing / Quality Control</a:t>
                      </a:r>
                    </a:p>
                  </a:txBody>
                  <a:tcPr marL="51435" marR="51435" marT="0" marB="0" anchor="ctr"/>
                </a:tc>
                <a:extLst>
                  <a:ext uri="{0D108BD9-81ED-4DB2-BD59-A6C34878D82A}">
                    <a16:rowId xmlns:a16="http://schemas.microsoft.com/office/drawing/2014/main" val="1561760217"/>
                  </a:ext>
                </a:extLst>
              </a:tr>
              <a:tr h="278130">
                <a:tc>
                  <a:txBody>
                    <a:bodyPr/>
                    <a:lstStyle/>
                    <a:p>
                      <a:pPr marL="0" marR="0">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Biological Safety Cabinets</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Periodic</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90 days</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Work Order</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Manufacturing / Quality Control</a:t>
                      </a:r>
                    </a:p>
                  </a:txBody>
                  <a:tcPr marL="51435" marR="51435" marT="0" marB="0" anchor="ctr"/>
                </a:tc>
                <a:extLst>
                  <a:ext uri="{0D108BD9-81ED-4DB2-BD59-A6C34878D82A}">
                    <a16:rowId xmlns:a16="http://schemas.microsoft.com/office/drawing/2014/main" val="3021402392"/>
                  </a:ext>
                </a:extLst>
              </a:tr>
              <a:tr h="278130">
                <a:tc>
                  <a:txBody>
                    <a:bodyPr/>
                    <a:lstStyle/>
                    <a:p>
                      <a:pPr marL="0" marR="0">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Classified Areas</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Periodic</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60 days</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Work Order</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Manufacturing</a:t>
                      </a:r>
                    </a:p>
                  </a:txBody>
                  <a:tcPr marL="51435" marR="51435" marT="0" marB="0" anchor="ctr"/>
                </a:tc>
                <a:extLst>
                  <a:ext uri="{0D108BD9-81ED-4DB2-BD59-A6C34878D82A}">
                    <a16:rowId xmlns:a16="http://schemas.microsoft.com/office/drawing/2014/main" val="3446175708"/>
                  </a:ext>
                </a:extLst>
              </a:tr>
              <a:tr h="278130">
                <a:tc>
                  <a:txBody>
                    <a:bodyPr/>
                    <a:lstStyle/>
                    <a:p>
                      <a:pPr marL="0" marR="0">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Non-Classified Areas</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Periodic</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90 days</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Work Order</a:t>
                      </a:r>
                    </a:p>
                  </a:txBody>
                  <a:tcPr marL="51435" marR="51435" marT="0" marB="0" anchor="ctr"/>
                </a:tc>
                <a:tc>
                  <a:txBody>
                    <a:bodyPr/>
                    <a:lstStyle/>
                    <a:p>
                      <a:pPr marL="0" marR="0" algn="ctr">
                        <a:spcBef>
                          <a:spcPts val="500"/>
                        </a:spcBef>
                        <a:spcAft>
                          <a:spcPts val="500"/>
                        </a:spcAft>
                      </a:pPr>
                      <a:r>
                        <a:rPr lang="en-US" sz="900">
                          <a:effectLst/>
                          <a:latin typeface="Arial" panose="020B0604020202020204" pitchFamily="34" charset="0"/>
                          <a:ea typeface="Times New Roman" panose="02020603050405020304" pitchFamily="18" charset="0"/>
                          <a:cs typeface="Arial" panose="020B0604020202020204" pitchFamily="34" charset="0"/>
                        </a:rPr>
                        <a:t>Manufacturing</a:t>
                      </a:r>
                    </a:p>
                  </a:txBody>
                  <a:tcPr marL="51435" marR="51435" marT="0" marB="0" anchor="ctr"/>
                </a:tc>
                <a:extLst>
                  <a:ext uri="{0D108BD9-81ED-4DB2-BD59-A6C34878D82A}">
                    <a16:rowId xmlns:a16="http://schemas.microsoft.com/office/drawing/2014/main" val="2322358890"/>
                  </a:ext>
                </a:extLst>
              </a:tr>
            </a:tbl>
          </a:graphicData>
        </a:graphic>
      </p:graphicFrame>
    </p:spTree>
    <p:extLst>
      <p:ext uri="{BB962C8B-B14F-4D97-AF65-F5344CB8AC3E}">
        <p14:creationId xmlns:p14="http://schemas.microsoft.com/office/powerpoint/2010/main" val="1674448885"/>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93358-1821-4350-9BB2-453BCFE980D3}"/>
              </a:ext>
            </a:extLst>
          </p:cNvPr>
          <p:cNvSpPr>
            <a:spLocks noGrp="1"/>
          </p:cNvSpPr>
          <p:nvPr>
            <p:ph type="title"/>
          </p:nvPr>
        </p:nvSpPr>
        <p:spPr/>
        <p:txBody>
          <a:bodyPr/>
          <a:lstStyle/>
          <a:p>
            <a:pPr algn="just"/>
            <a:br>
              <a:rPr lang="en-US" dirty="0"/>
            </a:br>
            <a:endParaRPr lang="en-US" dirty="0"/>
          </a:p>
        </p:txBody>
      </p:sp>
      <p:sp>
        <p:nvSpPr>
          <p:cNvPr id="3" name="Slide Number Placeholder 2">
            <a:extLst>
              <a:ext uri="{FF2B5EF4-FFF2-40B4-BE49-F238E27FC236}">
                <a16:creationId xmlns:a16="http://schemas.microsoft.com/office/drawing/2014/main" id="{D19D1367-14CC-4274-B253-911090CDAF99}"/>
              </a:ext>
            </a:extLst>
          </p:cNvPr>
          <p:cNvSpPr>
            <a:spLocks noGrp="1"/>
          </p:cNvSpPr>
          <p:nvPr>
            <p:ph type="sldNum" sz="quarter" idx="4"/>
          </p:nvPr>
        </p:nvSpPr>
        <p:spPr/>
        <p:txBody>
          <a:bodyPr/>
          <a:lstStyle/>
          <a:p>
            <a:fld id="{AD6BAA4E-5F47-E640-8B90-67FB6D90528D}" type="slidenum">
              <a:rPr lang="en-US" smtClean="0"/>
              <a:pPr/>
              <a:t>17</a:t>
            </a:fld>
            <a:endParaRPr lang="en-US"/>
          </a:p>
        </p:txBody>
      </p:sp>
      <p:sp>
        <p:nvSpPr>
          <p:cNvPr id="4" name="Content Placeholder 3">
            <a:extLst>
              <a:ext uri="{FF2B5EF4-FFF2-40B4-BE49-F238E27FC236}">
                <a16:creationId xmlns:a16="http://schemas.microsoft.com/office/drawing/2014/main" id="{0BE29378-DDD1-4782-BFD0-1042B192755B}"/>
              </a:ext>
            </a:extLst>
          </p:cNvPr>
          <p:cNvSpPr>
            <a:spLocks noGrp="1"/>
          </p:cNvSpPr>
          <p:nvPr>
            <p:ph idx="1"/>
          </p:nvPr>
        </p:nvSpPr>
        <p:spPr>
          <a:xfrm>
            <a:off x="287546" y="1658835"/>
            <a:ext cx="8568907" cy="3607130"/>
          </a:xfrm>
        </p:spPr>
        <p:txBody>
          <a:bodyPr/>
          <a:lstStyle/>
          <a:p>
            <a:endParaRPr lang="en-US"/>
          </a:p>
          <a:p>
            <a:endParaRPr lang="en-US"/>
          </a:p>
        </p:txBody>
      </p:sp>
      <p:graphicFrame>
        <p:nvGraphicFramePr>
          <p:cNvPr id="5" name="Diagram 4">
            <a:extLst>
              <a:ext uri="{FF2B5EF4-FFF2-40B4-BE49-F238E27FC236}">
                <a16:creationId xmlns:a16="http://schemas.microsoft.com/office/drawing/2014/main" id="{4277B859-3DEA-445D-9237-1870B876D7B8}"/>
              </a:ext>
            </a:extLst>
          </p:cNvPr>
          <p:cNvGraphicFramePr/>
          <p:nvPr>
            <p:extLst>
              <p:ext uri="{D42A27DB-BD31-4B8C-83A1-F6EECF244321}">
                <p14:modId xmlns:p14="http://schemas.microsoft.com/office/powerpoint/2010/main" val="528546525"/>
              </p:ext>
            </p:extLst>
          </p:nvPr>
        </p:nvGraphicFramePr>
        <p:xfrm>
          <a:off x="447088" y="1653780"/>
          <a:ext cx="8249821" cy="2548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a:extLst>
              <a:ext uri="{FF2B5EF4-FFF2-40B4-BE49-F238E27FC236}">
                <a16:creationId xmlns:a16="http://schemas.microsoft.com/office/drawing/2014/main" id="{69AD6FFC-BE35-46DB-A1F3-414E93811FEC}"/>
              </a:ext>
            </a:extLst>
          </p:cNvPr>
          <p:cNvSpPr txBox="1">
            <a:spLocks/>
          </p:cNvSpPr>
          <p:nvPr/>
        </p:nvSpPr>
        <p:spPr>
          <a:xfrm>
            <a:off x="287546" y="490298"/>
            <a:ext cx="8568908" cy="513266"/>
          </a:xfrm>
        </p:spPr>
        <p:txBody>
          <a:bodyPr anchor="t"/>
          <a:lstStyle>
            <a:lvl1pPr algn="ctr" defTabSz="571478" rtl="0" eaLnBrk="1" latinLnBrk="0" hangingPunct="1">
              <a:spcBef>
                <a:spcPct val="0"/>
              </a:spcBef>
              <a:buNone/>
              <a:defRPr sz="2750" kern="1200">
                <a:solidFill>
                  <a:schemeClr val="tx1"/>
                </a:solidFill>
                <a:latin typeface="+mj-lt"/>
                <a:ea typeface="+mj-ea"/>
                <a:cs typeface="+mj-cs"/>
              </a:defRPr>
            </a:lvl1pPr>
          </a:lstStyle>
          <a:p>
            <a:r>
              <a:rPr lang="en-US" dirty="0"/>
              <a:t>Areas and Types of Inspections</a:t>
            </a:r>
          </a:p>
        </p:txBody>
      </p:sp>
    </p:spTree>
    <p:extLst>
      <p:ext uri="{BB962C8B-B14F-4D97-AF65-F5344CB8AC3E}">
        <p14:creationId xmlns:p14="http://schemas.microsoft.com/office/powerpoint/2010/main" val="495514058"/>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2F7B8-A3A6-47B8-8079-0BA27FF02856}"/>
              </a:ext>
            </a:extLst>
          </p:cNvPr>
          <p:cNvSpPr>
            <a:spLocks noGrp="1"/>
          </p:cNvSpPr>
          <p:nvPr>
            <p:ph type="title"/>
          </p:nvPr>
        </p:nvSpPr>
        <p:spPr>
          <a:xfrm>
            <a:off x="246565" y="133439"/>
            <a:ext cx="8568908" cy="513266"/>
          </a:xfrm>
        </p:spPr>
        <p:txBody>
          <a:bodyPr/>
          <a:lstStyle/>
          <a:p>
            <a:r>
              <a:rPr lang="en-US" dirty="0"/>
              <a:t>Equipment “At Use” Inspections</a:t>
            </a:r>
            <a:br>
              <a:rPr lang="en-US" dirty="0"/>
            </a:br>
            <a:endParaRPr lang="en-US" dirty="0"/>
          </a:p>
        </p:txBody>
      </p:sp>
      <p:sp>
        <p:nvSpPr>
          <p:cNvPr id="4" name="Content Placeholder 3">
            <a:extLst>
              <a:ext uri="{FF2B5EF4-FFF2-40B4-BE49-F238E27FC236}">
                <a16:creationId xmlns:a16="http://schemas.microsoft.com/office/drawing/2014/main" id="{45A05EF9-CEFA-4AF5-8DE6-605B6AE569D4}"/>
              </a:ext>
            </a:extLst>
          </p:cNvPr>
          <p:cNvSpPr>
            <a:spLocks noGrp="1"/>
          </p:cNvSpPr>
          <p:nvPr>
            <p:ph idx="1"/>
          </p:nvPr>
        </p:nvSpPr>
        <p:spPr>
          <a:xfrm>
            <a:off x="356344" y="1993745"/>
            <a:ext cx="4395656" cy="2251364"/>
          </a:xfrm>
        </p:spPr>
        <p:txBody>
          <a:bodyPr vert="horz" lIns="68580" tIns="34290" rIns="68580" bIns="34290" rtlCol="0" anchor="t" anchorCtr="0">
            <a:noAutofit/>
          </a:bodyPr>
          <a:lstStyle/>
          <a:p>
            <a:pPr marL="257175" indent="-257175">
              <a:buSzPct val="100000"/>
              <a:buFont typeface="+mj-lt"/>
              <a:buAutoNum type="arabicPeriod"/>
              <a:tabLst>
                <a:tab pos="1085850" algn="l"/>
              </a:tabLst>
            </a:pPr>
            <a:r>
              <a:rPr lang="en-US" sz="1350" dirty="0"/>
              <a:t>Adequate labeling/status tagging </a:t>
            </a:r>
          </a:p>
          <a:p>
            <a:pPr marL="257175" indent="-257175">
              <a:buSzPct val="100000"/>
              <a:buFont typeface="+mj-lt"/>
              <a:buAutoNum type="arabicPeriod"/>
              <a:tabLst>
                <a:tab pos="1085850" algn="l"/>
              </a:tabLst>
            </a:pPr>
            <a:r>
              <a:rPr lang="en-US" sz="1350" dirty="0"/>
              <a:t>Pre-use visual inspection - *Requires adequate light source confirmed upon inspection</a:t>
            </a:r>
            <a:endParaRPr lang="en-US" sz="1350" dirty="0">
              <a:cs typeface="Arial"/>
            </a:endParaRPr>
          </a:p>
          <a:p>
            <a:pPr marL="257175" indent="-257175">
              <a:buSzPct val="100000"/>
              <a:buFont typeface="+mj-lt"/>
              <a:buAutoNum type="arabicPeriod"/>
              <a:tabLst>
                <a:tab pos="1085850" algn="l"/>
              </a:tabLst>
            </a:pPr>
            <a:r>
              <a:rPr lang="en-US" sz="1350" dirty="0"/>
              <a:t>Absence of leaks</a:t>
            </a:r>
            <a:endParaRPr lang="en-US" sz="1350" dirty="0">
              <a:cs typeface="Arial"/>
            </a:endParaRPr>
          </a:p>
          <a:p>
            <a:pPr marL="120015" indent="-120015">
              <a:tabLst>
                <a:tab pos="1085850" algn="l"/>
              </a:tabLst>
            </a:pPr>
            <a:endParaRPr lang="en-US" dirty="0">
              <a:cs typeface="Arial" panose="020B0604020202020204"/>
            </a:endParaRPr>
          </a:p>
        </p:txBody>
      </p:sp>
      <p:graphicFrame>
        <p:nvGraphicFramePr>
          <p:cNvPr id="26" name="Diagram 25">
            <a:extLst>
              <a:ext uri="{FF2B5EF4-FFF2-40B4-BE49-F238E27FC236}">
                <a16:creationId xmlns:a16="http://schemas.microsoft.com/office/drawing/2014/main" id="{E534A289-9FDE-4E64-AC1A-8495A030AC37}"/>
              </a:ext>
            </a:extLst>
          </p:cNvPr>
          <p:cNvGraphicFramePr/>
          <p:nvPr>
            <p:extLst>
              <p:ext uri="{D42A27DB-BD31-4B8C-83A1-F6EECF244321}">
                <p14:modId xmlns:p14="http://schemas.microsoft.com/office/powerpoint/2010/main" val="152801479"/>
              </p:ext>
            </p:extLst>
          </p:nvPr>
        </p:nvGraphicFramePr>
        <p:xfrm>
          <a:off x="209682" y="839609"/>
          <a:ext cx="8761517" cy="9747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AF3EFB7A-4658-4B14-8956-1922E3C715AA}"/>
              </a:ext>
            </a:extLst>
          </p:cNvPr>
          <p:cNvGrpSpPr/>
          <p:nvPr/>
        </p:nvGrpSpPr>
        <p:grpSpPr>
          <a:xfrm>
            <a:off x="6294572" y="1959241"/>
            <a:ext cx="2746856" cy="720000"/>
            <a:chOff x="0" y="102374"/>
            <a:chExt cx="2746856" cy="720000"/>
          </a:xfrm>
        </p:grpSpPr>
        <p:sp>
          <p:nvSpPr>
            <p:cNvPr id="7" name="Rectangle 6">
              <a:extLst>
                <a:ext uri="{FF2B5EF4-FFF2-40B4-BE49-F238E27FC236}">
                  <a16:creationId xmlns:a16="http://schemas.microsoft.com/office/drawing/2014/main" id="{ADEC4821-6598-4CE5-BD70-9128E7372F47}"/>
                </a:ext>
              </a:extLst>
            </p:cNvPr>
            <p:cNvSpPr/>
            <p:nvPr/>
          </p:nvSpPr>
          <p:spPr>
            <a:xfrm>
              <a:off x="0" y="102374"/>
              <a:ext cx="2746856" cy="7200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76B66B28-9581-4B33-90BD-A6E3B7FD855B}"/>
                </a:ext>
              </a:extLst>
            </p:cNvPr>
            <p:cNvSpPr txBox="1"/>
            <p:nvPr/>
          </p:nvSpPr>
          <p:spPr>
            <a:xfrm>
              <a:off x="0" y="102374"/>
              <a:ext cx="2746856" cy="7200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dirty="0"/>
                <a:t>Criteria</a:t>
              </a:r>
            </a:p>
          </p:txBody>
        </p:sp>
      </p:grpSp>
      <p:grpSp>
        <p:nvGrpSpPr>
          <p:cNvPr id="9" name="Group 8">
            <a:extLst>
              <a:ext uri="{FF2B5EF4-FFF2-40B4-BE49-F238E27FC236}">
                <a16:creationId xmlns:a16="http://schemas.microsoft.com/office/drawing/2014/main" id="{96BC5036-9B21-42D7-BFC6-3C7702D217A6}"/>
              </a:ext>
            </a:extLst>
          </p:cNvPr>
          <p:cNvGrpSpPr/>
          <p:nvPr/>
        </p:nvGrpSpPr>
        <p:grpSpPr>
          <a:xfrm>
            <a:off x="6294572" y="2679241"/>
            <a:ext cx="2746856" cy="3431250"/>
            <a:chOff x="0" y="822374"/>
            <a:chExt cx="2746856" cy="3431250"/>
          </a:xfrm>
        </p:grpSpPr>
        <p:sp>
          <p:nvSpPr>
            <p:cNvPr id="10" name="Rectangle 9">
              <a:extLst>
                <a:ext uri="{FF2B5EF4-FFF2-40B4-BE49-F238E27FC236}">
                  <a16:creationId xmlns:a16="http://schemas.microsoft.com/office/drawing/2014/main" id="{F0D8AC22-7DFB-4DD5-947A-D2964A4A210D}"/>
                </a:ext>
              </a:extLst>
            </p:cNvPr>
            <p:cNvSpPr/>
            <p:nvPr/>
          </p:nvSpPr>
          <p:spPr>
            <a:xfrm>
              <a:off x="0" y="822374"/>
              <a:ext cx="2746856" cy="3431250"/>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1" name="TextBox 10">
              <a:extLst>
                <a:ext uri="{FF2B5EF4-FFF2-40B4-BE49-F238E27FC236}">
                  <a16:creationId xmlns:a16="http://schemas.microsoft.com/office/drawing/2014/main" id="{9B4C3DD6-1799-4B69-ADDB-D8087B8232BA}"/>
                </a:ext>
              </a:extLst>
            </p:cNvPr>
            <p:cNvSpPr txBox="1"/>
            <p:nvPr/>
          </p:nvSpPr>
          <p:spPr>
            <a:xfrm>
              <a:off x="0" y="822374"/>
              <a:ext cx="2746856" cy="34312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3350" tIns="133350" rIns="177800" bIns="200025" numCol="1" spcCol="1270" anchor="t" anchorCtr="0">
              <a:noAutofit/>
            </a:bodyPr>
            <a:lstStyle/>
            <a:p>
              <a:pPr marL="342900" marR="0" lvl="0" indent="-342900">
                <a:lnSpc>
                  <a:spcPct val="107000"/>
                </a:lnSpc>
                <a:spcBef>
                  <a:spcPts val="0"/>
                </a:spcBef>
                <a:spcAft>
                  <a:spcPts val="800"/>
                </a:spcAft>
                <a:buFont typeface="Times New Roman" panose="02020603050405020304" pitchFamily="18"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Performed after pre-use CIP (batch to batch)</a:t>
              </a:r>
            </a:p>
            <a:p>
              <a:pPr marL="342900" marR="0" lvl="0" indent="-342900">
                <a:lnSpc>
                  <a:spcPct val="107000"/>
                </a:lnSpc>
                <a:spcBef>
                  <a:spcPts val="0"/>
                </a:spcBef>
                <a:spcAft>
                  <a:spcPts val="800"/>
                </a:spcAft>
                <a:buFont typeface="Times New Roman" panose="02020603050405020304" pitchFamily="18"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Performed by Manufacturing</a:t>
              </a:r>
            </a:p>
            <a:p>
              <a:pPr marL="342900" marR="0" lvl="0" indent="-342900">
                <a:lnSpc>
                  <a:spcPct val="107000"/>
                </a:lnSpc>
                <a:spcBef>
                  <a:spcPts val="0"/>
                </a:spcBef>
                <a:spcAft>
                  <a:spcPts val="800"/>
                </a:spcAft>
                <a:buFont typeface="Times New Roman" panose="02020603050405020304" pitchFamily="18"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Documented in Master Production Record</a:t>
              </a:r>
            </a:p>
          </p:txBody>
        </p:sp>
      </p:grpSp>
    </p:spTree>
    <p:extLst>
      <p:ext uri="{BB962C8B-B14F-4D97-AF65-F5344CB8AC3E}">
        <p14:creationId xmlns:p14="http://schemas.microsoft.com/office/powerpoint/2010/main" val="1020035294"/>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2F7B8-A3A6-47B8-8079-0BA27FF02856}"/>
              </a:ext>
            </a:extLst>
          </p:cNvPr>
          <p:cNvSpPr>
            <a:spLocks noGrp="1"/>
          </p:cNvSpPr>
          <p:nvPr>
            <p:ph type="title"/>
          </p:nvPr>
        </p:nvSpPr>
        <p:spPr/>
        <p:txBody>
          <a:bodyPr/>
          <a:lstStyle/>
          <a:p>
            <a:pPr algn="l"/>
            <a:br>
              <a:rPr lang="en-US" dirty="0"/>
            </a:br>
            <a:endParaRPr lang="en-US" dirty="0"/>
          </a:p>
        </p:txBody>
      </p:sp>
      <p:sp>
        <p:nvSpPr>
          <p:cNvPr id="3" name="Slide Number Placeholder 2">
            <a:extLst>
              <a:ext uri="{FF2B5EF4-FFF2-40B4-BE49-F238E27FC236}">
                <a16:creationId xmlns:a16="http://schemas.microsoft.com/office/drawing/2014/main" id="{375B8FB0-FDF7-486A-A592-340D11299E55}"/>
              </a:ext>
            </a:extLst>
          </p:cNvPr>
          <p:cNvSpPr>
            <a:spLocks noGrp="1"/>
          </p:cNvSpPr>
          <p:nvPr>
            <p:ph type="sldNum" sz="quarter" idx="4"/>
          </p:nvPr>
        </p:nvSpPr>
        <p:spPr/>
        <p:txBody>
          <a:bodyPr/>
          <a:lstStyle/>
          <a:p>
            <a:fld id="{AD6BAA4E-5F47-E640-8B90-67FB6D90528D}" type="slidenum">
              <a:rPr lang="en-US" smtClean="0"/>
              <a:pPr/>
              <a:t>19</a:t>
            </a:fld>
            <a:endParaRPr lang="en-US"/>
          </a:p>
        </p:txBody>
      </p:sp>
      <p:sp>
        <p:nvSpPr>
          <p:cNvPr id="4" name="Content Placeholder 3">
            <a:extLst>
              <a:ext uri="{FF2B5EF4-FFF2-40B4-BE49-F238E27FC236}">
                <a16:creationId xmlns:a16="http://schemas.microsoft.com/office/drawing/2014/main" id="{45A05EF9-CEFA-4AF5-8DE6-605B6AE569D4}"/>
              </a:ext>
            </a:extLst>
          </p:cNvPr>
          <p:cNvSpPr>
            <a:spLocks noGrp="1"/>
          </p:cNvSpPr>
          <p:nvPr>
            <p:ph idx="1"/>
          </p:nvPr>
        </p:nvSpPr>
        <p:spPr>
          <a:xfrm>
            <a:off x="287546" y="2043752"/>
            <a:ext cx="6113255" cy="3132248"/>
          </a:xfrm>
        </p:spPr>
        <p:txBody>
          <a:bodyPr/>
          <a:lstStyle/>
          <a:p>
            <a:pPr marL="385763" indent="-385763">
              <a:buFont typeface="+mj-lt"/>
              <a:buAutoNum type="arabicPeriod"/>
            </a:pPr>
            <a:r>
              <a:rPr lang="en-US" sz="1200" dirty="0"/>
              <a:t>Review latest monthly Overdue Work Order report.  Identify and follow-up on open work orders related to findings from equipment inspection activities.</a:t>
            </a:r>
          </a:p>
          <a:p>
            <a:pPr marL="385763" indent="-385763">
              <a:buFont typeface="+mj-lt"/>
              <a:buAutoNum type="arabicPeriod"/>
            </a:pPr>
            <a:r>
              <a:rPr lang="en-US" sz="1200" dirty="0"/>
              <a:t>Perform Invasive Inspection checking original validated visual inspection locations (GMP Process Equipment)</a:t>
            </a:r>
          </a:p>
          <a:p>
            <a:pPr marL="385763" indent="-385763">
              <a:buFont typeface="+mj-lt"/>
              <a:buAutoNum type="arabicPeriod"/>
            </a:pPr>
            <a:r>
              <a:rPr lang="en-US" sz="1200" dirty="0"/>
              <a:t>Inspect EXTERNAL surfaces for rouge, staining or debris.</a:t>
            </a:r>
          </a:p>
          <a:p>
            <a:pPr marL="385763" indent="-385763">
              <a:buFont typeface="+mj-lt"/>
              <a:buAutoNum type="arabicPeriod"/>
            </a:pPr>
            <a:r>
              <a:rPr lang="en-US" sz="1200" dirty="0"/>
              <a:t>Inspect insulation for damage or disrepair.</a:t>
            </a:r>
          </a:p>
          <a:p>
            <a:pPr marL="385763" indent="-385763">
              <a:buFont typeface="+mj-lt"/>
              <a:buAutoNum type="arabicPeriod"/>
            </a:pPr>
            <a:r>
              <a:rPr lang="en-US" sz="1200" dirty="0"/>
              <a:t>Inspect piping penetrations through walls, ceilings and floors. Ensure finishes remain intact (e.g., caulking).</a:t>
            </a:r>
          </a:p>
          <a:p>
            <a:pPr marL="385763" indent="-385763">
              <a:buFont typeface="+mj-lt"/>
              <a:buAutoNum type="arabicPeriod"/>
            </a:pPr>
            <a:r>
              <a:rPr lang="en-US" sz="1200" dirty="0"/>
              <a:t>Ensure absence of leaks.</a:t>
            </a:r>
          </a:p>
          <a:p>
            <a:pPr marL="385763" indent="-385763">
              <a:buFont typeface="+mj-lt"/>
              <a:buAutoNum type="arabicPeriod"/>
            </a:pPr>
            <a:r>
              <a:rPr lang="en-US" sz="1200" dirty="0"/>
              <a:t>Verify equipment logbook adheres to closure and periodic review.</a:t>
            </a:r>
          </a:p>
          <a:p>
            <a:pPr marL="385763" indent="-385763">
              <a:buFont typeface="+mj-lt"/>
              <a:buAutoNum type="arabicPeriod"/>
            </a:pPr>
            <a:r>
              <a:rPr lang="en-US" sz="1200" dirty="0"/>
              <a:t>Ensure documentation adheres to Good Documentation Practices.</a:t>
            </a:r>
          </a:p>
          <a:p>
            <a:pPr marL="385763" indent="-385763">
              <a:buFont typeface="+mj-lt"/>
              <a:buAutoNum type="arabicPeriod"/>
            </a:pPr>
            <a:r>
              <a:rPr lang="en-US" sz="1200" dirty="0"/>
              <a:t>Inspect gearboxes, lifts, mechanical components for oil/fluid leaks.</a:t>
            </a:r>
            <a:endParaRPr lang="en-US" sz="1600" dirty="0"/>
          </a:p>
        </p:txBody>
      </p:sp>
      <p:graphicFrame>
        <p:nvGraphicFramePr>
          <p:cNvPr id="6" name="Diagram 5">
            <a:extLst>
              <a:ext uri="{FF2B5EF4-FFF2-40B4-BE49-F238E27FC236}">
                <a16:creationId xmlns:a16="http://schemas.microsoft.com/office/drawing/2014/main" id="{24F70013-9FEF-4EB6-A659-1C8D14A5B976}"/>
              </a:ext>
            </a:extLst>
          </p:cNvPr>
          <p:cNvGraphicFramePr/>
          <p:nvPr>
            <p:extLst>
              <p:ext uri="{D42A27DB-BD31-4B8C-83A1-F6EECF244321}">
                <p14:modId xmlns:p14="http://schemas.microsoft.com/office/powerpoint/2010/main" val="1855327392"/>
              </p:ext>
            </p:extLst>
          </p:nvPr>
        </p:nvGraphicFramePr>
        <p:xfrm>
          <a:off x="123062" y="786170"/>
          <a:ext cx="8918366" cy="9747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86D7CB76-7343-47A6-9863-1E943B37034A}"/>
              </a:ext>
            </a:extLst>
          </p:cNvPr>
          <p:cNvSpPr txBox="1">
            <a:spLocks/>
          </p:cNvSpPr>
          <p:nvPr/>
        </p:nvSpPr>
        <p:spPr>
          <a:xfrm>
            <a:off x="287546" y="220790"/>
            <a:ext cx="8568908" cy="513266"/>
          </a:xfrm>
        </p:spPr>
        <p:txBody>
          <a:bodyPr anchor="t"/>
          <a:lstStyle>
            <a:lvl1pPr algn="ctr" defTabSz="571478" rtl="0" eaLnBrk="1" latinLnBrk="0" hangingPunct="1">
              <a:spcBef>
                <a:spcPct val="0"/>
              </a:spcBef>
              <a:buNone/>
              <a:defRPr sz="2750" kern="1200">
                <a:solidFill>
                  <a:schemeClr val="tx1"/>
                </a:solidFill>
                <a:latin typeface="+mj-lt"/>
                <a:ea typeface="+mj-ea"/>
                <a:cs typeface="+mj-cs"/>
              </a:defRPr>
            </a:lvl1pPr>
          </a:lstStyle>
          <a:p>
            <a:r>
              <a:rPr lang="en-US" dirty="0"/>
              <a:t>Equipment/System Inspections </a:t>
            </a:r>
          </a:p>
        </p:txBody>
      </p:sp>
      <p:grpSp>
        <p:nvGrpSpPr>
          <p:cNvPr id="8" name="Group 7">
            <a:extLst>
              <a:ext uri="{FF2B5EF4-FFF2-40B4-BE49-F238E27FC236}">
                <a16:creationId xmlns:a16="http://schemas.microsoft.com/office/drawing/2014/main" id="{42400740-707B-4147-9E4C-C72FFDDEAE60}"/>
              </a:ext>
            </a:extLst>
          </p:cNvPr>
          <p:cNvGrpSpPr/>
          <p:nvPr/>
        </p:nvGrpSpPr>
        <p:grpSpPr>
          <a:xfrm>
            <a:off x="6294572" y="1959241"/>
            <a:ext cx="2746856" cy="720000"/>
            <a:chOff x="0" y="102374"/>
            <a:chExt cx="2746856" cy="720000"/>
          </a:xfrm>
        </p:grpSpPr>
        <p:sp>
          <p:nvSpPr>
            <p:cNvPr id="9" name="Rectangle 8">
              <a:extLst>
                <a:ext uri="{FF2B5EF4-FFF2-40B4-BE49-F238E27FC236}">
                  <a16:creationId xmlns:a16="http://schemas.microsoft.com/office/drawing/2014/main" id="{E077FBB8-9F8A-4EAB-BB25-EEB0DB78AEEB}"/>
                </a:ext>
              </a:extLst>
            </p:cNvPr>
            <p:cNvSpPr/>
            <p:nvPr/>
          </p:nvSpPr>
          <p:spPr>
            <a:xfrm>
              <a:off x="0" y="102374"/>
              <a:ext cx="2746856" cy="7200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TextBox 9">
              <a:extLst>
                <a:ext uri="{FF2B5EF4-FFF2-40B4-BE49-F238E27FC236}">
                  <a16:creationId xmlns:a16="http://schemas.microsoft.com/office/drawing/2014/main" id="{B59D0A4B-2E2E-4E52-8E1E-7313F08A7CA9}"/>
                </a:ext>
              </a:extLst>
            </p:cNvPr>
            <p:cNvSpPr txBox="1"/>
            <p:nvPr/>
          </p:nvSpPr>
          <p:spPr>
            <a:xfrm>
              <a:off x="0" y="102374"/>
              <a:ext cx="2746856" cy="7200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dirty="0"/>
                <a:t>Criteria</a:t>
              </a:r>
            </a:p>
          </p:txBody>
        </p:sp>
      </p:grpSp>
      <p:grpSp>
        <p:nvGrpSpPr>
          <p:cNvPr id="11" name="Group 10">
            <a:extLst>
              <a:ext uri="{FF2B5EF4-FFF2-40B4-BE49-F238E27FC236}">
                <a16:creationId xmlns:a16="http://schemas.microsoft.com/office/drawing/2014/main" id="{C7006A68-1BB0-411F-AE8C-B8EA7E54F53F}"/>
              </a:ext>
            </a:extLst>
          </p:cNvPr>
          <p:cNvGrpSpPr/>
          <p:nvPr/>
        </p:nvGrpSpPr>
        <p:grpSpPr>
          <a:xfrm>
            <a:off x="6294572" y="2679241"/>
            <a:ext cx="2746856" cy="3431250"/>
            <a:chOff x="0" y="822374"/>
            <a:chExt cx="2746856" cy="3431250"/>
          </a:xfrm>
        </p:grpSpPr>
        <p:sp>
          <p:nvSpPr>
            <p:cNvPr id="12" name="Rectangle 11">
              <a:extLst>
                <a:ext uri="{FF2B5EF4-FFF2-40B4-BE49-F238E27FC236}">
                  <a16:creationId xmlns:a16="http://schemas.microsoft.com/office/drawing/2014/main" id="{54379624-D365-4D20-B692-2741288DAE75}"/>
                </a:ext>
              </a:extLst>
            </p:cNvPr>
            <p:cNvSpPr/>
            <p:nvPr/>
          </p:nvSpPr>
          <p:spPr>
            <a:xfrm>
              <a:off x="0" y="822374"/>
              <a:ext cx="2746856" cy="3431250"/>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3" name="TextBox 12">
              <a:extLst>
                <a:ext uri="{FF2B5EF4-FFF2-40B4-BE49-F238E27FC236}">
                  <a16:creationId xmlns:a16="http://schemas.microsoft.com/office/drawing/2014/main" id="{4CC3F7D6-F6D1-423E-A132-3E8186096FF4}"/>
                </a:ext>
              </a:extLst>
            </p:cNvPr>
            <p:cNvSpPr txBox="1"/>
            <p:nvPr/>
          </p:nvSpPr>
          <p:spPr>
            <a:xfrm>
              <a:off x="0" y="822374"/>
              <a:ext cx="2746856" cy="34312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3350" tIns="133350" rIns="177800" bIns="200025" numCol="1" spcCol="1270" anchor="t" anchorCtr="0">
              <a:noAutofit/>
            </a:bodyPr>
            <a:lstStyle/>
            <a:p>
              <a:pPr marL="342900" marR="0" lvl="0" indent="-342900">
                <a:lnSpc>
                  <a:spcPct val="107000"/>
                </a:lnSpc>
                <a:spcBef>
                  <a:spcPts val="0"/>
                </a:spcBef>
                <a:spcAft>
                  <a:spcPts val="800"/>
                </a:spcAft>
                <a:buFont typeface="Times New Roman" panose="02020603050405020304" pitchFamily="18"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Performed Quarterly except for Support Systems (monthly) and Process Equipment (variable)</a:t>
              </a:r>
            </a:p>
            <a:p>
              <a:pPr marL="342900" marR="0" lvl="0" indent="-342900">
                <a:lnSpc>
                  <a:spcPct val="107000"/>
                </a:lnSpc>
                <a:spcBef>
                  <a:spcPts val="0"/>
                </a:spcBef>
                <a:spcAft>
                  <a:spcPts val="800"/>
                </a:spcAft>
                <a:buFont typeface="Times New Roman" panose="02020603050405020304" pitchFamily="18"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Performed by Manufacturing</a:t>
              </a:r>
            </a:p>
            <a:p>
              <a:pPr marL="342900" marR="0" lvl="0" indent="-342900">
                <a:lnSpc>
                  <a:spcPct val="107000"/>
                </a:lnSpc>
                <a:spcBef>
                  <a:spcPts val="0"/>
                </a:spcBef>
                <a:spcAft>
                  <a:spcPts val="800"/>
                </a:spcAft>
                <a:buFont typeface="Times New Roman" panose="02020603050405020304" pitchFamily="18"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Driven by PM</a:t>
              </a:r>
            </a:p>
            <a:p>
              <a:pPr marL="342900" marR="0" lvl="0" indent="-342900">
                <a:lnSpc>
                  <a:spcPct val="107000"/>
                </a:lnSpc>
                <a:spcBef>
                  <a:spcPts val="0"/>
                </a:spcBef>
                <a:spcAft>
                  <a:spcPts val="800"/>
                </a:spcAft>
                <a:buFont typeface="Times New Roman" panose="02020603050405020304" pitchFamily="18"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Executed in CMMS</a:t>
              </a:r>
            </a:p>
          </p:txBody>
        </p:sp>
      </p:grpSp>
    </p:spTree>
    <p:extLst>
      <p:ext uri="{BB962C8B-B14F-4D97-AF65-F5344CB8AC3E}">
        <p14:creationId xmlns:p14="http://schemas.microsoft.com/office/powerpoint/2010/main" val="246621430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Biogen RTP, NC</a:t>
            </a:r>
          </a:p>
        </p:txBody>
      </p:sp>
      <p:sp>
        <p:nvSpPr>
          <p:cNvPr id="5" name="Subtitle 4"/>
          <p:cNvSpPr>
            <a:spLocks noGrp="1"/>
          </p:cNvSpPr>
          <p:nvPr>
            <p:ph type="subTitle" idx="1"/>
          </p:nvPr>
        </p:nvSpPr>
        <p:spPr/>
        <p:txBody>
          <a:bodyPr/>
          <a:lstStyle/>
          <a:p>
            <a:r>
              <a:rPr lang="en-US" dirty="0"/>
              <a:t>Overview</a:t>
            </a:r>
          </a:p>
        </p:txBody>
      </p:sp>
    </p:spTree>
    <p:extLst>
      <p:ext uri="{BB962C8B-B14F-4D97-AF65-F5344CB8AC3E}">
        <p14:creationId xmlns:p14="http://schemas.microsoft.com/office/powerpoint/2010/main" val="2414558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EF736-B03A-44D2-9AEB-DCD010518584}"/>
              </a:ext>
            </a:extLst>
          </p:cNvPr>
          <p:cNvSpPr>
            <a:spLocks noGrp="1"/>
          </p:cNvSpPr>
          <p:nvPr>
            <p:ph type="title"/>
          </p:nvPr>
        </p:nvSpPr>
        <p:spPr/>
        <p:txBody>
          <a:bodyPr/>
          <a:lstStyle/>
          <a:p>
            <a:pPr algn="l"/>
            <a:endParaRPr lang="en-US" dirty="0"/>
          </a:p>
        </p:txBody>
      </p:sp>
      <p:sp>
        <p:nvSpPr>
          <p:cNvPr id="3" name="Slide Number Placeholder 2">
            <a:extLst>
              <a:ext uri="{FF2B5EF4-FFF2-40B4-BE49-F238E27FC236}">
                <a16:creationId xmlns:a16="http://schemas.microsoft.com/office/drawing/2014/main" id="{77B0B55D-137C-4B4E-9F50-599FF1710E8B}"/>
              </a:ext>
            </a:extLst>
          </p:cNvPr>
          <p:cNvSpPr>
            <a:spLocks noGrp="1"/>
          </p:cNvSpPr>
          <p:nvPr>
            <p:ph type="sldNum" sz="quarter" idx="4"/>
          </p:nvPr>
        </p:nvSpPr>
        <p:spPr/>
        <p:txBody>
          <a:bodyPr/>
          <a:lstStyle/>
          <a:p>
            <a:fld id="{AD6BAA4E-5F47-E640-8B90-67FB6D90528D}" type="slidenum">
              <a:rPr lang="en-US" smtClean="0"/>
              <a:pPr/>
              <a:t>20</a:t>
            </a:fld>
            <a:endParaRPr lang="en-US"/>
          </a:p>
        </p:txBody>
      </p:sp>
      <p:sp>
        <p:nvSpPr>
          <p:cNvPr id="4" name="Content Placeholder 3">
            <a:extLst>
              <a:ext uri="{FF2B5EF4-FFF2-40B4-BE49-F238E27FC236}">
                <a16:creationId xmlns:a16="http://schemas.microsoft.com/office/drawing/2014/main" id="{E5963D7A-BF36-4430-9325-9AFF2C53C332}"/>
              </a:ext>
            </a:extLst>
          </p:cNvPr>
          <p:cNvSpPr>
            <a:spLocks noGrp="1"/>
          </p:cNvSpPr>
          <p:nvPr>
            <p:ph idx="1"/>
          </p:nvPr>
        </p:nvSpPr>
        <p:spPr>
          <a:xfrm>
            <a:off x="287544" y="1915201"/>
            <a:ext cx="5955907" cy="2251364"/>
          </a:xfrm>
        </p:spPr>
        <p:txBody>
          <a:bodyPr/>
          <a:lstStyle/>
          <a:p>
            <a:pPr marL="257175" indent="-257175" fontAlgn="base">
              <a:buSzPct val="100000"/>
              <a:buFont typeface="+mj-lt"/>
              <a:buAutoNum type="arabicPeriod"/>
              <a:tabLst>
                <a:tab pos="1085850" algn="l"/>
              </a:tabLst>
            </a:pPr>
            <a:r>
              <a:rPr lang="en-US" sz="1350" dirty="0"/>
              <a:t>Review latest monthly Overdue Work Order report per procedure. Identify and follow-up on open work orders related to findings from previous small parts inspection activities.</a:t>
            </a:r>
          </a:p>
          <a:p>
            <a:pPr marL="257175" indent="-257175" fontAlgn="base">
              <a:buSzPct val="100000"/>
              <a:buFont typeface="+mj-lt"/>
              <a:buAutoNum type="arabicPeriod"/>
              <a:tabLst>
                <a:tab pos="1085850" algn="l"/>
              </a:tabLst>
            </a:pPr>
            <a:r>
              <a:rPr lang="en-US" sz="1350" dirty="0"/>
              <a:t>Inspect for rouge, scratches and damage per Small Parts Visual Inspection and Management procedure</a:t>
            </a:r>
          </a:p>
          <a:p>
            <a:pPr marL="257175" indent="-257175" fontAlgn="base">
              <a:buSzPct val="100000"/>
              <a:buFont typeface="+mj-lt"/>
              <a:buAutoNum type="arabicPeriod"/>
              <a:tabLst>
                <a:tab pos="1085850" algn="l"/>
              </a:tabLst>
            </a:pPr>
            <a:r>
              <a:rPr lang="en-US" sz="1350" dirty="0"/>
              <a:t>Create Work Orders for all required follow-up inspections and remediation activities</a:t>
            </a:r>
          </a:p>
          <a:p>
            <a:pPr marL="257175" indent="-257175" fontAlgn="base">
              <a:buSzPct val="100000"/>
              <a:buFont typeface="+mj-lt"/>
              <a:buAutoNum type="arabicPeriod"/>
              <a:tabLst>
                <a:tab pos="1085850" algn="l"/>
              </a:tabLst>
            </a:pPr>
            <a:r>
              <a:rPr lang="en-US" sz="1350" dirty="0"/>
              <a:t>Evaluate storage conditions of small parts in the area</a:t>
            </a:r>
          </a:p>
          <a:p>
            <a:pPr marL="257175" indent="-257175" fontAlgn="base">
              <a:buSzPct val="100000"/>
              <a:buFont typeface="+mj-lt"/>
              <a:buAutoNum type="arabicPeriod"/>
              <a:tabLst>
                <a:tab pos="1085850" algn="l"/>
              </a:tabLst>
            </a:pPr>
            <a:r>
              <a:rPr lang="en-US" sz="1350" dirty="0"/>
              <a:t>Remove parts identified as ‘out of service’ from the area</a:t>
            </a:r>
          </a:p>
        </p:txBody>
      </p:sp>
      <p:graphicFrame>
        <p:nvGraphicFramePr>
          <p:cNvPr id="6" name="Diagram 5">
            <a:extLst>
              <a:ext uri="{FF2B5EF4-FFF2-40B4-BE49-F238E27FC236}">
                <a16:creationId xmlns:a16="http://schemas.microsoft.com/office/drawing/2014/main" id="{9D2DA73F-438E-42C6-9840-8C945CF08EB8}"/>
              </a:ext>
            </a:extLst>
          </p:cNvPr>
          <p:cNvGraphicFramePr/>
          <p:nvPr>
            <p:extLst>
              <p:ext uri="{D42A27DB-BD31-4B8C-83A1-F6EECF244321}">
                <p14:modId xmlns:p14="http://schemas.microsoft.com/office/powerpoint/2010/main" val="4018501884"/>
              </p:ext>
            </p:extLst>
          </p:nvPr>
        </p:nvGraphicFramePr>
        <p:xfrm>
          <a:off x="287544" y="885197"/>
          <a:ext cx="8753884" cy="10300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C097374C-8BBA-461B-82CA-82742D72F9D3}"/>
              </a:ext>
            </a:extLst>
          </p:cNvPr>
          <p:cNvSpPr txBox="1">
            <a:spLocks/>
          </p:cNvSpPr>
          <p:nvPr/>
        </p:nvSpPr>
        <p:spPr>
          <a:xfrm>
            <a:off x="410827" y="188771"/>
            <a:ext cx="8568908" cy="513266"/>
          </a:xfrm>
        </p:spPr>
        <p:txBody>
          <a:bodyPr anchor="t"/>
          <a:lstStyle>
            <a:lvl1pPr algn="ctr" defTabSz="571478" rtl="0" eaLnBrk="1" latinLnBrk="0" hangingPunct="1">
              <a:spcBef>
                <a:spcPct val="0"/>
              </a:spcBef>
              <a:buNone/>
              <a:defRPr sz="2750" kern="1200">
                <a:solidFill>
                  <a:schemeClr val="tx1"/>
                </a:solidFill>
                <a:latin typeface="+mj-lt"/>
                <a:ea typeface="+mj-ea"/>
                <a:cs typeface="+mj-cs"/>
              </a:defRPr>
            </a:lvl1pPr>
          </a:lstStyle>
          <a:p>
            <a:r>
              <a:rPr lang="en-US" dirty="0"/>
              <a:t>Small Parts</a:t>
            </a:r>
          </a:p>
        </p:txBody>
      </p:sp>
      <p:grpSp>
        <p:nvGrpSpPr>
          <p:cNvPr id="8" name="Group 7">
            <a:extLst>
              <a:ext uri="{FF2B5EF4-FFF2-40B4-BE49-F238E27FC236}">
                <a16:creationId xmlns:a16="http://schemas.microsoft.com/office/drawing/2014/main" id="{18C53AED-7009-400F-B1B3-AA8A2DD31EC4}"/>
              </a:ext>
            </a:extLst>
          </p:cNvPr>
          <p:cNvGrpSpPr/>
          <p:nvPr/>
        </p:nvGrpSpPr>
        <p:grpSpPr>
          <a:xfrm>
            <a:off x="6294572" y="1915201"/>
            <a:ext cx="2746856" cy="720000"/>
            <a:chOff x="0" y="102374"/>
            <a:chExt cx="2746856" cy="720000"/>
          </a:xfrm>
        </p:grpSpPr>
        <p:sp>
          <p:nvSpPr>
            <p:cNvPr id="9" name="Rectangle 8">
              <a:extLst>
                <a:ext uri="{FF2B5EF4-FFF2-40B4-BE49-F238E27FC236}">
                  <a16:creationId xmlns:a16="http://schemas.microsoft.com/office/drawing/2014/main" id="{FA1F64ED-82BA-4442-AA4A-5A021F684565}"/>
                </a:ext>
              </a:extLst>
            </p:cNvPr>
            <p:cNvSpPr/>
            <p:nvPr/>
          </p:nvSpPr>
          <p:spPr>
            <a:xfrm>
              <a:off x="0" y="102374"/>
              <a:ext cx="2746856" cy="7200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TextBox 9">
              <a:extLst>
                <a:ext uri="{FF2B5EF4-FFF2-40B4-BE49-F238E27FC236}">
                  <a16:creationId xmlns:a16="http://schemas.microsoft.com/office/drawing/2014/main" id="{4AE4361C-8AE0-4975-B003-36CB593432BE}"/>
                </a:ext>
              </a:extLst>
            </p:cNvPr>
            <p:cNvSpPr txBox="1"/>
            <p:nvPr/>
          </p:nvSpPr>
          <p:spPr>
            <a:xfrm>
              <a:off x="0" y="102374"/>
              <a:ext cx="2746856" cy="7200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dirty="0"/>
                <a:t>Criteria</a:t>
              </a:r>
            </a:p>
          </p:txBody>
        </p:sp>
      </p:grpSp>
      <p:grpSp>
        <p:nvGrpSpPr>
          <p:cNvPr id="11" name="Group 10">
            <a:extLst>
              <a:ext uri="{FF2B5EF4-FFF2-40B4-BE49-F238E27FC236}">
                <a16:creationId xmlns:a16="http://schemas.microsoft.com/office/drawing/2014/main" id="{1D6C8742-B6DA-45EB-866A-BC672E71B3C3}"/>
              </a:ext>
            </a:extLst>
          </p:cNvPr>
          <p:cNvGrpSpPr/>
          <p:nvPr/>
        </p:nvGrpSpPr>
        <p:grpSpPr>
          <a:xfrm>
            <a:off x="6294572" y="2635201"/>
            <a:ext cx="2746856" cy="3431250"/>
            <a:chOff x="0" y="822374"/>
            <a:chExt cx="2746856" cy="3431250"/>
          </a:xfrm>
        </p:grpSpPr>
        <p:sp>
          <p:nvSpPr>
            <p:cNvPr id="12" name="Rectangle 11">
              <a:extLst>
                <a:ext uri="{FF2B5EF4-FFF2-40B4-BE49-F238E27FC236}">
                  <a16:creationId xmlns:a16="http://schemas.microsoft.com/office/drawing/2014/main" id="{1DA26310-EDA6-48CA-BB67-C234B91B9928}"/>
                </a:ext>
              </a:extLst>
            </p:cNvPr>
            <p:cNvSpPr/>
            <p:nvPr/>
          </p:nvSpPr>
          <p:spPr>
            <a:xfrm>
              <a:off x="0" y="822374"/>
              <a:ext cx="2746856" cy="3431250"/>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3" name="TextBox 12">
              <a:extLst>
                <a:ext uri="{FF2B5EF4-FFF2-40B4-BE49-F238E27FC236}">
                  <a16:creationId xmlns:a16="http://schemas.microsoft.com/office/drawing/2014/main" id="{540692E4-FFF5-4716-808E-0909598110D1}"/>
                </a:ext>
              </a:extLst>
            </p:cNvPr>
            <p:cNvSpPr txBox="1"/>
            <p:nvPr/>
          </p:nvSpPr>
          <p:spPr>
            <a:xfrm>
              <a:off x="0" y="822374"/>
              <a:ext cx="2746856" cy="34312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3350" tIns="133350" rIns="177800" bIns="200025" numCol="1" spcCol="1270" anchor="t" anchorCtr="0">
              <a:noAutofit/>
            </a:bodyPr>
            <a:lstStyle/>
            <a:p>
              <a:pPr marL="342900" marR="0" lvl="0" indent="-342900">
                <a:lnSpc>
                  <a:spcPct val="107000"/>
                </a:lnSpc>
                <a:spcBef>
                  <a:spcPts val="0"/>
                </a:spcBef>
                <a:spcAft>
                  <a:spcPts val="800"/>
                </a:spcAft>
                <a:buFont typeface="Times New Roman" panose="02020603050405020304" pitchFamily="18" charset="0"/>
                <a:buChar char="•"/>
                <a:tabLst>
                  <a:tab pos="457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Performed quarterly</a:t>
              </a:r>
            </a:p>
            <a:p>
              <a:pPr marL="342900" marR="0" lvl="0" indent="-342900">
                <a:lnSpc>
                  <a:spcPct val="107000"/>
                </a:lnSpc>
                <a:spcBef>
                  <a:spcPts val="0"/>
                </a:spcBef>
                <a:spcAft>
                  <a:spcPts val="800"/>
                </a:spcAft>
                <a:buFont typeface="Times New Roman" panose="02020603050405020304" pitchFamily="18" charset="0"/>
                <a:buChar char="•"/>
                <a:tabLst>
                  <a:tab pos="457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Performed by cross functional associate team</a:t>
              </a:r>
            </a:p>
            <a:p>
              <a:pPr marL="342900" marR="0" lvl="0" indent="-342900">
                <a:lnSpc>
                  <a:spcPct val="107000"/>
                </a:lnSpc>
                <a:spcBef>
                  <a:spcPts val="0"/>
                </a:spcBef>
                <a:spcAft>
                  <a:spcPts val="800"/>
                </a:spcAft>
                <a:buFont typeface="Times New Roman" panose="02020603050405020304" pitchFamily="18" charset="0"/>
                <a:buChar char="•"/>
                <a:tabLst>
                  <a:tab pos="457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Driven by PM</a:t>
              </a:r>
            </a:p>
            <a:p>
              <a:pPr marL="342900" marR="0" lvl="0" indent="-342900">
                <a:lnSpc>
                  <a:spcPct val="107000"/>
                </a:lnSpc>
                <a:spcBef>
                  <a:spcPts val="0"/>
                </a:spcBef>
                <a:spcAft>
                  <a:spcPts val="800"/>
                </a:spcAft>
                <a:buFont typeface="Times New Roman" panose="02020603050405020304" pitchFamily="18" charset="0"/>
                <a:buChar char="•"/>
                <a:tabLst>
                  <a:tab pos="457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Executed in CMMS</a:t>
              </a:r>
            </a:p>
          </p:txBody>
        </p:sp>
      </p:grpSp>
    </p:spTree>
    <p:extLst>
      <p:ext uri="{BB962C8B-B14F-4D97-AF65-F5344CB8AC3E}">
        <p14:creationId xmlns:p14="http://schemas.microsoft.com/office/powerpoint/2010/main" val="3904910716"/>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2F7B8-A3A6-47B8-8079-0BA27FF02856}"/>
              </a:ext>
            </a:extLst>
          </p:cNvPr>
          <p:cNvSpPr>
            <a:spLocks noGrp="1"/>
          </p:cNvSpPr>
          <p:nvPr>
            <p:ph type="title"/>
          </p:nvPr>
        </p:nvSpPr>
        <p:spPr/>
        <p:txBody>
          <a:bodyPr/>
          <a:lstStyle/>
          <a:p>
            <a:pPr algn="l"/>
            <a:br>
              <a:rPr lang="en-US" dirty="0"/>
            </a:br>
            <a:endParaRPr lang="en-US" dirty="0"/>
          </a:p>
        </p:txBody>
      </p:sp>
      <p:sp>
        <p:nvSpPr>
          <p:cNvPr id="3" name="Slide Number Placeholder 2">
            <a:extLst>
              <a:ext uri="{FF2B5EF4-FFF2-40B4-BE49-F238E27FC236}">
                <a16:creationId xmlns:a16="http://schemas.microsoft.com/office/drawing/2014/main" id="{375B8FB0-FDF7-486A-A592-340D11299E55}"/>
              </a:ext>
            </a:extLst>
          </p:cNvPr>
          <p:cNvSpPr>
            <a:spLocks noGrp="1"/>
          </p:cNvSpPr>
          <p:nvPr>
            <p:ph type="sldNum" sz="quarter" idx="4"/>
          </p:nvPr>
        </p:nvSpPr>
        <p:spPr/>
        <p:txBody>
          <a:bodyPr/>
          <a:lstStyle/>
          <a:p>
            <a:fld id="{AD6BAA4E-5F47-E640-8B90-67FB6D90528D}" type="slidenum">
              <a:rPr lang="en-US" smtClean="0"/>
              <a:pPr/>
              <a:t>21</a:t>
            </a:fld>
            <a:endParaRPr lang="en-US"/>
          </a:p>
        </p:txBody>
      </p:sp>
      <p:sp>
        <p:nvSpPr>
          <p:cNvPr id="9" name="Content Placeholder 3">
            <a:extLst>
              <a:ext uri="{FF2B5EF4-FFF2-40B4-BE49-F238E27FC236}">
                <a16:creationId xmlns:a16="http://schemas.microsoft.com/office/drawing/2014/main" id="{7D26E1F7-F103-4919-B62C-B3BD2737AD7F}"/>
              </a:ext>
            </a:extLst>
          </p:cNvPr>
          <p:cNvSpPr>
            <a:spLocks noGrp="1"/>
          </p:cNvSpPr>
          <p:nvPr>
            <p:ph idx="1"/>
          </p:nvPr>
        </p:nvSpPr>
        <p:spPr>
          <a:xfrm>
            <a:off x="164264" y="1908917"/>
            <a:ext cx="6034936" cy="3177074"/>
          </a:xfrm>
        </p:spPr>
        <p:txBody>
          <a:bodyPr/>
          <a:lstStyle/>
          <a:p>
            <a:pPr marL="257175" indent="-257175">
              <a:spcBef>
                <a:spcPts val="375"/>
              </a:spcBef>
              <a:spcAft>
                <a:spcPts val="375"/>
              </a:spcAft>
              <a:buSzPts val="900"/>
              <a:buFont typeface="Arial" panose="020B0604020202020204" pitchFamily="34" charset="0"/>
              <a:buChar char="•"/>
              <a:tabLst>
                <a:tab pos="1085850" algn="l"/>
              </a:tabLst>
            </a:pPr>
            <a:r>
              <a:rPr lang="en-US" sz="1000" dirty="0">
                <a:latin typeface="+mj-lt"/>
                <a:ea typeface="Times New Roman" panose="02020603050405020304" pitchFamily="18" charset="0"/>
                <a:cs typeface="Times New Roman" panose="02020603050405020304" pitchFamily="18" charset="0"/>
              </a:rPr>
              <a:t>Review latest monthly Overdue Work Order report per procedure.  Identify and follow-up on open work orders related to findings from previous area inspection activities.  Review Area Cleaning Logbooks to ensure adherence to cleaning procedure, including fixed vessel cleaning per procedure.</a:t>
            </a:r>
          </a:p>
          <a:p>
            <a:pPr marL="257175" indent="-257175">
              <a:spcBef>
                <a:spcPts val="375"/>
              </a:spcBef>
              <a:spcAft>
                <a:spcPts val="375"/>
              </a:spcAft>
              <a:buSzPts val="900"/>
              <a:buFont typeface="Arial" panose="020B0604020202020204" pitchFamily="34" charset="0"/>
              <a:buChar char="•"/>
              <a:tabLst>
                <a:tab pos="1085850" algn="l"/>
              </a:tabLst>
            </a:pPr>
            <a:r>
              <a:rPr lang="en-US" sz="1000" dirty="0">
                <a:latin typeface="+mj-lt"/>
                <a:ea typeface="Times New Roman" panose="02020603050405020304" pitchFamily="18" charset="0"/>
                <a:cs typeface="Times New Roman" panose="02020603050405020304" pitchFamily="18" charset="0"/>
              </a:rPr>
              <a:t>Room Finishes (Walls, Doors and Windows): Inspect for damaged paint (chipped/scratched/holes), cracks, missing or damaged caulking, damaged doors, windows, frames &amp; hardware.</a:t>
            </a:r>
          </a:p>
          <a:p>
            <a:pPr marL="257175" indent="-257175">
              <a:spcBef>
                <a:spcPts val="375"/>
              </a:spcBef>
              <a:spcAft>
                <a:spcPts val="375"/>
              </a:spcAft>
              <a:buSzPts val="900"/>
              <a:buFont typeface="Arial" panose="020B0604020202020204" pitchFamily="34" charset="0"/>
              <a:buChar char="•"/>
              <a:tabLst>
                <a:tab pos="1085850" algn="l"/>
              </a:tabLst>
            </a:pPr>
            <a:r>
              <a:rPr lang="en-US" sz="1000" dirty="0">
                <a:latin typeface="+mj-lt"/>
                <a:ea typeface="Times New Roman" panose="02020603050405020304" pitchFamily="18" charset="0"/>
                <a:cs typeface="Times New Roman" panose="02020603050405020304" pitchFamily="18" charset="0"/>
              </a:rPr>
              <a:t>Room Finishes (Ceilings/Floors): Inspect for damaged paint (chipped/scratched/holes), cracks, missing or damaged caulking; damaged suspended ceiling trim and panels; sprinkler head escutcheons are sealed. Inspect floor drains for function and debris.  </a:t>
            </a:r>
          </a:p>
          <a:p>
            <a:pPr marL="257175" indent="-257175">
              <a:spcBef>
                <a:spcPts val="375"/>
              </a:spcBef>
              <a:spcAft>
                <a:spcPts val="375"/>
              </a:spcAft>
              <a:buSzPts val="900"/>
              <a:buFont typeface="Arial" panose="020B0604020202020204" pitchFamily="34" charset="0"/>
              <a:buChar char="•"/>
              <a:tabLst>
                <a:tab pos="1085850" algn="l"/>
              </a:tabLst>
            </a:pPr>
            <a:r>
              <a:rPr lang="en-US" sz="1000" dirty="0">
                <a:latin typeface="+mj-lt"/>
                <a:ea typeface="Times New Roman" panose="02020603050405020304" pitchFamily="18" charset="0"/>
                <a:cs typeface="Times New Roman" panose="02020603050405020304" pitchFamily="18" charset="0"/>
              </a:rPr>
              <a:t>Transfer piping: Inspect for leaks, damaged or missing labels, loose hangers, insulation &amp; escutcheons, and drain air gaps if required</a:t>
            </a:r>
          </a:p>
          <a:p>
            <a:pPr marL="257175" indent="-257175">
              <a:spcBef>
                <a:spcPts val="375"/>
              </a:spcBef>
              <a:spcAft>
                <a:spcPts val="375"/>
              </a:spcAft>
              <a:buSzPts val="900"/>
              <a:buFont typeface="Arial" panose="020B0604020202020204" pitchFamily="34" charset="0"/>
              <a:buChar char="•"/>
              <a:tabLst>
                <a:tab pos="1085850" algn="l"/>
              </a:tabLst>
            </a:pPr>
            <a:r>
              <a:rPr lang="en-US" sz="1000" dirty="0">
                <a:latin typeface="+mj-lt"/>
                <a:ea typeface="Times New Roman" panose="02020603050405020304" pitchFamily="18" charset="0"/>
                <a:cs typeface="Times New Roman" panose="02020603050405020304" pitchFamily="18" charset="0"/>
              </a:rPr>
              <a:t>Pest Control: Inspect for insects, ensure bug lights are operational, traps are in locations, as applicable. Ensure the Pest Control Activity Trending Report is reviewed per procedure</a:t>
            </a:r>
          </a:p>
          <a:p>
            <a:pPr marL="257175" indent="-257175">
              <a:spcBef>
                <a:spcPts val="375"/>
              </a:spcBef>
              <a:spcAft>
                <a:spcPts val="375"/>
              </a:spcAft>
              <a:buSzPts val="900"/>
              <a:buFont typeface="Arial" panose="020B0604020202020204" pitchFamily="34" charset="0"/>
              <a:buChar char="•"/>
              <a:tabLst>
                <a:tab pos="1085850" algn="l"/>
              </a:tabLst>
            </a:pPr>
            <a:r>
              <a:rPr lang="en-US" sz="1000" dirty="0">
                <a:latin typeface="+mj-lt"/>
                <a:ea typeface="Times New Roman" panose="02020603050405020304" pitchFamily="18" charset="0"/>
                <a:cs typeface="Times New Roman" panose="02020603050405020304" pitchFamily="18" charset="0"/>
              </a:rPr>
              <a:t>HVAC: Inspect return/supply grills/vents for cleanliness &amp; blockage. Inspect duct insulation, for pooling condensation, AHU condition.</a:t>
            </a:r>
          </a:p>
          <a:p>
            <a:pPr marL="257175" indent="-257175">
              <a:spcBef>
                <a:spcPts val="375"/>
              </a:spcBef>
              <a:spcAft>
                <a:spcPts val="375"/>
              </a:spcAft>
              <a:buSzPts val="900"/>
              <a:buFont typeface="Arial" panose="020B0604020202020204" pitchFamily="34" charset="0"/>
              <a:buChar char="•"/>
              <a:tabLst>
                <a:tab pos="1085850" algn="l"/>
              </a:tabLst>
            </a:pPr>
            <a:r>
              <a:rPr lang="en-US" sz="1000" dirty="0">
                <a:latin typeface="+mj-lt"/>
                <a:ea typeface="Times New Roman" panose="02020603050405020304" pitchFamily="18" charset="0"/>
                <a:cs typeface="Times New Roman" panose="02020603050405020304" pitchFamily="18" charset="0"/>
              </a:rPr>
              <a:t>Electrical: Inspect switches, outlets, wiring, lighting fixtures (include caulk condition where applicable) to be in proper working condition. Inspect for items blocking panelboards.</a:t>
            </a:r>
          </a:p>
          <a:p>
            <a:pPr marL="385763" indent="-385763">
              <a:buFont typeface="+mj-lt"/>
              <a:buAutoNum type="arabicPeriod"/>
            </a:pPr>
            <a:endParaRPr lang="en-US" sz="1800" dirty="0"/>
          </a:p>
        </p:txBody>
      </p:sp>
      <p:graphicFrame>
        <p:nvGraphicFramePr>
          <p:cNvPr id="10" name="Diagram 9">
            <a:extLst>
              <a:ext uri="{FF2B5EF4-FFF2-40B4-BE49-F238E27FC236}">
                <a16:creationId xmlns:a16="http://schemas.microsoft.com/office/drawing/2014/main" id="{6B47556A-2148-4E87-9147-BDC29D106F86}"/>
              </a:ext>
            </a:extLst>
          </p:cNvPr>
          <p:cNvGraphicFramePr/>
          <p:nvPr>
            <p:extLst>
              <p:ext uri="{D42A27DB-BD31-4B8C-83A1-F6EECF244321}">
                <p14:modId xmlns:p14="http://schemas.microsoft.com/office/powerpoint/2010/main" val="851005950"/>
              </p:ext>
            </p:extLst>
          </p:nvPr>
        </p:nvGraphicFramePr>
        <p:xfrm>
          <a:off x="169850" y="797833"/>
          <a:ext cx="8871578" cy="9361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655F372A-4AE8-4991-8907-E42512086E48}"/>
              </a:ext>
            </a:extLst>
          </p:cNvPr>
          <p:cNvSpPr txBox="1">
            <a:spLocks/>
          </p:cNvSpPr>
          <p:nvPr/>
        </p:nvSpPr>
        <p:spPr>
          <a:xfrm>
            <a:off x="410827" y="175256"/>
            <a:ext cx="8568908" cy="513266"/>
          </a:xfrm>
        </p:spPr>
        <p:txBody>
          <a:bodyPr anchor="t"/>
          <a:lstStyle>
            <a:lvl1pPr algn="ctr" defTabSz="571478" rtl="0" eaLnBrk="1" latinLnBrk="0" hangingPunct="1">
              <a:spcBef>
                <a:spcPct val="0"/>
              </a:spcBef>
              <a:buNone/>
              <a:defRPr sz="2750" kern="1200">
                <a:solidFill>
                  <a:schemeClr val="tx1"/>
                </a:solidFill>
                <a:latin typeface="+mj-lt"/>
                <a:ea typeface="+mj-ea"/>
                <a:cs typeface="+mj-cs"/>
              </a:defRPr>
            </a:lvl1pPr>
          </a:lstStyle>
          <a:p>
            <a:r>
              <a:rPr lang="en-US" dirty="0"/>
              <a:t>Area Inspections</a:t>
            </a:r>
          </a:p>
        </p:txBody>
      </p:sp>
      <p:grpSp>
        <p:nvGrpSpPr>
          <p:cNvPr id="20" name="Group 19">
            <a:extLst>
              <a:ext uri="{FF2B5EF4-FFF2-40B4-BE49-F238E27FC236}">
                <a16:creationId xmlns:a16="http://schemas.microsoft.com/office/drawing/2014/main" id="{87F0E739-09E0-40A2-9647-71D46B3BF5D0}"/>
              </a:ext>
            </a:extLst>
          </p:cNvPr>
          <p:cNvGrpSpPr/>
          <p:nvPr/>
        </p:nvGrpSpPr>
        <p:grpSpPr>
          <a:xfrm>
            <a:off x="6294572" y="1908917"/>
            <a:ext cx="2746856" cy="720000"/>
            <a:chOff x="0" y="102374"/>
            <a:chExt cx="2746856" cy="720000"/>
          </a:xfrm>
        </p:grpSpPr>
        <p:sp>
          <p:nvSpPr>
            <p:cNvPr id="24" name="Rectangle 23">
              <a:extLst>
                <a:ext uri="{FF2B5EF4-FFF2-40B4-BE49-F238E27FC236}">
                  <a16:creationId xmlns:a16="http://schemas.microsoft.com/office/drawing/2014/main" id="{158A97F9-7FDE-4086-91EB-0556F25969EE}"/>
                </a:ext>
              </a:extLst>
            </p:cNvPr>
            <p:cNvSpPr/>
            <p:nvPr/>
          </p:nvSpPr>
          <p:spPr>
            <a:xfrm>
              <a:off x="0" y="102374"/>
              <a:ext cx="2746856" cy="7200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TextBox 24">
              <a:extLst>
                <a:ext uri="{FF2B5EF4-FFF2-40B4-BE49-F238E27FC236}">
                  <a16:creationId xmlns:a16="http://schemas.microsoft.com/office/drawing/2014/main" id="{134638AA-93DD-4772-8D1C-464B587AC758}"/>
                </a:ext>
              </a:extLst>
            </p:cNvPr>
            <p:cNvSpPr txBox="1"/>
            <p:nvPr/>
          </p:nvSpPr>
          <p:spPr>
            <a:xfrm>
              <a:off x="0" y="102374"/>
              <a:ext cx="2746856" cy="7200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dirty="0"/>
                <a:t>Criteria</a:t>
              </a:r>
            </a:p>
          </p:txBody>
        </p:sp>
      </p:grpSp>
      <p:grpSp>
        <p:nvGrpSpPr>
          <p:cNvPr id="21" name="Group 20">
            <a:extLst>
              <a:ext uri="{FF2B5EF4-FFF2-40B4-BE49-F238E27FC236}">
                <a16:creationId xmlns:a16="http://schemas.microsoft.com/office/drawing/2014/main" id="{FB6FBCB5-8CE9-4194-AF25-F71DD45DCEED}"/>
              </a:ext>
            </a:extLst>
          </p:cNvPr>
          <p:cNvGrpSpPr/>
          <p:nvPr/>
        </p:nvGrpSpPr>
        <p:grpSpPr>
          <a:xfrm>
            <a:off x="6294572" y="2628917"/>
            <a:ext cx="2746856" cy="3431250"/>
            <a:chOff x="0" y="822374"/>
            <a:chExt cx="2746856" cy="3431250"/>
          </a:xfrm>
        </p:grpSpPr>
        <p:sp>
          <p:nvSpPr>
            <p:cNvPr id="22" name="Rectangle 21">
              <a:extLst>
                <a:ext uri="{FF2B5EF4-FFF2-40B4-BE49-F238E27FC236}">
                  <a16:creationId xmlns:a16="http://schemas.microsoft.com/office/drawing/2014/main" id="{176F44BC-6F1F-494A-9984-38FEF652E85D}"/>
                </a:ext>
              </a:extLst>
            </p:cNvPr>
            <p:cNvSpPr/>
            <p:nvPr/>
          </p:nvSpPr>
          <p:spPr>
            <a:xfrm>
              <a:off x="0" y="822374"/>
              <a:ext cx="2746856" cy="3431250"/>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3" name="TextBox 22">
              <a:extLst>
                <a:ext uri="{FF2B5EF4-FFF2-40B4-BE49-F238E27FC236}">
                  <a16:creationId xmlns:a16="http://schemas.microsoft.com/office/drawing/2014/main" id="{6F8300F4-3EB7-4D4E-BED0-74EB27BFC100}"/>
                </a:ext>
              </a:extLst>
            </p:cNvPr>
            <p:cNvSpPr txBox="1"/>
            <p:nvPr/>
          </p:nvSpPr>
          <p:spPr>
            <a:xfrm>
              <a:off x="0" y="822374"/>
              <a:ext cx="2746856" cy="34312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3350" tIns="133350" rIns="177800" bIns="200025" numCol="1" spcCol="1270" anchor="t" anchorCtr="0">
              <a:noAutofit/>
            </a:bodyPr>
            <a:lstStyle/>
            <a:p>
              <a:pPr marL="342900" marR="0" lvl="0" indent="-342900">
                <a:lnSpc>
                  <a:spcPct val="107000"/>
                </a:lnSpc>
                <a:spcBef>
                  <a:spcPts val="0"/>
                </a:spcBef>
                <a:spcAft>
                  <a:spcPts val="800"/>
                </a:spcAft>
                <a:buFont typeface="Times New Roman" panose="02020603050405020304" pitchFamily="18"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Performed 60 days (Classified Space)</a:t>
              </a:r>
            </a:p>
            <a:p>
              <a:pPr marL="342900" marR="0" lvl="0" indent="-342900">
                <a:lnSpc>
                  <a:spcPct val="107000"/>
                </a:lnSpc>
                <a:spcBef>
                  <a:spcPts val="0"/>
                </a:spcBef>
                <a:spcAft>
                  <a:spcPts val="800"/>
                </a:spcAft>
                <a:buFont typeface="Times New Roman" panose="02020603050405020304" pitchFamily="18"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Performed Quarterly (Non-Classified Space)</a:t>
              </a:r>
            </a:p>
            <a:p>
              <a:pPr marL="342900" marR="0" lvl="0" indent="-342900">
                <a:lnSpc>
                  <a:spcPct val="107000"/>
                </a:lnSpc>
                <a:spcBef>
                  <a:spcPts val="0"/>
                </a:spcBef>
                <a:spcAft>
                  <a:spcPts val="800"/>
                </a:spcAft>
                <a:buFont typeface="Times New Roman" panose="02020603050405020304" pitchFamily="18"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Performed by Cross functional Associate Team</a:t>
              </a:r>
            </a:p>
            <a:p>
              <a:pPr marL="342900" marR="0" lvl="0" indent="-342900">
                <a:lnSpc>
                  <a:spcPct val="107000"/>
                </a:lnSpc>
                <a:spcBef>
                  <a:spcPts val="0"/>
                </a:spcBef>
                <a:spcAft>
                  <a:spcPts val="800"/>
                </a:spcAft>
                <a:buFont typeface="Times New Roman" panose="02020603050405020304" pitchFamily="18"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Driven by PM</a:t>
              </a:r>
            </a:p>
            <a:p>
              <a:pPr marL="342900" marR="0" lvl="0" indent="-342900">
                <a:lnSpc>
                  <a:spcPct val="107000"/>
                </a:lnSpc>
                <a:spcBef>
                  <a:spcPts val="0"/>
                </a:spcBef>
                <a:spcAft>
                  <a:spcPts val="800"/>
                </a:spcAft>
                <a:buFont typeface="Times New Roman" panose="02020603050405020304" pitchFamily="18"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Executed in CMMS</a:t>
              </a:r>
            </a:p>
          </p:txBody>
        </p:sp>
      </p:grpSp>
    </p:spTree>
    <p:extLst>
      <p:ext uri="{BB962C8B-B14F-4D97-AF65-F5344CB8AC3E}">
        <p14:creationId xmlns:p14="http://schemas.microsoft.com/office/powerpoint/2010/main" val="2618467680"/>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2F7B8-A3A6-47B8-8079-0BA27FF02856}"/>
              </a:ext>
            </a:extLst>
          </p:cNvPr>
          <p:cNvSpPr>
            <a:spLocks noGrp="1"/>
          </p:cNvSpPr>
          <p:nvPr>
            <p:ph type="title"/>
          </p:nvPr>
        </p:nvSpPr>
        <p:spPr/>
        <p:txBody>
          <a:bodyPr/>
          <a:lstStyle/>
          <a:p>
            <a:pPr algn="l"/>
            <a:endParaRPr lang="en-US" dirty="0"/>
          </a:p>
        </p:txBody>
      </p:sp>
      <p:sp>
        <p:nvSpPr>
          <p:cNvPr id="3" name="Slide Number Placeholder 2">
            <a:extLst>
              <a:ext uri="{FF2B5EF4-FFF2-40B4-BE49-F238E27FC236}">
                <a16:creationId xmlns:a16="http://schemas.microsoft.com/office/drawing/2014/main" id="{375B8FB0-FDF7-486A-A592-340D11299E55}"/>
              </a:ext>
            </a:extLst>
          </p:cNvPr>
          <p:cNvSpPr>
            <a:spLocks noGrp="1"/>
          </p:cNvSpPr>
          <p:nvPr>
            <p:ph type="sldNum" sz="quarter" idx="4"/>
          </p:nvPr>
        </p:nvSpPr>
        <p:spPr/>
        <p:txBody>
          <a:bodyPr/>
          <a:lstStyle/>
          <a:p>
            <a:fld id="{AD6BAA4E-5F47-E640-8B90-67FB6D90528D}" type="slidenum">
              <a:rPr lang="en-US" smtClean="0"/>
              <a:pPr/>
              <a:t>22</a:t>
            </a:fld>
            <a:endParaRPr lang="en-US"/>
          </a:p>
        </p:txBody>
      </p:sp>
      <p:sp>
        <p:nvSpPr>
          <p:cNvPr id="13" name="Content Placeholder 3">
            <a:extLst>
              <a:ext uri="{FF2B5EF4-FFF2-40B4-BE49-F238E27FC236}">
                <a16:creationId xmlns:a16="http://schemas.microsoft.com/office/drawing/2014/main" id="{7CE0A094-D38B-4E2D-9676-81977DEFAF59}"/>
              </a:ext>
            </a:extLst>
          </p:cNvPr>
          <p:cNvSpPr>
            <a:spLocks noGrp="1"/>
          </p:cNvSpPr>
          <p:nvPr>
            <p:ph idx="1"/>
          </p:nvPr>
        </p:nvSpPr>
        <p:spPr>
          <a:xfrm>
            <a:off x="394442" y="2053909"/>
            <a:ext cx="5628085" cy="2750181"/>
          </a:xfrm>
        </p:spPr>
        <p:txBody>
          <a:bodyPr/>
          <a:lstStyle/>
          <a:p>
            <a:pPr marL="385763" indent="-385763">
              <a:buFont typeface="+mj-lt"/>
              <a:buAutoNum type="arabicPeriod"/>
            </a:pPr>
            <a:r>
              <a:rPr lang="en-US" sz="1350" dirty="0"/>
              <a:t>Audit representative Equipment and Systems</a:t>
            </a:r>
          </a:p>
          <a:p>
            <a:pPr marL="385763" indent="-385763">
              <a:buFont typeface="+mj-lt"/>
              <a:buAutoNum type="arabicPeriod"/>
            </a:pPr>
            <a:r>
              <a:rPr lang="en-US" sz="1350" dirty="0"/>
              <a:t>Audit representative system logbooks and ensure they are within expiry and the review is current  </a:t>
            </a:r>
          </a:p>
          <a:p>
            <a:pPr marL="385763" indent="-385763">
              <a:buFont typeface="+mj-lt"/>
              <a:buAutoNum type="arabicPeriod"/>
            </a:pPr>
            <a:r>
              <a:rPr lang="en-US" sz="1350" dirty="0"/>
              <a:t>Walls, Doors &amp; Windows</a:t>
            </a:r>
          </a:p>
          <a:p>
            <a:pPr marL="385763" indent="-385763">
              <a:buFont typeface="+mj-lt"/>
              <a:buAutoNum type="arabicPeriod"/>
            </a:pPr>
            <a:r>
              <a:rPr lang="en-US" sz="1350" dirty="0"/>
              <a:t>Ceilings / Floors</a:t>
            </a:r>
          </a:p>
          <a:p>
            <a:pPr marL="385763" indent="-385763">
              <a:buFont typeface="+mj-lt"/>
              <a:buAutoNum type="arabicPeriod"/>
            </a:pPr>
            <a:r>
              <a:rPr lang="en-US" sz="1350" dirty="0"/>
              <a:t>Room Finishes  </a:t>
            </a:r>
          </a:p>
          <a:p>
            <a:pPr marL="385763" indent="-385763">
              <a:buFont typeface="+mj-lt"/>
              <a:buAutoNum type="arabicPeriod"/>
            </a:pPr>
            <a:r>
              <a:rPr lang="en-US" sz="1350" dirty="0"/>
              <a:t>Pest Control</a:t>
            </a:r>
          </a:p>
          <a:p>
            <a:pPr marL="385763" indent="-385763">
              <a:buFont typeface="+mj-lt"/>
              <a:buAutoNum type="arabicPeriod"/>
            </a:pPr>
            <a:r>
              <a:rPr lang="en-US" sz="1350" dirty="0"/>
              <a:t>Piping</a:t>
            </a:r>
          </a:p>
          <a:p>
            <a:pPr marL="385763" indent="-385763">
              <a:buFont typeface="+mj-lt"/>
              <a:buAutoNum type="arabicPeriod"/>
            </a:pPr>
            <a:r>
              <a:rPr lang="en-US" sz="1350" dirty="0"/>
              <a:t>HVAC</a:t>
            </a:r>
          </a:p>
          <a:p>
            <a:pPr marL="385763" indent="-385763">
              <a:buFont typeface="+mj-lt"/>
              <a:buAutoNum type="arabicPeriod"/>
            </a:pPr>
            <a:r>
              <a:rPr lang="en-US" sz="1350" dirty="0"/>
              <a:t>Electrical</a:t>
            </a:r>
            <a:endParaRPr lang="en-US" sz="1800" dirty="0"/>
          </a:p>
        </p:txBody>
      </p:sp>
      <p:graphicFrame>
        <p:nvGraphicFramePr>
          <p:cNvPr id="14" name="Diagram 13">
            <a:extLst>
              <a:ext uri="{FF2B5EF4-FFF2-40B4-BE49-F238E27FC236}">
                <a16:creationId xmlns:a16="http://schemas.microsoft.com/office/drawing/2014/main" id="{CBE6C06E-5AF4-4043-840E-95B56F7B948F}"/>
              </a:ext>
            </a:extLst>
          </p:cNvPr>
          <p:cNvGraphicFramePr/>
          <p:nvPr>
            <p:extLst>
              <p:ext uri="{D42A27DB-BD31-4B8C-83A1-F6EECF244321}">
                <p14:modId xmlns:p14="http://schemas.microsoft.com/office/powerpoint/2010/main" val="177196564"/>
              </p:ext>
            </p:extLst>
          </p:nvPr>
        </p:nvGraphicFramePr>
        <p:xfrm>
          <a:off x="150286" y="777227"/>
          <a:ext cx="8876267" cy="11536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DAA93769-FEC8-487D-B989-43FFAA86B17C}"/>
              </a:ext>
            </a:extLst>
          </p:cNvPr>
          <p:cNvSpPr txBox="1">
            <a:spLocks/>
          </p:cNvSpPr>
          <p:nvPr/>
        </p:nvSpPr>
        <p:spPr>
          <a:xfrm>
            <a:off x="287546" y="263961"/>
            <a:ext cx="8568908" cy="513266"/>
          </a:xfrm>
        </p:spPr>
        <p:txBody>
          <a:bodyPr anchor="t"/>
          <a:lstStyle>
            <a:lvl1pPr algn="ctr" defTabSz="571478" rtl="0" eaLnBrk="1" latinLnBrk="0" hangingPunct="1">
              <a:spcBef>
                <a:spcPct val="0"/>
              </a:spcBef>
              <a:buNone/>
              <a:defRPr sz="2750" kern="1200">
                <a:solidFill>
                  <a:schemeClr val="tx1"/>
                </a:solidFill>
                <a:latin typeface="+mj-lt"/>
                <a:ea typeface="+mj-ea"/>
                <a:cs typeface="+mj-cs"/>
              </a:defRPr>
            </a:lvl1pPr>
          </a:lstStyle>
          <a:p>
            <a:r>
              <a:rPr lang="en-US" dirty="0"/>
              <a:t>Leadership Area GEMBA</a:t>
            </a:r>
          </a:p>
        </p:txBody>
      </p:sp>
      <p:grpSp>
        <p:nvGrpSpPr>
          <p:cNvPr id="17" name="Group 16">
            <a:extLst>
              <a:ext uri="{FF2B5EF4-FFF2-40B4-BE49-F238E27FC236}">
                <a16:creationId xmlns:a16="http://schemas.microsoft.com/office/drawing/2014/main" id="{B11389B0-8469-437F-838C-AC2203DB3DA4}"/>
              </a:ext>
            </a:extLst>
          </p:cNvPr>
          <p:cNvGrpSpPr/>
          <p:nvPr/>
        </p:nvGrpSpPr>
        <p:grpSpPr>
          <a:xfrm>
            <a:off x="6294572" y="1959241"/>
            <a:ext cx="2746856" cy="720000"/>
            <a:chOff x="0" y="102374"/>
            <a:chExt cx="2746856" cy="720000"/>
          </a:xfrm>
        </p:grpSpPr>
        <p:sp>
          <p:nvSpPr>
            <p:cNvPr id="18" name="Rectangle 17">
              <a:extLst>
                <a:ext uri="{FF2B5EF4-FFF2-40B4-BE49-F238E27FC236}">
                  <a16:creationId xmlns:a16="http://schemas.microsoft.com/office/drawing/2014/main" id="{C63ED51C-DDA8-446F-B1AD-558E430B9289}"/>
                </a:ext>
              </a:extLst>
            </p:cNvPr>
            <p:cNvSpPr/>
            <p:nvPr/>
          </p:nvSpPr>
          <p:spPr>
            <a:xfrm>
              <a:off x="0" y="102374"/>
              <a:ext cx="2746856" cy="7200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TextBox 18">
              <a:extLst>
                <a:ext uri="{FF2B5EF4-FFF2-40B4-BE49-F238E27FC236}">
                  <a16:creationId xmlns:a16="http://schemas.microsoft.com/office/drawing/2014/main" id="{A80D5837-56E8-4D85-AF1B-8FB8B73DBC7E}"/>
                </a:ext>
              </a:extLst>
            </p:cNvPr>
            <p:cNvSpPr txBox="1"/>
            <p:nvPr/>
          </p:nvSpPr>
          <p:spPr>
            <a:xfrm>
              <a:off x="0" y="102374"/>
              <a:ext cx="2746856" cy="7200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dirty="0"/>
                <a:t>Criteria</a:t>
              </a:r>
            </a:p>
          </p:txBody>
        </p:sp>
      </p:grpSp>
      <p:grpSp>
        <p:nvGrpSpPr>
          <p:cNvPr id="20" name="Group 19">
            <a:extLst>
              <a:ext uri="{FF2B5EF4-FFF2-40B4-BE49-F238E27FC236}">
                <a16:creationId xmlns:a16="http://schemas.microsoft.com/office/drawing/2014/main" id="{3A615B5A-FEC0-4198-90EE-2EB76A4783F7}"/>
              </a:ext>
            </a:extLst>
          </p:cNvPr>
          <p:cNvGrpSpPr/>
          <p:nvPr/>
        </p:nvGrpSpPr>
        <p:grpSpPr>
          <a:xfrm>
            <a:off x="6294572" y="2679241"/>
            <a:ext cx="2746856" cy="3431250"/>
            <a:chOff x="0" y="822374"/>
            <a:chExt cx="2746856" cy="3431250"/>
          </a:xfrm>
        </p:grpSpPr>
        <p:sp>
          <p:nvSpPr>
            <p:cNvPr id="21" name="Rectangle 20">
              <a:extLst>
                <a:ext uri="{FF2B5EF4-FFF2-40B4-BE49-F238E27FC236}">
                  <a16:creationId xmlns:a16="http://schemas.microsoft.com/office/drawing/2014/main" id="{6FB985BA-2647-48D6-B95B-6BC0D04F9D70}"/>
                </a:ext>
              </a:extLst>
            </p:cNvPr>
            <p:cNvSpPr/>
            <p:nvPr/>
          </p:nvSpPr>
          <p:spPr>
            <a:xfrm>
              <a:off x="0" y="822374"/>
              <a:ext cx="2746856" cy="3431250"/>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2" name="TextBox 21">
              <a:extLst>
                <a:ext uri="{FF2B5EF4-FFF2-40B4-BE49-F238E27FC236}">
                  <a16:creationId xmlns:a16="http://schemas.microsoft.com/office/drawing/2014/main" id="{1D43031A-741E-4ECD-BD35-01ECA806FCD4}"/>
                </a:ext>
              </a:extLst>
            </p:cNvPr>
            <p:cNvSpPr txBox="1"/>
            <p:nvPr/>
          </p:nvSpPr>
          <p:spPr>
            <a:xfrm>
              <a:off x="0" y="822374"/>
              <a:ext cx="2746856" cy="34312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3350" tIns="133350" rIns="177800" bIns="200025" numCol="1" spcCol="1270" anchor="t" anchorCtr="0">
              <a:noAutofit/>
            </a:bodyPr>
            <a:lstStyle/>
            <a:p>
              <a:pPr marL="342900" marR="0" lvl="0" indent="-342900">
                <a:lnSpc>
                  <a:spcPct val="107000"/>
                </a:lnSpc>
                <a:spcBef>
                  <a:spcPts val="0"/>
                </a:spcBef>
                <a:spcAft>
                  <a:spcPts val="800"/>
                </a:spcAft>
                <a:buFont typeface="Times New Roman" panose="02020603050405020304" pitchFamily="18"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Classified and Non-classified</a:t>
              </a:r>
            </a:p>
            <a:p>
              <a:pPr marL="342900" marR="0" lvl="0" indent="-342900">
                <a:lnSpc>
                  <a:spcPct val="107000"/>
                </a:lnSpc>
                <a:spcBef>
                  <a:spcPts val="0"/>
                </a:spcBef>
                <a:spcAft>
                  <a:spcPts val="800"/>
                </a:spcAft>
                <a:buFont typeface="Times New Roman" panose="02020603050405020304" pitchFamily="18"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Performed every 6 months</a:t>
              </a:r>
            </a:p>
            <a:p>
              <a:pPr marL="342900" marR="0" lvl="0" indent="-342900">
                <a:lnSpc>
                  <a:spcPct val="107000"/>
                </a:lnSpc>
                <a:spcBef>
                  <a:spcPts val="0"/>
                </a:spcBef>
                <a:spcAft>
                  <a:spcPts val="800"/>
                </a:spcAft>
                <a:buFont typeface="Times New Roman" panose="02020603050405020304" pitchFamily="18"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Performed by Cross functional Leadership Team</a:t>
              </a:r>
            </a:p>
            <a:p>
              <a:pPr marL="342900" marR="0" lvl="0" indent="-342900">
                <a:lnSpc>
                  <a:spcPct val="107000"/>
                </a:lnSpc>
                <a:spcBef>
                  <a:spcPts val="0"/>
                </a:spcBef>
                <a:spcAft>
                  <a:spcPts val="800"/>
                </a:spcAft>
                <a:buFont typeface="Times New Roman" panose="02020603050405020304" pitchFamily="18"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Driven by PM</a:t>
              </a:r>
            </a:p>
            <a:p>
              <a:pPr marL="342900" marR="0" lvl="0" indent="-342900">
                <a:lnSpc>
                  <a:spcPct val="107000"/>
                </a:lnSpc>
                <a:spcBef>
                  <a:spcPts val="0"/>
                </a:spcBef>
                <a:spcAft>
                  <a:spcPts val="800"/>
                </a:spcAft>
                <a:buFont typeface="Times New Roman" panose="02020603050405020304" pitchFamily="18"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Executed in CMMS</a:t>
              </a:r>
            </a:p>
          </p:txBody>
        </p:sp>
      </p:grpSp>
    </p:spTree>
    <p:extLst>
      <p:ext uri="{BB962C8B-B14F-4D97-AF65-F5344CB8AC3E}">
        <p14:creationId xmlns:p14="http://schemas.microsoft.com/office/powerpoint/2010/main" val="4268431374"/>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21514-0F56-47F5-AF4D-F27756627CD5}"/>
              </a:ext>
            </a:extLst>
          </p:cNvPr>
          <p:cNvSpPr>
            <a:spLocks noGrp="1"/>
          </p:cNvSpPr>
          <p:nvPr>
            <p:ph type="title"/>
          </p:nvPr>
        </p:nvSpPr>
        <p:spPr/>
        <p:txBody>
          <a:bodyPr/>
          <a:lstStyle/>
          <a:p>
            <a:endParaRPr lang="en-US" dirty="0"/>
          </a:p>
        </p:txBody>
      </p:sp>
      <p:sp>
        <p:nvSpPr>
          <p:cNvPr id="3" name="Slide Number Placeholder 2">
            <a:extLst>
              <a:ext uri="{FF2B5EF4-FFF2-40B4-BE49-F238E27FC236}">
                <a16:creationId xmlns:a16="http://schemas.microsoft.com/office/drawing/2014/main" id="{836F374C-2C1F-4EB4-BEAE-36E5BA6C48FB}"/>
              </a:ext>
            </a:extLst>
          </p:cNvPr>
          <p:cNvSpPr>
            <a:spLocks noGrp="1"/>
          </p:cNvSpPr>
          <p:nvPr>
            <p:ph type="sldNum" sz="quarter" idx="4"/>
          </p:nvPr>
        </p:nvSpPr>
        <p:spPr/>
        <p:txBody>
          <a:bodyPr/>
          <a:lstStyle/>
          <a:p>
            <a:fld id="{AD6BAA4E-5F47-E640-8B90-67FB6D90528D}" type="slidenum">
              <a:rPr lang="en-US" smtClean="0"/>
              <a:pPr/>
              <a:t>23</a:t>
            </a:fld>
            <a:endParaRPr lang="en-US"/>
          </a:p>
        </p:txBody>
      </p:sp>
      <p:sp>
        <p:nvSpPr>
          <p:cNvPr id="6" name="Content Placeholder 5">
            <a:extLst>
              <a:ext uri="{FF2B5EF4-FFF2-40B4-BE49-F238E27FC236}">
                <a16:creationId xmlns:a16="http://schemas.microsoft.com/office/drawing/2014/main" id="{A64F0C09-AF50-4889-80AB-58B6C5D00EDC}"/>
              </a:ext>
            </a:extLst>
          </p:cNvPr>
          <p:cNvSpPr>
            <a:spLocks noGrp="1"/>
          </p:cNvSpPr>
          <p:nvPr>
            <p:ph idx="1"/>
          </p:nvPr>
        </p:nvSpPr>
        <p:spPr/>
        <p:txBody>
          <a:bodyPr/>
          <a:lstStyle/>
          <a:p>
            <a:pPr marL="285750" indent="-285750">
              <a:buFont typeface="Arial" panose="020B0604020202020204" pitchFamily="34" charset="0"/>
              <a:buChar char="•"/>
            </a:pPr>
            <a:r>
              <a:rPr lang="en-US" dirty="0"/>
              <a:t>Work Orders should provide sufficient information to facilitate the continual improvement process and provide an accurate asset history. Governance activities such as trend analysis, review of overdue work, deviations, and performance reporting are examples where feedback from work execution process can be valuable to understand Fitness for Manufacturing</a:t>
            </a:r>
          </a:p>
          <a:p>
            <a:pPr marL="285750" indent="-285750">
              <a:buFont typeface="Arial" panose="020B0604020202020204" pitchFamily="34" charset="0"/>
              <a:buChar char="•"/>
            </a:pPr>
            <a:r>
              <a:rPr lang="en-US" dirty="0"/>
              <a:t>Trend maintenance activities as a means of achieving a higher level of asset performance</a:t>
            </a:r>
          </a:p>
          <a:p>
            <a:pPr marL="285750" indent="-285750">
              <a:buFont typeface="Arial" panose="020B0604020202020204" pitchFamily="34" charset="0"/>
              <a:buChar char="•"/>
            </a:pPr>
            <a:r>
              <a:rPr lang="en-US" dirty="0"/>
              <a:t>Establish control limits based on facility/equipment history along with age of asset</a:t>
            </a:r>
          </a:p>
          <a:p>
            <a:pPr marL="285750" indent="-285750">
              <a:buFont typeface="Arial" panose="020B0604020202020204" pitchFamily="34" charset="0"/>
              <a:buChar char="•"/>
            </a:pPr>
            <a:r>
              <a:rPr lang="en-US" dirty="0"/>
              <a:t>Establish periodic reporting to document and affirm fitness for manufacturing</a:t>
            </a:r>
          </a:p>
          <a:p>
            <a:pPr marL="285750" indent="-285750">
              <a:buFont typeface="Arial" panose="020B0604020202020204" pitchFamily="34" charset="0"/>
              <a:buChar char="•"/>
            </a:pPr>
            <a:r>
              <a:rPr lang="en-US" dirty="0"/>
              <a:t>Report elements may include:</a:t>
            </a:r>
          </a:p>
          <a:p>
            <a:pPr marL="499062" lvl="2" indent="-285750">
              <a:buFont typeface="Arial" panose="020B0604020202020204" pitchFamily="34" charset="0"/>
              <a:buChar char="•"/>
            </a:pPr>
            <a:r>
              <a:rPr lang="en-US" dirty="0"/>
              <a:t>Corrective Work Order Trends</a:t>
            </a:r>
          </a:p>
          <a:p>
            <a:pPr marL="499062" lvl="2" indent="-285750">
              <a:buFont typeface="Arial" panose="020B0604020202020204" pitchFamily="34" charset="0"/>
              <a:buChar char="•"/>
            </a:pPr>
            <a:r>
              <a:rPr lang="en-US" dirty="0"/>
              <a:t>Review of deviations related to critical failures/findings and decisions to continue manufacturing at risk</a:t>
            </a:r>
          </a:p>
          <a:p>
            <a:pPr marL="499062" lvl="2" indent="-285750">
              <a:buFont typeface="Arial" panose="020B0604020202020204" pitchFamily="34" charset="0"/>
              <a:buChar char="•"/>
            </a:pPr>
            <a:r>
              <a:rPr lang="en-US" dirty="0"/>
              <a:t>Review Overdue PM Work</a:t>
            </a:r>
          </a:p>
          <a:p>
            <a:pPr marL="499062" lvl="2" indent="-285750">
              <a:buFont typeface="Arial" panose="020B0604020202020204" pitchFamily="34" charset="0"/>
              <a:buChar char="•"/>
            </a:pPr>
            <a:r>
              <a:rPr lang="en-US" dirty="0"/>
              <a:t>Procedural summary – changes that could affect the FFM program and/or recommendations for improvement</a:t>
            </a:r>
          </a:p>
          <a:p>
            <a:pPr marL="499062" lvl="2" indent="-285750">
              <a:buFont typeface="Arial" panose="020B0604020202020204" pitchFamily="34" charset="0"/>
              <a:buChar char="•"/>
            </a:pPr>
            <a:r>
              <a:rPr lang="en-US" dirty="0"/>
              <a:t>CAPAs/Pending Capital Work</a:t>
            </a:r>
          </a:p>
          <a:p>
            <a:pPr marL="499062" lvl="2" indent="-285750">
              <a:buFont typeface="Arial" panose="020B0604020202020204" pitchFamily="34" charset="0"/>
              <a:buChar char="•"/>
            </a:pPr>
            <a:r>
              <a:rPr lang="en-US" dirty="0"/>
              <a:t>Follow-up actions/decisions</a:t>
            </a:r>
          </a:p>
        </p:txBody>
      </p:sp>
      <p:sp>
        <p:nvSpPr>
          <p:cNvPr id="7" name="Title 1">
            <a:extLst>
              <a:ext uri="{FF2B5EF4-FFF2-40B4-BE49-F238E27FC236}">
                <a16:creationId xmlns:a16="http://schemas.microsoft.com/office/drawing/2014/main" id="{B1D9FF5C-CD13-408D-A1C9-FFE4656701B8}"/>
              </a:ext>
            </a:extLst>
          </p:cNvPr>
          <p:cNvSpPr txBox="1">
            <a:spLocks/>
          </p:cNvSpPr>
          <p:nvPr/>
        </p:nvSpPr>
        <p:spPr>
          <a:xfrm>
            <a:off x="287546" y="263961"/>
            <a:ext cx="8568908" cy="513266"/>
          </a:xfrm>
        </p:spPr>
        <p:txBody>
          <a:bodyPr anchor="t"/>
          <a:lstStyle>
            <a:lvl1pPr algn="ctr" defTabSz="571478" rtl="0" eaLnBrk="1" latinLnBrk="0" hangingPunct="1">
              <a:spcBef>
                <a:spcPct val="0"/>
              </a:spcBef>
              <a:buNone/>
              <a:defRPr sz="2750" kern="1200">
                <a:solidFill>
                  <a:schemeClr val="tx1"/>
                </a:solidFill>
                <a:latin typeface="+mj-lt"/>
                <a:ea typeface="+mj-ea"/>
                <a:cs typeface="+mj-cs"/>
              </a:defRPr>
            </a:lvl1pPr>
          </a:lstStyle>
          <a:p>
            <a:r>
              <a:rPr lang="en-US"/>
              <a:t>Governance and Oversight</a:t>
            </a:r>
          </a:p>
        </p:txBody>
      </p:sp>
    </p:spTree>
    <p:extLst>
      <p:ext uri="{BB962C8B-B14F-4D97-AF65-F5344CB8AC3E}">
        <p14:creationId xmlns:p14="http://schemas.microsoft.com/office/powerpoint/2010/main" val="1587521993"/>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7075A08-6B47-40BE-819E-748C879ED151}"/>
              </a:ext>
            </a:extLst>
          </p:cNvPr>
          <p:cNvSpPr>
            <a:spLocks noGrp="1"/>
          </p:cNvSpPr>
          <p:nvPr>
            <p:ph idx="1"/>
          </p:nvPr>
        </p:nvSpPr>
        <p:spPr>
          <a:xfrm>
            <a:off x="272059" y="1192071"/>
            <a:ext cx="8488297" cy="4061893"/>
          </a:xfrm>
        </p:spPr>
        <p:txBody>
          <a:bodyPr/>
          <a:lstStyle/>
          <a:p>
            <a:pPr marL="285750" indent="-285750">
              <a:buFont typeface="Arial" panose="020B0604020202020204" pitchFamily="34" charset="0"/>
              <a:buChar char="•"/>
            </a:pPr>
            <a:r>
              <a:rPr lang="en-US" sz="1800" b="0" dirty="0">
                <a:solidFill>
                  <a:schemeClr val="tx1"/>
                </a:solidFill>
              </a:rPr>
              <a:t>Apply resources to form a team to track end of life and reliability for equipment systems.</a:t>
            </a:r>
          </a:p>
          <a:p>
            <a:pPr marL="285750" indent="-285750">
              <a:buFont typeface="Arial" panose="020B0604020202020204" pitchFamily="34" charset="0"/>
              <a:buChar char="•"/>
            </a:pPr>
            <a:r>
              <a:rPr lang="en-US" sz="1800" b="0" dirty="0">
                <a:solidFill>
                  <a:schemeClr val="tx1"/>
                </a:solidFill>
              </a:rPr>
              <a:t>Reference ISPE Guide for Maintenance and Reliability.</a:t>
            </a:r>
          </a:p>
          <a:p>
            <a:pPr marL="285750" indent="-285750">
              <a:buFont typeface="Arial" panose="020B0604020202020204" pitchFamily="34" charset="0"/>
              <a:buChar char="•"/>
            </a:pPr>
            <a:r>
              <a:rPr lang="en-US" sz="1800" b="0" dirty="0">
                <a:solidFill>
                  <a:schemeClr val="tx1"/>
                </a:solidFill>
              </a:rPr>
              <a:t>Ensure procedures are in place for handling rouge / scratches / small parts.</a:t>
            </a:r>
          </a:p>
          <a:p>
            <a:pPr marL="285750" indent="-285750">
              <a:buFont typeface="Arial" panose="020B0604020202020204" pitchFamily="34" charset="0"/>
              <a:buChar char="•"/>
            </a:pPr>
            <a:r>
              <a:rPr lang="en-US" sz="1800" b="0" dirty="0">
                <a:solidFill>
                  <a:schemeClr val="tx1"/>
                </a:solidFill>
              </a:rPr>
              <a:t>Proactively determine work scheduling (Preventive Maintenance, Corrective Maintenance) and resource loading. </a:t>
            </a:r>
          </a:p>
          <a:p>
            <a:pPr marL="285750" indent="-285750">
              <a:buFont typeface="Arial" panose="020B0604020202020204" pitchFamily="34" charset="0"/>
              <a:buChar char="•"/>
            </a:pPr>
            <a:r>
              <a:rPr lang="en-US" sz="1800" b="0" dirty="0">
                <a:solidFill>
                  <a:schemeClr val="tx1"/>
                </a:solidFill>
              </a:rPr>
              <a:t>Utilize CMMS software and other systems to perform effective queries and tracking of progress.</a:t>
            </a:r>
          </a:p>
          <a:p>
            <a:pPr marL="285750" indent="-285750">
              <a:buFont typeface="Arial" panose="020B0604020202020204" pitchFamily="34" charset="0"/>
              <a:buChar char="•"/>
            </a:pPr>
            <a:r>
              <a:rPr lang="en-US" sz="1800" b="0" dirty="0">
                <a:solidFill>
                  <a:schemeClr val="tx1"/>
                </a:solidFill>
              </a:rPr>
              <a:t>Form and maintain partnerships between involved departments (Engineering, Facilities/Maintenance, Manufacturing, Quality, etc.)</a:t>
            </a:r>
          </a:p>
          <a:p>
            <a:pPr marL="285750" indent="-285750">
              <a:buFont typeface="Arial" panose="020B0604020202020204" pitchFamily="34" charset="0"/>
              <a:buChar char="•"/>
            </a:pPr>
            <a:r>
              <a:rPr lang="en-US" sz="1800" b="0" dirty="0">
                <a:solidFill>
                  <a:schemeClr val="tx1"/>
                </a:solidFill>
              </a:rPr>
              <a:t>Seek commitment from executive leadership.</a:t>
            </a:r>
          </a:p>
          <a:p>
            <a:pPr marL="285750" indent="-285750">
              <a:buFont typeface="Arial" panose="020B0604020202020204" pitchFamily="34" charset="0"/>
              <a:buChar char="•"/>
            </a:pPr>
            <a:r>
              <a:rPr lang="en-US" sz="1800" b="0" dirty="0">
                <a:solidFill>
                  <a:schemeClr val="tx1"/>
                </a:solidFill>
              </a:rPr>
              <a:t>Establish in-house capabilities for system maintenance / remediation (e.g., passivation) where feasible.</a:t>
            </a:r>
          </a:p>
          <a:p>
            <a:endParaRPr lang="en-US" sz="1800" dirty="0"/>
          </a:p>
          <a:p>
            <a:endParaRPr lang="en-US" sz="1800" dirty="0"/>
          </a:p>
        </p:txBody>
      </p:sp>
      <p:sp>
        <p:nvSpPr>
          <p:cNvPr id="3" name="Slide Number Placeholder 2">
            <a:extLst>
              <a:ext uri="{FF2B5EF4-FFF2-40B4-BE49-F238E27FC236}">
                <a16:creationId xmlns:a16="http://schemas.microsoft.com/office/drawing/2014/main" id="{ADE01307-56BE-43B0-9DA8-5440CC39FC4E}"/>
              </a:ext>
            </a:extLst>
          </p:cNvPr>
          <p:cNvSpPr>
            <a:spLocks noGrp="1"/>
          </p:cNvSpPr>
          <p:nvPr>
            <p:ph type="sldNum" sz="quarter" idx="12"/>
          </p:nvPr>
        </p:nvSpPr>
        <p:spPr/>
        <p:txBody>
          <a:bodyPr/>
          <a:lstStyle/>
          <a:p>
            <a:fld id="{677431CD-109D-4799-81C2-761F8C28FE26}" type="slidenum">
              <a:rPr lang="en-CA" smtClean="0"/>
              <a:t>24</a:t>
            </a:fld>
            <a:endParaRPr lang="en-CA"/>
          </a:p>
        </p:txBody>
      </p:sp>
      <p:sp>
        <p:nvSpPr>
          <p:cNvPr id="4" name="Text Placeholder 3">
            <a:extLst>
              <a:ext uri="{FF2B5EF4-FFF2-40B4-BE49-F238E27FC236}">
                <a16:creationId xmlns:a16="http://schemas.microsoft.com/office/drawing/2014/main" id="{A1ED6189-16F5-4E70-8536-0C14538901B2}"/>
              </a:ext>
            </a:extLst>
          </p:cNvPr>
          <p:cNvSpPr>
            <a:spLocks noGrp="1"/>
          </p:cNvSpPr>
          <p:nvPr>
            <p:ph type="body" sz="quarter" idx="13"/>
          </p:nvPr>
        </p:nvSpPr>
        <p:spPr>
          <a:xfrm>
            <a:off x="379679" y="382327"/>
            <a:ext cx="8380677" cy="423432"/>
          </a:xfrm>
        </p:spPr>
        <p:txBody>
          <a:bodyPr anchor="t"/>
          <a:lstStyle/>
          <a:p>
            <a:pPr algn="ctr">
              <a:spcBef>
                <a:spcPct val="0"/>
              </a:spcBef>
            </a:pPr>
            <a:r>
              <a:rPr lang="en-US" sz="2750" b="0" dirty="0">
                <a:solidFill>
                  <a:schemeClr val="tx1"/>
                </a:solidFill>
                <a:latin typeface="+mj-lt"/>
                <a:ea typeface="+mj-ea"/>
                <a:cs typeface="+mj-cs"/>
              </a:rPr>
              <a:t>Recommendations &amp; Lessons Learned</a:t>
            </a:r>
          </a:p>
        </p:txBody>
      </p:sp>
    </p:spTree>
    <p:extLst>
      <p:ext uri="{BB962C8B-B14F-4D97-AF65-F5344CB8AC3E}">
        <p14:creationId xmlns:p14="http://schemas.microsoft.com/office/powerpoint/2010/main" val="39664223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Questions and answers Pictures, Questions and answers Stock Photos &amp; Images  | Depositphotos®">
            <a:extLst>
              <a:ext uri="{FF2B5EF4-FFF2-40B4-BE49-F238E27FC236}">
                <a16:creationId xmlns:a16="http://schemas.microsoft.com/office/drawing/2014/main" id="{D38E1415-CD63-4BE8-9045-062F24E0D903}"/>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1493256" y="1469633"/>
            <a:ext cx="5758572" cy="2879286"/>
          </a:xfrm>
          <a:prstGeom prst="rect">
            <a:avLst/>
          </a:prstGeom>
          <a:solidFill>
            <a:srgbClr val="FFFFFF"/>
          </a:solidFill>
        </p:spPr>
      </p:pic>
      <p:sp>
        <p:nvSpPr>
          <p:cNvPr id="71" name="Slide Number Placeholder 2">
            <a:extLst>
              <a:ext uri="{FF2B5EF4-FFF2-40B4-BE49-F238E27FC236}">
                <a16:creationId xmlns:a16="http://schemas.microsoft.com/office/drawing/2014/main" id="{47D00A4D-D363-4E87-BC4A-1B7524345219}"/>
              </a:ext>
            </a:extLst>
          </p:cNvPr>
          <p:cNvSpPr>
            <a:spLocks noGrp="1"/>
          </p:cNvSpPr>
          <p:nvPr>
            <p:ph type="sldNum" sz="quarter" idx="12"/>
          </p:nvPr>
        </p:nvSpPr>
        <p:spPr>
          <a:xfrm>
            <a:off x="8697278" y="6229067"/>
            <a:ext cx="304373" cy="365125"/>
          </a:xfrm>
        </p:spPr>
        <p:txBody>
          <a:bodyPr/>
          <a:lstStyle/>
          <a:p>
            <a:pPr>
              <a:spcAft>
                <a:spcPts val="600"/>
              </a:spcAft>
            </a:pPr>
            <a:fld id="{677431CD-109D-4799-81C2-761F8C28FE26}" type="slidenum">
              <a:rPr lang="en-CA" smtClean="0"/>
              <a:pPr>
                <a:spcAft>
                  <a:spcPts val="600"/>
                </a:spcAft>
              </a:pPr>
              <a:t>25</a:t>
            </a:fld>
            <a:endParaRPr lang="en-CA"/>
          </a:p>
        </p:txBody>
      </p:sp>
    </p:spTree>
    <p:extLst>
      <p:ext uri="{BB962C8B-B14F-4D97-AF65-F5344CB8AC3E}">
        <p14:creationId xmlns:p14="http://schemas.microsoft.com/office/powerpoint/2010/main" val="3015925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Rectangle 187">
            <a:extLst>
              <a:ext uri="{FF2B5EF4-FFF2-40B4-BE49-F238E27FC236}">
                <a16:creationId xmlns:a16="http://schemas.microsoft.com/office/drawing/2014/main" id="{CCD586BD-BF05-4B96-B397-C59E07F34E99}"/>
              </a:ext>
            </a:extLst>
          </p:cNvPr>
          <p:cNvSpPr/>
          <p:nvPr/>
        </p:nvSpPr>
        <p:spPr>
          <a:xfrm>
            <a:off x="2191876" y="2773482"/>
            <a:ext cx="4853894" cy="630942"/>
          </a:xfrm>
          <a:prstGeom prst="rect">
            <a:avLst/>
          </a:prstGeom>
        </p:spPr>
        <p:txBody>
          <a:bodyPr wrap="none">
            <a:spAutoFit/>
          </a:bodyPr>
          <a:lstStyle/>
          <a:p>
            <a:pPr algn="ctr">
              <a:lnSpc>
                <a:spcPts val="2400"/>
              </a:lnSpc>
            </a:pPr>
            <a:r>
              <a:rPr lang="en-GB" sz="2550" dirty="0">
                <a:solidFill>
                  <a:srgbClr val="2D4863"/>
                </a:solidFill>
                <a:latin typeface="Franklin Gothic Heavy" panose="020B0903020102020204" pitchFamily="34" charset="0"/>
              </a:rPr>
              <a:t>~ONE BILLION PEOPLE</a:t>
            </a:r>
          </a:p>
          <a:p>
            <a:pPr algn="ctr">
              <a:lnSpc>
                <a:spcPts val="1800"/>
              </a:lnSpc>
            </a:pPr>
            <a:r>
              <a:rPr lang="en-GB" sz="1950" dirty="0">
                <a:solidFill>
                  <a:srgbClr val="2D4863"/>
                </a:solidFill>
                <a:latin typeface="Franklin Gothic Book" panose="020B0503020102020204" pitchFamily="34" charset="0"/>
              </a:rPr>
              <a:t>affected by neurological disorders worldwide</a:t>
            </a:r>
          </a:p>
        </p:txBody>
      </p:sp>
      <p:sp>
        <p:nvSpPr>
          <p:cNvPr id="189" name="Rectangle 188">
            <a:extLst>
              <a:ext uri="{FF2B5EF4-FFF2-40B4-BE49-F238E27FC236}">
                <a16:creationId xmlns:a16="http://schemas.microsoft.com/office/drawing/2014/main" id="{F5AE17AD-2474-45DC-A4F3-760DD8A46170}"/>
              </a:ext>
            </a:extLst>
          </p:cNvPr>
          <p:cNvSpPr/>
          <p:nvPr/>
        </p:nvSpPr>
        <p:spPr>
          <a:xfrm>
            <a:off x="2105138" y="5928344"/>
            <a:ext cx="4933723" cy="361637"/>
          </a:xfrm>
          <a:prstGeom prst="rect">
            <a:avLst/>
          </a:prstGeom>
        </p:spPr>
        <p:txBody>
          <a:bodyPr wrap="none">
            <a:spAutoFit/>
          </a:bodyPr>
          <a:lstStyle/>
          <a:p>
            <a:pPr eaLnBrk="0" fontAlgn="base" hangingPunct="0">
              <a:lnSpc>
                <a:spcPts val="2100"/>
              </a:lnSpc>
              <a:spcBef>
                <a:spcPct val="0"/>
              </a:spcBef>
              <a:spcAft>
                <a:spcPct val="0"/>
              </a:spcAft>
            </a:pPr>
            <a:r>
              <a:rPr lang="en-GB" sz="1950" dirty="0">
                <a:solidFill>
                  <a:srgbClr val="2D4863"/>
                </a:solidFill>
                <a:latin typeface="Franklin Gothic Book" panose="020B0503020102020204" pitchFamily="34" charset="0"/>
              </a:rPr>
              <a:t>Huge impact to the global healthcare system </a:t>
            </a:r>
          </a:p>
        </p:txBody>
      </p:sp>
      <p:grpSp>
        <p:nvGrpSpPr>
          <p:cNvPr id="2" name="Group 1">
            <a:extLst>
              <a:ext uri="{FF2B5EF4-FFF2-40B4-BE49-F238E27FC236}">
                <a16:creationId xmlns:a16="http://schemas.microsoft.com/office/drawing/2014/main" id="{F09E117D-3386-4424-9044-CEDF17030A9A}"/>
              </a:ext>
            </a:extLst>
          </p:cNvPr>
          <p:cNvGrpSpPr/>
          <p:nvPr/>
        </p:nvGrpSpPr>
        <p:grpSpPr>
          <a:xfrm>
            <a:off x="175410" y="3534618"/>
            <a:ext cx="1434704" cy="2450306"/>
            <a:chOff x="4144963" y="1692275"/>
            <a:chExt cx="1912938" cy="3267075"/>
          </a:xfrm>
        </p:grpSpPr>
        <p:sp>
          <p:nvSpPr>
            <p:cNvPr id="193" name="Rectangle 192">
              <a:extLst>
                <a:ext uri="{FF2B5EF4-FFF2-40B4-BE49-F238E27FC236}">
                  <a16:creationId xmlns:a16="http://schemas.microsoft.com/office/drawing/2014/main" id="{1D26E129-8731-4144-B825-82424C6655E8}"/>
                </a:ext>
              </a:extLst>
            </p:cNvPr>
            <p:cNvSpPr>
              <a:spLocks noChangeArrowheads="1"/>
            </p:cNvSpPr>
            <p:nvPr/>
          </p:nvSpPr>
          <p:spPr bwMode="auto">
            <a:xfrm>
              <a:off x="4144963" y="1692275"/>
              <a:ext cx="1912938" cy="1631950"/>
            </a:xfrm>
            <a:prstGeom prst="rect">
              <a:avLst/>
            </a:prstGeom>
            <a:blipFill dpi="0" rotWithShape="1">
              <a:blip r:embed="rId3" cstate="email">
                <a:extLst>
                  <a:ext uri="{28A0092B-C50C-407E-A947-70E740481C1C}">
                    <a14:useLocalDpi xmlns:a14="http://schemas.microsoft.com/office/drawing/2010/main"/>
                  </a:ext>
                </a:extLst>
              </a:blip>
              <a:srcRect/>
              <a:stretch>
                <a:fillRect/>
              </a:stretch>
            </a:blipFill>
            <a:ln>
              <a:noFill/>
            </a:ln>
          </p:spPr>
          <p:txBody>
            <a:bodyPr vert="horz" wrap="square" lIns="68580" tIns="34290" rIns="68580" bIns="34290" numCol="1" anchor="t" anchorCtr="0" compatLnSpc="1">
              <a:prstTxWarp prst="textNoShape">
                <a:avLst/>
              </a:prstTxWarp>
            </a:bodyPr>
            <a:lstStyle/>
            <a:p>
              <a:endParaRPr lang="en-GB" sz="1350"/>
            </a:p>
          </p:txBody>
        </p:sp>
        <p:sp>
          <p:nvSpPr>
            <p:cNvPr id="198" name="Rectangle 197">
              <a:extLst>
                <a:ext uri="{FF2B5EF4-FFF2-40B4-BE49-F238E27FC236}">
                  <a16:creationId xmlns:a16="http://schemas.microsoft.com/office/drawing/2014/main" id="{8703D61A-D096-4457-9EA4-F6E24AB47C37}"/>
                </a:ext>
              </a:extLst>
            </p:cNvPr>
            <p:cNvSpPr>
              <a:spLocks noChangeArrowheads="1"/>
            </p:cNvSpPr>
            <p:nvPr/>
          </p:nvSpPr>
          <p:spPr bwMode="auto">
            <a:xfrm>
              <a:off x="4144963" y="3324225"/>
              <a:ext cx="1912938" cy="1635125"/>
            </a:xfrm>
            <a:prstGeom prst="rect">
              <a:avLst/>
            </a:prstGeom>
            <a:solidFill>
              <a:srgbClr val="E1E2E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68580" tIns="34290" rIns="68580" bIns="34290" numCol="1" anchor="ctr" anchorCtr="0" compatLnSpc="1">
              <a:prstTxWarp prst="textNoShape">
                <a:avLst/>
              </a:prstTxWarp>
            </a:bodyPr>
            <a:lstStyle/>
            <a:p>
              <a:pPr algn="ctr" eaLnBrk="0" fontAlgn="base" hangingPunct="0">
                <a:lnSpc>
                  <a:spcPts val="1200"/>
                </a:lnSpc>
                <a:spcBef>
                  <a:spcPct val="0"/>
                </a:spcBef>
                <a:spcAft>
                  <a:spcPct val="0"/>
                </a:spcAft>
              </a:pPr>
              <a:r>
                <a:rPr lang="en-GB" sz="1200" dirty="0">
                  <a:solidFill>
                    <a:srgbClr val="2D4863"/>
                  </a:solidFill>
                  <a:latin typeface="Franklin Gothic Demi" panose="020B0703020102020204" pitchFamily="34" charset="0"/>
                </a:rPr>
                <a:t>MULTIPLE </a:t>
              </a:r>
            </a:p>
            <a:p>
              <a:pPr algn="ctr" eaLnBrk="0" fontAlgn="base" hangingPunct="0">
                <a:lnSpc>
                  <a:spcPts val="1200"/>
                </a:lnSpc>
                <a:spcBef>
                  <a:spcPct val="0"/>
                </a:spcBef>
                <a:spcAft>
                  <a:spcPct val="0"/>
                </a:spcAft>
              </a:pPr>
              <a:r>
                <a:rPr lang="en-GB" sz="1200" dirty="0">
                  <a:solidFill>
                    <a:srgbClr val="2D4863"/>
                  </a:solidFill>
                  <a:latin typeface="Franklin Gothic Demi" panose="020B0703020102020204" pitchFamily="34" charset="0"/>
                </a:rPr>
                <a:t>SCLEROSIS </a:t>
              </a:r>
            </a:p>
          </p:txBody>
        </p:sp>
      </p:grpSp>
      <p:sp>
        <p:nvSpPr>
          <p:cNvPr id="195" name="Rectangle 194">
            <a:extLst>
              <a:ext uri="{FF2B5EF4-FFF2-40B4-BE49-F238E27FC236}">
                <a16:creationId xmlns:a16="http://schemas.microsoft.com/office/drawing/2014/main" id="{7CB91C7B-C0E2-46F4-8BA9-3A14A09E16A2}"/>
              </a:ext>
            </a:extLst>
          </p:cNvPr>
          <p:cNvSpPr>
            <a:spLocks noChangeArrowheads="1"/>
          </p:cNvSpPr>
          <p:nvPr/>
        </p:nvSpPr>
        <p:spPr bwMode="auto">
          <a:xfrm>
            <a:off x="4612082" y="3534618"/>
            <a:ext cx="1435894" cy="1223963"/>
          </a:xfrm>
          <a:prstGeom prst="rect">
            <a:avLst/>
          </a:prstGeom>
          <a:blipFill dpi="0" rotWithShape="1">
            <a:blip r:embed="rId4" cstate="email">
              <a:extLst>
                <a:ext uri="{28A0092B-C50C-407E-A947-70E740481C1C}">
                  <a14:useLocalDpi xmlns:a14="http://schemas.microsoft.com/office/drawing/2010/main"/>
                </a:ext>
              </a:extLst>
            </a:blip>
            <a:srcRect/>
            <a:stretch>
              <a:fillRect/>
            </a:stretch>
          </a:blipFill>
          <a:ln>
            <a:noFill/>
          </a:ln>
        </p:spPr>
        <p:txBody>
          <a:bodyPr vert="horz" wrap="square" lIns="68580" tIns="34290" rIns="68580" bIns="34290" numCol="1" anchor="t" anchorCtr="0" compatLnSpc="1">
            <a:prstTxWarp prst="textNoShape">
              <a:avLst/>
            </a:prstTxWarp>
          </a:bodyPr>
          <a:lstStyle/>
          <a:p>
            <a:endParaRPr lang="en-GB" sz="1350"/>
          </a:p>
        </p:txBody>
      </p:sp>
      <p:sp>
        <p:nvSpPr>
          <p:cNvPr id="199" name="Rectangle 198">
            <a:extLst>
              <a:ext uri="{FF2B5EF4-FFF2-40B4-BE49-F238E27FC236}">
                <a16:creationId xmlns:a16="http://schemas.microsoft.com/office/drawing/2014/main" id="{F65AD7C8-D5EA-4552-B09D-CE176F43CE4C}"/>
              </a:ext>
            </a:extLst>
          </p:cNvPr>
          <p:cNvSpPr>
            <a:spLocks noChangeArrowheads="1"/>
          </p:cNvSpPr>
          <p:nvPr/>
        </p:nvSpPr>
        <p:spPr bwMode="auto">
          <a:xfrm>
            <a:off x="6095568" y="4756198"/>
            <a:ext cx="1435894" cy="1226344"/>
          </a:xfrm>
          <a:prstGeom prst="rect">
            <a:avLst/>
          </a:prstGeom>
          <a:solidFill>
            <a:srgbClr val="E1E2E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68580" tIns="34290" rIns="68580" bIns="34290" numCol="1" anchor="ctr" anchorCtr="0" compatLnSpc="1">
            <a:prstTxWarp prst="textNoShape">
              <a:avLst/>
            </a:prstTxWarp>
          </a:bodyPr>
          <a:lstStyle/>
          <a:p>
            <a:pPr algn="ctr" eaLnBrk="0" fontAlgn="base" hangingPunct="0">
              <a:lnSpc>
                <a:spcPts val="1200"/>
              </a:lnSpc>
              <a:spcBef>
                <a:spcPct val="0"/>
              </a:spcBef>
              <a:spcAft>
                <a:spcPct val="0"/>
              </a:spcAft>
            </a:pPr>
            <a:r>
              <a:rPr lang="en-GB" sz="1200" dirty="0">
                <a:solidFill>
                  <a:srgbClr val="2D4863"/>
                </a:solidFill>
                <a:latin typeface="Franklin Gothic Demi" panose="020B0703020102020204" pitchFamily="34" charset="0"/>
              </a:rPr>
              <a:t>PROGRESSIVE </a:t>
            </a:r>
          </a:p>
          <a:p>
            <a:pPr algn="ctr" eaLnBrk="0" fontAlgn="base" hangingPunct="0">
              <a:lnSpc>
                <a:spcPts val="1200"/>
              </a:lnSpc>
              <a:spcBef>
                <a:spcPct val="0"/>
              </a:spcBef>
              <a:spcAft>
                <a:spcPct val="0"/>
              </a:spcAft>
            </a:pPr>
            <a:r>
              <a:rPr lang="en-GB" sz="1200" dirty="0">
                <a:solidFill>
                  <a:srgbClr val="2D4863"/>
                </a:solidFill>
                <a:latin typeface="Franklin Gothic Demi" panose="020B0703020102020204" pitchFamily="34" charset="0"/>
              </a:rPr>
              <a:t>SUPRANUCLEAR </a:t>
            </a:r>
          </a:p>
          <a:p>
            <a:pPr algn="ctr" eaLnBrk="0" fontAlgn="base" hangingPunct="0">
              <a:lnSpc>
                <a:spcPts val="1200"/>
              </a:lnSpc>
              <a:spcBef>
                <a:spcPct val="0"/>
              </a:spcBef>
              <a:spcAft>
                <a:spcPct val="0"/>
              </a:spcAft>
            </a:pPr>
            <a:r>
              <a:rPr lang="en-GB" sz="1200" dirty="0">
                <a:solidFill>
                  <a:srgbClr val="2D4863"/>
                </a:solidFill>
                <a:latin typeface="Franklin Gothic Demi" panose="020B0703020102020204" pitchFamily="34" charset="0"/>
              </a:rPr>
              <a:t>PALSY </a:t>
            </a:r>
          </a:p>
        </p:txBody>
      </p:sp>
      <p:sp>
        <p:nvSpPr>
          <p:cNvPr id="192" name="Rectangle 191">
            <a:extLst>
              <a:ext uri="{FF2B5EF4-FFF2-40B4-BE49-F238E27FC236}">
                <a16:creationId xmlns:a16="http://schemas.microsoft.com/office/drawing/2014/main" id="{4BD3E733-5A45-489B-84E1-0497B9AFAF31}"/>
              </a:ext>
            </a:extLst>
          </p:cNvPr>
          <p:cNvSpPr>
            <a:spLocks noChangeArrowheads="1"/>
          </p:cNvSpPr>
          <p:nvPr/>
        </p:nvSpPr>
        <p:spPr bwMode="auto">
          <a:xfrm>
            <a:off x="6096550" y="3534618"/>
            <a:ext cx="1438275" cy="1223963"/>
          </a:xfrm>
          <a:prstGeom prst="rect">
            <a:avLst/>
          </a:prstGeom>
          <a:blipFill dpi="0" rotWithShape="1">
            <a:blip r:embed="rId5" cstate="email">
              <a:extLst>
                <a:ext uri="{28A0092B-C50C-407E-A947-70E740481C1C}">
                  <a14:useLocalDpi xmlns:a14="http://schemas.microsoft.com/office/drawing/2010/main"/>
                </a:ext>
              </a:extLst>
            </a:blip>
            <a:srcRect/>
            <a:stretch>
              <a:fillRect/>
            </a:stretch>
          </a:blipFill>
          <a:ln>
            <a:noFill/>
          </a:ln>
        </p:spPr>
        <p:txBody>
          <a:bodyPr vert="horz" wrap="square" lIns="68580" tIns="34290" rIns="68580" bIns="34290" numCol="1" anchor="t" anchorCtr="0" compatLnSpc="1">
            <a:prstTxWarp prst="textNoShape">
              <a:avLst/>
            </a:prstTxWarp>
          </a:bodyPr>
          <a:lstStyle/>
          <a:p>
            <a:endParaRPr lang="en-GB" sz="1350"/>
          </a:p>
        </p:txBody>
      </p:sp>
      <p:sp>
        <p:nvSpPr>
          <p:cNvPr id="200" name="Rectangle 199">
            <a:extLst>
              <a:ext uri="{FF2B5EF4-FFF2-40B4-BE49-F238E27FC236}">
                <a16:creationId xmlns:a16="http://schemas.microsoft.com/office/drawing/2014/main" id="{ADF90EE3-F091-4750-ADA9-D10BD4E1F651}"/>
              </a:ext>
            </a:extLst>
          </p:cNvPr>
          <p:cNvSpPr>
            <a:spLocks noChangeArrowheads="1"/>
          </p:cNvSpPr>
          <p:nvPr/>
        </p:nvSpPr>
        <p:spPr bwMode="auto">
          <a:xfrm>
            <a:off x="4626001" y="4757389"/>
            <a:ext cx="1438275" cy="1226344"/>
          </a:xfrm>
          <a:prstGeom prst="rect">
            <a:avLst/>
          </a:prstGeom>
          <a:solidFill>
            <a:srgbClr val="E1E2E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68580" tIns="34290" rIns="68580" bIns="34290" numCol="1" anchor="ctr" anchorCtr="0" compatLnSpc="1">
            <a:prstTxWarp prst="textNoShape">
              <a:avLst/>
            </a:prstTxWarp>
          </a:bodyPr>
          <a:lstStyle/>
          <a:p>
            <a:pPr algn="ctr" eaLnBrk="0" fontAlgn="base" hangingPunct="0">
              <a:lnSpc>
                <a:spcPts val="1200"/>
              </a:lnSpc>
              <a:spcBef>
                <a:spcPct val="0"/>
              </a:spcBef>
              <a:spcAft>
                <a:spcPct val="0"/>
              </a:spcAft>
            </a:pPr>
            <a:r>
              <a:rPr lang="en-GB" sz="1200" dirty="0">
                <a:solidFill>
                  <a:srgbClr val="2D4863"/>
                </a:solidFill>
                <a:latin typeface="Franklin Gothic Demi" panose="020B0703020102020204" pitchFamily="34" charset="0"/>
              </a:rPr>
              <a:t>PARKINSON’S </a:t>
            </a:r>
          </a:p>
          <a:p>
            <a:pPr algn="ctr" eaLnBrk="0" fontAlgn="base" hangingPunct="0">
              <a:lnSpc>
                <a:spcPts val="1200"/>
              </a:lnSpc>
              <a:spcBef>
                <a:spcPct val="0"/>
              </a:spcBef>
              <a:spcAft>
                <a:spcPct val="0"/>
              </a:spcAft>
            </a:pPr>
            <a:r>
              <a:rPr lang="en-GB" sz="1200" dirty="0">
                <a:solidFill>
                  <a:srgbClr val="2D4863"/>
                </a:solidFill>
                <a:latin typeface="Franklin Gothic Demi" panose="020B0703020102020204" pitchFamily="34" charset="0"/>
              </a:rPr>
              <a:t>DISEASE </a:t>
            </a:r>
          </a:p>
        </p:txBody>
      </p:sp>
      <p:grpSp>
        <p:nvGrpSpPr>
          <p:cNvPr id="4" name="Group 3">
            <a:extLst>
              <a:ext uri="{FF2B5EF4-FFF2-40B4-BE49-F238E27FC236}">
                <a16:creationId xmlns:a16="http://schemas.microsoft.com/office/drawing/2014/main" id="{D9213664-22F4-46D9-A8FC-D8E45B1669C9}"/>
              </a:ext>
            </a:extLst>
          </p:cNvPr>
          <p:cNvGrpSpPr/>
          <p:nvPr/>
        </p:nvGrpSpPr>
        <p:grpSpPr>
          <a:xfrm>
            <a:off x="3143227" y="3533427"/>
            <a:ext cx="1434704" cy="2450306"/>
            <a:chOff x="6130925" y="1692275"/>
            <a:chExt cx="1912938" cy="3267075"/>
          </a:xfrm>
        </p:grpSpPr>
        <p:sp>
          <p:nvSpPr>
            <p:cNvPr id="194" name="Rectangle 193">
              <a:extLst>
                <a:ext uri="{FF2B5EF4-FFF2-40B4-BE49-F238E27FC236}">
                  <a16:creationId xmlns:a16="http://schemas.microsoft.com/office/drawing/2014/main" id="{0151F6CB-5A2E-4FA5-956D-4FD80B60F6CF}"/>
                </a:ext>
              </a:extLst>
            </p:cNvPr>
            <p:cNvSpPr>
              <a:spLocks noChangeArrowheads="1"/>
            </p:cNvSpPr>
            <p:nvPr/>
          </p:nvSpPr>
          <p:spPr bwMode="auto">
            <a:xfrm>
              <a:off x="6130925" y="1692275"/>
              <a:ext cx="1912938" cy="1631950"/>
            </a:xfrm>
            <a:prstGeom prst="rect">
              <a:avLst/>
            </a:prstGeom>
            <a:blipFill dpi="0" rotWithShape="1">
              <a:blip r:embed="rId6" cstate="email">
                <a:extLst>
                  <a:ext uri="{28A0092B-C50C-407E-A947-70E740481C1C}">
                    <a14:useLocalDpi xmlns:a14="http://schemas.microsoft.com/office/drawing/2010/main"/>
                  </a:ext>
                </a:extLst>
              </a:blip>
              <a:srcRect/>
              <a:stretch>
                <a:fillRect/>
              </a:stretch>
            </a:blipFill>
            <a:ln>
              <a:noFill/>
            </a:ln>
          </p:spPr>
          <p:txBody>
            <a:bodyPr vert="horz" wrap="square" lIns="68580" tIns="34290" rIns="68580" bIns="34290" numCol="1" anchor="t" anchorCtr="0" compatLnSpc="1">
              <a:prstTxWarp prst="textNoShape">
                <a:avLst/>
              </a:prstTxWarp>
            </a:bodyPr>
            <a:lstStyle/>
            <a:p>
              <a:endParaRPr lang="en-GB" sz="1350"/>
            </a:p>
          </p:txBody>
        </p:sp>
        <p:sp>
          <p:nvSpPr>
            <p:cNvPr id="201" name="Rectangle 200">
              <a:extLst>
                <a:ext uri="{FF2B5EF4-FFF2-40B4-BE49-F238E27FC236}">
                  <a16:creationId xmlns:a16="http://schemas.microsoft.com/office/drawing/2014/main" id="{6AC9A6BD-93BD-4312-90E5-E84C3FA56234}"/>
                </a:ext>
              </a:extLst>
            </p:cNvPr>
            <p:cNvSpPr>
              <a:spLocks noChangeArrowheads="1"/>
            </p:cNvSpPr>
            <p:nvPr/>
          </p:nvSpPr>
          <p:spPr bwMode="auto">
            <a:xfrm>
              <a:off x="6130925" y="3324225"/>
              <a:ext cx="1912938" cy="1635125"/>
            </a:xfrm>
            <a:prstGeom prst="rect">
              <a:avLst/>
            </a:prstGeom>
            <a:solidFill>
              <a:srgbClr val="E1E2E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68580" tIns="34290" rIns="68580" bIns="34290" numCol="1" anchor="ctr" anchorCtr="0" compatLnSpc="1">
              <a:prstTxWarp prst="textNoShape">
                <a:avLst/>
              </a:prstTxWarp>
            </a:bodyPr>
            <a:lstStyle/>
            <a:p>
              <a:pPr algn="ctr" eaLnBrk="0" fontAlgn="base" hangingPunct="0">
                <a:lnSpc>
                  <a:spcPts val="1200"/>
                </a:lnSpc>
                <a:spcBef>
                  <a:spcPct val="0"/>
                </a:spcBef>
                <a:spcAft>
                  <a:spcPct val="0"/>
                </a:spcAft>
              </a:pPr>
              <a:r>
                <a:rPr lang="en-GB" sz="1200" dirty="0">
                  <a:solidFill>
                    <a:srgbClr val="2D4863"/>
                  </a:solidFill>
                  <a:latin typeface="Franklin Gothic Demi" panose="020B0703020102020204" pitchFamily="34" charset="0"/>
                </a:rPr>
                <a:t>AMYOTROPHIC </a:t>
              </a:r>
            </a:p>
            <a:p>
              <a:pPr algn="ctr" eaLnBrk="0" fontAlgn="base" hangingPunct="0">
                <a:lnSpc>
                  <a:spcPts val="1200"/>
                </a:lnSpc>
                <a:spcBef>
                  <a:spcPct val="0"/>
                </a:spcBef>
                <a:spcAft>
                  <a:spcPct val="0"/>
                </a:spcAft>
              </a:pPr>
              <a:r>
                <a:rPr lang="en-GB" sz="1200" dirty="0">
                  <a:solidFill>
                    <a:srgbClr val="2D4863"/>
                  </a:solidFill>
                  <a:latin typeface="Franklin Gothic Demi" panose="020B0703020102020204" pitchFamily="34" charset="0"/>
                </a:rPr>
                <a:t>LATERAL </a:t>
              </a:r>
            </a:p>
            <a:p>
              <a:pPr algn="ctr" eaLnBrk="0" fontAlgn="base" hangingPunct="0">
                <a:lnSpc>
                  <a:spcPts val="1200"/>
                </a:lnSpc>
                <a:spcBef>
                  <a:spcPct val="0"/>
                </a:spcBef>
                <a:spcAft>
                  <a:spcPct val="0"/>
                </a:spcAft>
              </a:pPr>
              <a:r>
                <a:rPr lang="en-GB" sz="1200">
                  <a:solidFill>
                    <a:srgbClr val="2D4863"/>
                  </a:solidFill>
                  <a:latin typeface="Franklin Gothic Demi" panose="020B0703020102020204" pitchFamily="34" charset="0"/>
                </a:rPr>
                <a:t>SCLEROSIS </a:t>
              </a:r>
              <a:endParaRPr lang="en-GB" sz="1200" dirty="0">
                <a:solidFill>
                  <a:srgbClr val="2D4863"/>
                </a:solidFill>
                <a:latin typeface="Franklin Gothic Demi" panose="020B0703020102020204" pitchFamily="34" charset="0"/>
              </a:endParaRPr>
            </a:p>
          </p:txBody>
        </p:sp>
      </p:grpSp>
      <p:grpSp>
        <p:nvGrpSpPr>
          <p:cNvPr id="3" name="Group 2">
            <a:extLst>
              <a:ext uri="{FF2B5EF4-FFF2-40B4-BE49-F238E27FC236}">
                <a16:creationId xmlns:a16="http://schemas.microsoft.com/office/drawing/2014/main" id="{5001384A-7F0C-4A0C-8532-D4F557984534}"/>
              </a:ext>
            </a:extLst>
          </p:cNvPr>
          <p:cNvGrpSpPr/>
          <p:nvPr/>
        </p:nvGrpSpPr>
        <p:grpSpPr>
          <a:xfrm>
            <a:off x="1658129" y="3533427"/>
            <a:ext cx="1437085" cy="2450306"/>
            <a:chOff x="10104438" y="1692275"/>
            <a:chExt cx="1916113" cy="3267075"/>
          </a:xfrm>
        </p:grpSpPr>
        <p:sp>
          <p:nvSpPr>
            <p:cNvPr id="196" name="Rectangle 195">
              <a:extLst>
                <a:ext uri="{FF2B5EF4-FFF2-40B4-BE49-F238E27FC236}">
                  <a16:creationId xmlns:a16="http://schemas.microsoft.com/office/drawing/2014/main" id="{D3E4B238-CEB5-41B9-8D50-3CA806978E4F}"/>
                </a:ext>
              </a:extLst>
            </p:cNvPr>
            <p:cNvSpPr>
              <a:spLocks noChangeArrowheads="1"/>
            </p:cNvSpPr>
            <p:nvPr/>
          </p:nvSpPr>
          <p:spPr bwMode="auto">
            <a:xfrm>
              <a:off x="10104438" y="1692275"/>
              <a:ext cx="1916113" cy="1631950"/>
            </a:xfrm>
            <a:prstGeom prst="rect">
              <a:avLst/>
            </a:prstGeom>
            <a:blipFill dpi="0" rotWithShape="1">
              <a:blip r:embed="rId7" cstate="email">
                <a:extLst>
                  <a:ext uri="{28A0092B-C50C-407E-A947-70E740481C1C}">
                    <a14:useLocalDpi xmlns:a14="http://schemas.microsoft.com/office/drawing/2010/main"/>
                  </a:ext>
                </a:extLst>
              </a:blip>
              <a:srcRect/>
              <a:stretch>
                <a:fillRect/>
              </a:stretch>
            </a:blipFill>
            <a:ln>
              <a:noFill/>
            </a:ln>
          </p:spPr>
          <p:txBody>
            <a:bodyPr vert="horz" wrap="square" lIns="68580" tIns="34290" rIns="68580" bIns="34290" numCol="1" anchor="t" anchorCtr="0" compatLnSpc="1">
              <a:prstTxWarp prst="textNoShape">
                <a:avLst/>
              </a:prstTxWarp>
            </a:bodyPr>
            <a:lstStyle/>
            <a:p>
              <a:endParaRPr lang="en-GB" sz="1350"/>
            </a:p>
          </p:txBody>
        </p:sp>
        <p:sp>
          <p:nvSpPr>
            <p:cNvPr id="202" name="Rectangle 201">
              <a:extLst>
                <a:ext uri="{FF2B5EF4-FFF2-40B4-BE49-F238E27FC236}">
                  <a16:creationId xmlns:a16="http://schemas.microsoft.com/office/drawing/2014/main" id="{D866FA51-E2E4-4A4C-B081-772F6C392EC7}"/>
                </a:ext>
              </a:extLst>
            </p:cNvPr>
            <p:cNvSpPr>
              <a:spLocks noChangeArrowheads="1"/>
            </p:cNvSpPr>
            <p:nvPr/>
          </p:nvSpPr>
          <p:spPr bwMode="auto">
            <a:xfrm>
              <a:off x="10104438" y="3324225"/>
              <a:ext cx="1916113" cy="1635125"/>
            </a:xfrm>
            <a:prstGeom prst="rect">
              <a:avLst/>
            </a:prstGeom>
            <a:solidFill>
              <a:srgbClr val="E1E2E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68580" tIns="34290" rIns="68580" bIns="34290" numCol="1" anchor="ctr" anchorCtr="0" compatLnSpc="1">
              <a:prstTxWarp prst="textNoShape">
                <a:avLst/>
              </a:prstTxWarp>
            </a:bodyPr>
            <a:lstStyle/>
            <a:p>
              <a:pPr algn="ctr" eaLnBrk="0" fontAlgn="base" hangingPunct="0">
                <a:lnSpc>
                  <a:spcPts val="1200"/>
                </a:lnSpc>
                <a:spcBef>
                  <a:spcPct val="0"/>
                </a:spcBef>
                <a:spcAft>
                  <a:spcPct val="0"/>
                </a:spcAft>
              </a:pPr>
              <a:r>
                <a:rPr lang="en-GB" sz="1200" dirty="0">
                  <a:solidFill>
                    <a:srgbClr val="2D4863"/>
                  </a:solidFill>
                  <a:latin typeface="Franklin Gothic Demi" panose="020B0703020102020204" pitchFamily="34" charset="0"/>
                </a:rPr>
                <a:t>SPINAL </a:t>
              </a:r>
            </a:p>
            <a:p>
              <a:pPr algn="ctr" eaLnBrk="0" fontAlgn="base" hangingPunct="0">
                <a:lnSpc>
                  <a:spcPts val="1200"/>
                </a:lnSpc>
                <a:spcBef>
                  <a:spcPct val="0"/>
                </a:spcBef>
                <a:spcAft>
                  <a:spcPct val="0"/>
                </a:spcAft>
              </a:pPr>
              <a:r>
                <a:rPr lang="en-GB" sz="1200" dirty="0">
                  <a:solidFill>
                    <a:srgbClr val="2D4863"/>
                  </a:solidFill>
                  <a:latin typeface="Franklin Gothic Demi" panose="020B0703020102020204" pitchFamily="34" charset="0"/>
                </a:rPr>
                <a:t>MUSCULAR </a:t>
              </a:r>
            </a:p>
            <a:p>
              <a:pPr algn="ctr" eaLnBrk="0" fontAlgn="base" hangingPunct="0">
                <a:lnSpc>
                  <a:spcPts val="1200"/>
                </a:lnSpc>
                <a:spcBef>
                  <a:spcPct val="0"/>
                </a:spcBef>
                <a:spcAft>
                  <a:spcPct val="0"/>
                </a:spcAft>
              </a:pPr>
              <a:r>
                <a:rPr lang="en-GB" sz="1200" dirty="0">
                  <a:solidFill>
                    <a:srgbClr val="2D4863"/>
                  </a:solidFill>
                  <a:latin typeface="Franklin Gothic Demi" panose="020B0703020102020204" pitchFamily="34" charset="0"/>
                </a:rPr>
                <a:t>ATROPHY </a:t>
              </a:r>
            </a:p>
          </p:txBody>
        </p:sp>
      </p:grpSp>
      <p:grpSp>
        <p:nvGrpSpPr>
          <p:cNvPr id="7" name="Group 6">
            <a:extLst>
              <a:ext uri="{FF2B5EF4-FFF2-40B4-BE49-F238E27FC236}">
                <a16:creationId xmlns:a16="http://schemas.microsoft.com/office/drawing/2014/main" id="{140211FA-B8BE-4C84-90B1-50C22E2D9D55}"/>
              </a:ext>
            </a:extLst>
          </p:cNvPr>
          <p:cNvGrpSpPr/>
          <p:nvPr/>
        </p:nvGrpSpPr>
        <p:grpSpPr>
          <a:xfrm>
            <a:off x="7548240" y="3531045"/>
            <a:ext cx="1437085" cy="2450306"/>
            <a:chOff x="180975" y="1692275"/>
            <a:chExt cx="1916113" cy="3267075"/>
          </a:xfrm>
        </p:grpSpPr>
        <p:sp>
          <p:nvSpPr>
            <p:cNvPr id="197" name="Rectangle 196">
              <a:extLst>
                <a:ext uri="{FF2B5EF4-FFF2-40B4-BE49-F238E27FC236}">
                  <a16:creationId xmlns:a16="http://schemas.microsoft.com/office/drawing/2014/main" id="{46F0E7C1-539D-4069-BE47-D1B0E621D71C}"/>
                </a:ext>
              </a:extLst>
            </p:cNvPr>
            <p:cNvSpPr>
              <a:spLocks noChangeArrowheads="1"/>
            </p:cNvSpPr>
            <p:nvPr/>
          </p:nvSpPr>
          <p:spPr bwMode="auto">
            <a:xfrm>
              <a:off x="180975" y="3324225"/>
              <a:ext cx="1916113" cy="1635125"/>
            </a:xfrm>
            <a:prstGeom prst="rect">
              <a:avLst/>
            </a:prstGeom>
            <a:solidFill>
              <a:srgbClr val="E1E2E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68580" tIns="34290" rIns="68580" bIns="34290" numCol="1" anchor="ctr" anchorCtr="0" compatLnSpc="1">
              <a:prstTxWarp prst="textNoShape">
                <a:avLst/>
              </a:prstTxWarp>
            </a:bodyPr>
            <a:lstStyle/>
            <a:p>
              <a:pPr algn="ctr" eaLnBrk="0" fontAlgn="base" hangingPunct="0">
                <a:lnSpc>
                  <a:spcPts val="1200"/>
                </a:lnSpc>
                <a:spcBef>
                  <a:spcPct val="0"/>
                </a:spcBef>
                <a:spcAft>
                  <a:spcPct val="0"/>
                </a:spcAft>
              </a:pPr>
              <a:r>
                <a:rPr lang="en-GB" sz="1200" dirty="0">
                  <a:solidFill>
                    <a:srgbClr val="2D4863"/>
                  </a:solidFill>
                  <a:latin typeface="Franklin Gothic Demi" panose="020B0703020102020204" pitchFamily="34" charset="0"/>
                </a:rPr>
                <a:t>DEMENTIA </a:t>
              </a:r>
            </a:p>
            <a:p>
              <a:pPr algn="ctr" eaLnBrk="0" fontAlgn="base" hangingPunct="0">
                <a:lnSpc>
                  <a:spcPts val="1200"/>
                </a:lnSpc>
                <a:spcBef>
                  <a:spcPct val="0"/>
                </a:spcBef>
                <a:spcAft>
                  <a:spcPct val="0"/>
                </a:spcAft>
              </a:pPr>
              <a:r>
                <a:rPr lang="en-GB" sz="1200" dirty="0">
                  <a:solidFill>
                    <a:srgbClr val="2D4863"/>
                  </a:solidFill>
                  <a:latin typeface="Franklin Gothic Book" charset="0"/>
                  <a:ea typeface="Franklin Gothic Book" charset="0"/>
                  <a:cs typeface="Franklin Gothic Book" charset="0"/>
                </a:rPr>
                <a:t>60-70% HAVE </a:t>
              </a:r>
            </a:p>
            <a:p>
              <a:pPr algn="ctr" eaLnBrk="0" fontAlgn="base" hangingPunct="0">
                <a:lnSpc>
                  <a:spcPts val="1200"/>
                </a:lnSpc>
                <a:spcBef>
                  <a:spcPct val="0"/>
                </a:spcBef>
                <a:spcAft>
                  <a:spcPct val="0"/>
                </a:spcAft>
              </a:pPr>
              <a:r>
                <a:rPr lang="en-GB" sz="1200" dirty="0">
                  <a:solidFill>
                    <a:srgbClr val="2D4863"/>
                  </a:solidFill>
                  <a:latin typeface="Franklin Gothic Book" charset="0"/>
                  <a:ea typeface="Franklin Gothic Book" charset="0"/>
                  <a:cs typeface="Franklin Gothic Book" charset="0"/>
                </a:rPr>
                <a:t>ALZHEIMER’S </a:t>
              </a:r>
            </a:p>
            <a:p>
              <a:pPr algn="ctr" eaLnBrk="0" fontAlgn="base" hangingPunct="0">
                <a:lnSpc>
                  <a:spcPts val="1200"/>
                </a:lnSpc>
                <a:spcBef>
                  <a:spcPct val="0"/>
                </a:spcBef>
                <a:spcAft>
                  <a:spcPct val="0"/>
                </a:spcAft>
              </a:pPr>
              <a:r>
                <a:rPr lang="en-GB" sz="1200" dirty="0">
                  <a:solidFill>
                    <a:srgbClr val="2D4863"/>
                  </a:solidFill>
                  <a:latin typeface="Franklin Gothic Book" charset="0"/>
                  <a:ea typeface="Franklin Gothic Book" charset="0"/>
                  <a:cs typeface="Franklin Gothic Book" charset="0"/>
                </a:rPr>
                <a:t>DISEASE </a:t>
              </a:r>
            </a:p>
          </p:txBody>
        </p:sp>
        <p:pic>
          <p:nvPicPr>
            <p:cNvPr id="16" name="Picture 15">
              <a:extLst>
                <a:ext uri="{FF2B5EF4-FFF2-40B4-BE49-F238E27FC236}">
                  <a16:creationId xmlns:a16="http://schemas.microsoft.com/office/drawing/2014/main" id="{6B97083C-ACAF-48E1-BD7A-FA77E8A292B5}"/>
                </a:ext>
              </a:extLst>
            </p:cNvPr>
            <p:cNvPicPr>
              <a:picLocks noChangeAspect="1"/>
            </p:cNvPicPr>
            <p:nvPr/>
          </p:nvPicPr>
          <p:blipFill rotWithShape="1">
            <a:blip r:embed="rId8" cstate="email">
              <a:extLst>
                <a:ext uri="{28A0092B-C50C-407E-A947-70E740481C1C}">
                  <a14:useLocalDpi xmlns:a14="http://schemas.microsoft.com/office/drawing/2010/main"/>
                </a:ext>
              </a:extLst>
            </a:blip>
            <a:srcRect t="-6"/>
            <a:stretch/>
          </p:blipFill>
          <p:spPr>
            <a:xfrm flipH="1">
              <a:off x="180975" y="1692275"/>
              <a:ext cx="1911096" cy="1631950"/>
            </a:xfrm>
            <a:prstGeom prst="rect">
              <a:avLst/>
            </a:prstGeom>
          </p:spPr>
        </p:pic>
      </p:grpSp>
      <p:pic>
        <p:nvPicPr>
          <p:cNvPr id="20" name="Picture 19">
            <a:extLst>
              <a:ext uri="{FF2B5EF4-FFF2-40B4-BE49-F238E27FC236}">
                <a16:creationId xmlns:a16="http://schemas.microsoft.com/office/drawing/2014/main" id="{8A77A57A-3F41-4595-97C5-F80BD1E367F4}"/>
              </a:ext>
            </a:extLst>
          </p:cNvPr>
          <p:cNvPicPr>
            <a:picLocks noChangeAspect="1"/>
          </p:cNvPicPr>
          <p:nvPr/>
        </p:nvPicPr>
        <p:blipFill rotWithShape="1">
          <a:blip r:embed="rId9" cstate="email">
            <a:extLst>
              <a:ext uri="{28A0092B-C50C-407E-A947-70E740481C1C}">
                <a14:useLocalDpi xmlns:a14="http://schemas.microsoft.com/office/drawing/2010/main"/>
              </a:ext>
            </a:extLst>
          </a:blip>
          <a:srcRect/>
          <a:stretch/>
        </p:blipFill>
        <p:spPr>
          <a:xfrm>
            <a:off x="0" y="67112"/>
            <a:ext cx="9144000" cy="2617671"/>
          </a:xfrm>
          <a:prstGeom prst="rect">
            <a:avLst/>
          </a:prstGeom>
        </p:spPr>
      </p:pic>
      <p:sp>
        <p:nvSpPr>
          <p:cNvPr id="21" name="Rectangle 20">
            <a:extLst>
              <a:ext uri="{FF2B5EF4-FFF2-40B4-BE49-F238E27FC236}">
                <a16:creationId xmlns:a16="http://schemas.microsoft.com/office/drawing/2014/main" id="{DA8578A6-A1D6-42F2-BF4D-7EAC9082B575}"/>
              </a:ext>
            </a:extLst>
          </p:cNvPr>
          <p:cNvSpPr/>
          <p:nvPr/>
        </p:nvSpPr>
        <p:spPr>
          <a:xfrm>
            <a:off x="1318684" y="830414"/>
            <a:ext cx="6791860" cy="913070"/>
          </a:xfrm>
          <a:prstGeom prst="rect">
            <a:avLst/>
          </a:prstGeom>
        </p:spPr>
        <p:txBody>
          <a:bodyPr wrap="none" anchor="ctr" anchorCtr="0">
            <a:spAutoFit/>
          </a:bodyPr>
          <a:lstStyle/>
          <a:p>
            <a:pPr algn="ctr">
              <a:lnSpc>
                <a:spcPts val="3150"/>
              </a:lnSpc>
            </a:pPr>
            <a:r>
              <a:rPr lang="en-GB" sz="3150" dirty="0">
                <a:solidFill>
                  <a:schemeClr val="bg1"/>
                </a:solidFill>
                <a:latin typeface="Franklin Gothic Heavy" panose="020B0903020102020204" pitchFamily="34" charset="0"/>
              </a:rPr>
              <a:t>Our MISSION is clear.</a:t>
            </a:r>
          </a:p>
          <a:p>
            <a:pPr algn="ctr">
              <a:lnSpc>
                <a:spcPts val="3150"/>
              </a:lnSpc>
            </a:pPr>
            <a:r>
              <a:rPr lang="en-GB" sz="3150" dirty="0">
                <a:solidFill>
                  <a:schemeClr val="bg1"/>
                </a:solidFill>
                <a:latin typeface="Franklin Gothic Heavy" panose="020B0903020102020204" pitchFamily="34" charset="0"/>
              </a:rPr>
              <a:t>We are </a:t>
            </a:r>
            <a:r>
              <a:rPr lang="en-GB" sz="3150" dirty="0">
                <a:solidFill>
                  <a:srgbClr val="C2D886"/>
                </a:solidFill>
                <a:latin typeface="Franklin Gothic Heavy" panose="020B0903020102020204" pitchFamily="34" charset="0"/>
              </a:rPr>
              <a:t>PIONEERS</a:t>
            </a:r>
            <a:r>
              <a:rPr lang="en-GB" sz="3150" dirty="0">
                <a:solidFill>
                  <a:schemeClr val="bg1"/>
                </a:solidFill>
                <a:latin typeface="Franklin Gothic Heavy" panose="020B0903020102020204" pitchFamily="34" charset="0"/>
              </a:rPr>
              <a:t> in neuroscience.</a:t>
            </a:r>
          </a:p>
        </p:txBody>
      </p:sp>
    </p:spTree>
    <p:extLst>
      <p:ext uri="{BB962C8B-B14F-4D97-AF65-F5344CB8AC3E}">
        <p14:creationId xmlns:p14="http://schemas.microsoft.com/office/powerpoint/2010/main" val="319607207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20601F6-CD32-4C90-AFCC-DF463E974362}"/>
              </a:ext>
            </a:extLst>
          </p:cNvPr>
          <p:cNvSpPr>
            <a:spLocks noGrp="1"/>
          </p:cNvSpPr>
          <p:nvPr>
            <p:ph type="sldNum" sz="quarter" idx="10"/>
          </p:nvPr>
        </p:nvSpPr>
        <p:spPr bwMode="black">
          <a:xfrm>
            <a:off x="4114800" y="6648450"/>
            <a:ext cx="914400" cy="136525"/>
          </a:xfrm>
          <a:prstGeom prst="rect">
            <a:avLst/>
          </a:prstGeom>
          <a:noFill/>
          <a:ln w="9525" algn="ctr">
            <a:noFill/>
            <a:miter lim="800000"/>
            <a:headEnd/>
            <a:tailEnd/>
          </a:ln>
          <a:effectLst/>
        </p:spPr>
        <p:txBody>
          <a:bodyPr vert="horz" wrap="none" lIns="0" tIns="0" rIns="0" bIns="0" numCol="1" anchor="b" anchorCtr="1" compatLnSpc="1">
            <a:prstTxWarp prst="textNoShape">
              <a:avLst/>
            </a:prstTxWarp>
          </a:bodyPr>
          <a:lstStyle>
            <a:defPPr>
              <a:defRPr lang="en-US"/>
            </a:defPPr>
            <a:lvl1pPr marL="0" algn="l" defTabSz="457135" rtl="0" eaLnBrk="1" latinLnBrk="0" hangingPunct="1">
              <a:spcBef>
                <a:spcPct val="0"/>
              </a:spcBef>
              <a:defRPr sz="900" kern="1200">
                <a:solidFill>
                  <a:srgbClr val="5F5F5F"/>
                </a:solidFill>
                <a:latin typeface="Arial" pitchFamily="34" charset="0"/>
                <a:ea typeface="+mn-ea"/>
                <a:cs typeface="Arial" pitchFamily="34" charset="0"/>
                <a:sym typeface="Symbol" pitchFamily="18" charset="2"/>
              </a:defRPr>
            </a:lvl1pPr>
            <a:lvl2pPr marL="457135" algn="l" defTabSz="457135" rtl="0" eaLnBrk="1" latinLnBrk="0" hangingPunct="1">
              <a:defRPr sz="1800" kern="1200">
                <a:solidFill>
                  <a:schemeClr val="tx1"/>
                </a:solidFill>
                <a:latin typeface="+mn-lt"/>
                <a:ea typeface="+mn-ea"/>
                <a:cs typeface="+mn-cs"/>
              </a:defRPr>
            </a:lvl2pPr>
            <a:lvl3pPr marL="914269" algn="l" defTabSz="457135" rtl="0" eaLnBrk="1" latinLnBrk="0" hangingPunct="1">
              <a:defRPr sz="1800" kern="1200">
                <a:solidFill>
                  <a:schemeClr val="tx1"/>
                </a:solidFill>
                <a:latin typeface="+mn-lt"/>
                <a:ea typeface="+mn-ea"/>
                <a:cs typeface="+mn-cs"/>
              </a:defRPr>
            </a:lvl3pPr>
            <a:lvl4pPr marL="1371404" algn="l" defTabSz="457135" rtl="0" eaLnBrk="1" latinLnBrk="0" hangingPunct="1">
              <a:defRPr sz="1800" kern="1200">
                <a:solidFill>
                  <a:schemeClr val="tx1"/>
                </a:solidFill>
                <a:latin typeface="+mn-lt"/>
                <a:ea typeface="+mn-ea"/>
                <a:cs typeface="+mn-cs"/>
              </a:defRPr>
            </a:lvl4pPr>
            <a:lvl5pPr marL="1828539" algn="l" defTabSz="457135" rtl="0" eaLnBrk="1" latinLnBrk="0" hangingPunct="1">
              <a:defRPr sz="1800" kern="1200">
                <a:solidFill>
                  <a:schemeClr val="tx1"/>
                </a:solidFill>
                <a:latin typeface="+mn-lt"/>
                <a:ea typeface="+mn-ea"/>
                <a:cs typeface="+mn-cs"/>
              </a:defRPr>
            </a:lvl5pPr>
            <a:lvl6pPr marL="2285674" algn="l" defTabSz="457135" rtl="0" eaLnBrk="1" latinLnBrk="0" hangingPunct="1">
              <a:defRPr sz="1800" kern="1200">
                <a:solidFill>
                  <a:schemeClr val="tx1"/>
                </a:solidFill>
                <a:latin typeface="+mn-lt"/>
                <a:ea typeface="+mn-ea"/>
                <a:cs typeface="+mn-cs"/>
              </a:defRPr>
            </a:lvl6pPr>
            <a:lvl7pPr marL="2742809" algn="l" defTabSz="457135" rtl="0" eaLnBrk="1" latinLnBrk="0" hangingPunct="1">
              <a:defRPr sz="1800" kern="1200">
                <a:solidFill>
                  <a:schemeClr val="tx1"/>
                </a:solidFill>
                <a:latin typeface="+mn-lt"/>
                <a:ea typeface="+mn-ea"/>
                <a:cs typeface="+mn-cs"/>
              </a:defRPr>
            </a:lvl7pPr>
            <a:lvl8pPr marL="3199944" algn="l" defTabSz="457135" rtl="0" eaLnBrk="1" latinLnBrk="0" hangingPunct="1">
              <a:defRPr sz="1800" kern="1200">
                <a:solidFill>
                  <a:schemeClr val="tx1"/>
                </a:solidFill>
                <a:latin typeface="+mn-lt"/>
                <a:ea typeface="+mn-ea"/>
                <a:cs typeface="+mn-cs"/>
              </a:defRPr>
            </a:lvl8pPr>
            <a:lvl9pPr marL="3657078" algn="l" defTabSz="457135" rtl="0" eaLnBrk="1" latinLnBrk="0" hangingPunct="1">
              <a:defRPr sz="1800" kern="1200">
                <a:solidFill>
                  <a:schemeClr val="tx1"/>
                </a:solidFill>
                <a:latin typeface="+mn-lt"/>
                <a:ea typeface="+mn-ea"/>
                <a:cs typeface="+mn-cs"/>
              </a:defRPr>
            </a:lvl9pPr>
          </a:lstStyle>
          <a:p>
            <a:pPr>
              <a:defRPr/>
            </a:pPr>
            <a:r>
              <a:rPr lang="en-US"/>
              <a:t> </a:t>
            </a:r>
            <a:fld id="{BF8A82B2-3309-45A7-B35E-F7D6DE4E00F9}" type="slidenum">
              <a:rPr lang="en-US" smtClean="0"/>
              <a:pPr>
                <a:defRPr/>
              </a:pPr>
              <a:t>4</a:t>
            </a:fld>
            <a:r>
              <a:rPr lang="en-US"/>
              <a:t> </a:t>
            </a:r>
            <a:endParaRPr lang="en-US" dirty="0"/>
          </a:p>
        </p:txBody>
      </p:sp>
      <p:pic>
        <p:nvPicPr>
          <p:cNvPr id="3" name="Picture 2">
            <a:extLst>
              <a:ext uri="{FF2B5EF4-FFF2-40B4-BE49-F238E27FC236}">
                <a16:creationId xmlns:a16="http://schemas.microsoft.com/office/drawing/2014/main" id="{8E78714E-5B9C-4C22-9C1B-E2E589DA58D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55653" y="863044"/>
            <a:ext cx="7045641" cy="5250839"/>
          </a:xfrm>
          <a:prstGeom prst="rect">
            <a:avLst/>
          </a:prstGeom>
        </p:spPr>
      </p:pic>
      <p:sp>
        <p:nvSpPr>
          <p:cNvPr id="4" name="Rectangle 2">
            <a:extLst>
              <a:ext uri="{FF2B5EF4-FFF2-40B4-BE49-F238E27FC236}">
                <a16:creationId xmlns:a16="http://schemas.microsoft.com/office/drawing/2014/main" id="{204CDE8C-58EE-4CB5-85E2-D58CE71AFDF1}"/>
              </a:ext>
            </a:extLst>
          </p:cNvPr>
          <p:cNvSpPr txBox="1">
            <a:spLocks noChangeArrowheads="1"/>
          </p:cNvSpPr>
          <p:nvPr/>
        </p:nvSpPr>
        <p:spPr>
          <a:xfrm>
            <a:off x="239917" y="92543"/>
            <a:ext cx="8229600" cy="1006436"/>
          </a:xfrm>
          <a:prstGeom prst="rect">
            <a:avLst/>
          </a:prstGeom>
        </p:spPr>
        <p:txBody>
          <a:bodyPr>
            <a:normAutofit/>
          </a:bodyPr>
          <a:lstStyle>
            <a:lvl1pPr algn="l" rtl="0" eaLnBrk="0" fontAlgn="base" hangingPunct="0">
              <a:spcBef>
                <a:spcPct val="0"/>
              </a:spcBef>
              <a:spcAft>
                <a:spcPct val="0"/>
              </a:spcAft>
              <a:defRPr sz="2200">
                <a:solidFill>
                  <a:schemeClr val="tx1"/>
                </a:solidFill>
                <a:latin typeface="+mj-lt"/>
                <a:ea typeface="+mj-ea"/>
                <a:cs typeface="+mj-cs"/>
              </a:defRPr>
            </a:lvl1pPr>
            <a:lvl2pPr algn="l" rtl="0" eaLnBrk="0" fontAlgn="base" hangingPunct="0">
              <a:spcBef>
                <a:spcPct val="0"/>
              </a:spcBef>
              <a:spcAft>
                <a:spcPct val="0"/>
              </a:spcAft>
              <a:defRPr sz="2200">
                <a:solidFill>
                  <a:schemeClr val="tx1"/>
                </a:solidFill>
                <a:latin typeface="Arial" charset="0"/>
              </a:defRPr>
            </a:lvl2pPr>
            <a:lvl3pPr algn="l" rtl="0" eaLnBrk="0" fontAlgn="base" hangingPunct="0">
              <a:spcBef>
                <a:spcPct val="0"/>
              </a:spcBef>
              <a:spcAft>
                <a:spcPct val="0"/>
              </a:spcAft>
              <a:defRPr sz="2200">
                <a:solidFill>
                  <a:schemeClr val="tx1"/>
                </a:solidFill>
                <a:latin typeface="Arial" charset="0"/>
              </a:defRPr>
            </a:lvl3pPr>
            <a:lvl4pPr algn="l" rtl="0" eaLnBrk="0" fontAlgn="base" hangingPunct="0">
              <a:spcBef>
                <a:spcPct val="0"/>
              </a:spcBef>
              <a:spcAft>
                <a:spcPct val="0"/>
              </a:spcAft>
              <a:defRPr sz="2200">
                <a:solidFill>
                  <a:schemeClr val="tx1"/>
                </a:solidFill>
                <a:latin typeface="Arial" charset="0"/>
              </a:defRPr>
            </a:lvl4pPr>
            <a:lvl5pPr algn="l" rtl="0" eaLnBrk="0" fontAlgn="base" hangingPunct="0">
              <a:spcBef>
                <a:spcPct val="0"/>
              </a:spcBef>
              <a:spcAft>
                <a:spcPct val="0"/>
              </a:spcAft>
              <a:defRPr sz="2200">
                <a:solidFill>
                  <a:schemeClr val="tx1"/>
                </a:solidFill>
                <a:latin typeface="Arial" charset="0"/>
              </a:defRPr>
            </a:lvl5pPr>
            <a:lvl6pPr marL="457200" algn="l" rtl="0" eaLnBrk="1" fontAlgn="base" hangingPunct="1">
              <a:spcBef>
                <a:spcPct val="0"/>
              </a:spcBef>
              <a:spcAft>
                <a:spcPct val="0"/>
              </a:spcAft>
              <a:defRPr sz="2200">
                <a:solidFill>
                  <a:schemeClr val="tx1"/>
                </a:solidFill>
                <a:latin typeface="Arial" charset="0"/>
              </a:defRPr>
            </a:lvl6pPr>
            <a:lvl7pPr marL="914400" algn="l" rtl="0" eaLnBrk="1" fontAlgn="base" hangingPunct="1">
              <a:spcBef>
                <a:spcPct val="0"/>
              </a:spcBef>
              <a:spcAft>
                <a:spcPct val="0"/>
              </a:spcAft>
              <a:defRPr sz="2200">
                <a:solidFill>
                  <a:schemeClr val="tx1"/>
                </a:solidFill>
                <a:latin typeface="Arial" charset="0"/>
              </a:defRPr>
            </a:lvl7pPr>
            <a:lvl8pPr marL="1371600" algn="l" rtl="0" eaLnBrk="1" fontAlgn="base" hangingPunct="1">
              <a:spcBef>
                <a:spcPct val="0"/>
              </a:spcBef>
              <a:spcAft>
                <a:spcPct val="0"/>
              </a:spcAft>
              <a:defRPr sz="2200">
                <a:solidFill>
                  <a:schemeClr val="tx1"/>
                </a:solidFill>
                <a:latin typeface="Arial" charset="0"/>
              </a:defRPr>
            </a:lvl8pPr>
            <a:lvl9pPr marL="1828800" algn="l" rtl="0" eaLnBrk="1" fontAlgn="base" hangingPunct="1">
              <a:spcBef>
                <a:spcPct val="0"/>
              </a:spcBef>
              <a:spcAft>
                <a:spcPct val="0"/>
              </a:spcAft>
              <a:defRPr sz="2200">
                <a:solidFill>
                  <a:schemeClr val="tx1"/>
                </a:solidFill>
                <a:latin typeface="Arial" charset="0"/>
              </a:defRPr>
            </a:lvl9pPr>
          </a:lstStyle>
          <a:p>
            <a:pPr algn="ctr" defTabSz="914400" eaLnBrk="1" hangingPunct="1"/>
            <a:r>
              <a:rPr lang="en-US" altLang="en-US" sz="3200" b="1" kern="0" dirty="0"/>
              <a:t>Biogen RTP Operations</a:t>
            </a:r>
          </a:p>
        </p:txBody>
      </p:sp>
    </p:spTree>
    <p:extLst>
      <p:ext uri="{BB962C8B-B14F-4D97-AF65-F5344CB8AC3E}">
        <p14:creationId xmlns:p14="http://schemas.microsoft.com/office/powerpoint/2010/main" val="1658098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xfrm>
            <a:off x="417033" y="220093"/>
            <a:ext cx="8229600" cy="800633"/>
          </a:xfrm>
        </p:spPr>
        <p:txBody>
          <a:bodyPr>
            <a:normAutofit/>
          </a:bodyPr>
          <a:lstStyle/>
          <a:p>
            <a:pPr algn="ctr" defTabSz="914400" fontAlgn="base">
              <a:spcAft>
                <a:spcPct val="0"/>
              </a:spcAft>
            </a:pPr>
            <a:r>
              <a:rPr lang="en-US" altLang="en-US" sz="3200" kern="0" dirty="0">
                <a:solidFill>
                  <a:schemeClr val="tx1"/>
                </a:solidFill>
              </a:rPr>
              <a:t>RTP Bio Site (5000 Davis Dr.) Overview</a:t>
            </a:r>
          </a:p>
        </p:txBody>
      </p:sp>
      <p:sp>
        <p:nvSpPr>
          <p:cNvPr id="43012" name="Rectangle 13"/>
          <p:cNvSpPr>
            <a:spLocks noChangeArrowheads="1"/>
          </p:cNvSpPr>
          <p:nvPr/>
        </p:nvSpPr>
        <p:spPr bwMode="auto">
          <a:xfrm>
            <a:off x="449263" y="1414463"/>
            <a:ext cx="2447925"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lstStyle>
            <a:lvl1pPr marL="171450" indent="-1714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ct val="60000"/>
              </a:spcAft>
              <a:buFontTx/>
              <a:buBlip>
                <a:blip r:embed="rId2"/>
              </a:buBlip>
            </a:pPr>
            <a:endParaRPr lang="en-US" altLang="en-US" sz="1200">
              <a:solidFill>
                <a:srgbClr val="404040"/>
              </a:solidFill>
              <a:latin typeface="Tahoma" pitchFamily="34" charset="0"/>
            </a:endParaRPr>
          </a:p>
          <a:p>
            <a:pPr eaLnBrk="1" hangingPunct="1">
              <a:spcBef>
                <a:spcPct val="0"/>
              </a:spcBef>
              <a:spcAft>
                <a:spcPct val="60000"/>
              </a:spcAft>
              <a:buFontTx/>
              <a:buBlip>
                <a:blip r:embed="rId2"/>
              </a:buBlip>
            </a:pPr>
            <a:endParaRPr lang="en-US" altLang="en-US" sz="1200">
              <a:solidFill>
                <a:srgbClr val="404040"/>
              </a:solidFill>
              <a:latin typeface="Tahoma" pitchFamily="34" charset="0"/>
            </a:endParaRPr>
          </a:p>
        </p:txBody>
      </p:sp>
      <p:sp>
        <p:nvSpPr>
          <p:cNvPr id="44037" name="Rectangle 12"/>
          <p:cNvSpPr>
            <a:spLocks noChangeArrowheads="1"/>
          </p:cNvSpPr>
          <p:nvPr/>
        </p:nvSpPr>
        <p:spPr bwMode="auto">
          <a:xfrm>
            <a:off x="3235325" y="1208088"/>
            <a:ext cx="5908675" cy="464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lstStyle/>
          <a:p>
            <a:pPr marL="171450" lvl="1" indent="-171450">
              <a:spcBef>
                <a:spcPct val="20000"/>
              </a:spcBef>
              <a:spcAft>
                <a:spcPts val="600"/>
              </a:spcAft>
              <a:buSzPct val="100000"/>
              <a:buFont typeface="Arial"/>
              <a:buChar char="•"/>
              <a:defRPr/>
            </a:pPr>
            <a:r>
              <a:rPr lang="en-US" sz="1800" dirty="0">
                <a:solidFill>
                  <a:srgbClr val="000000"/>
                </a:solidFill>
                <a:latin typeface="+mj-lt"/>
                <a:cs typeface="Arial" pitchFamily="34" charset="0"/>
              </a:rPr>
              <a:t>Broke ground on NC operations in 1995</a:t>
            </a:r>
          </a:p>
          <a:p>
            <a:pPr marL="171450" lvl="1" indent="-171450">
              <a:spcBef>
                <a:spcPct val="20000"/>
              </a:spcBef>
              <a:spcAft>
                <a:spcPts val="600"/>
              </a:spcAft>
              <a:buSzPct val="100000"/>
              <a:buFont typeface="Arial"/>
              <a:buChar char="•"/>
              <a:defRPr/>
            </a:pPr>
            <a:r>
              <a:rPr lang="en-US" sz="1800" dirty="0">
                <a:solidFill>
                  <a:srgbClr val="000000"/>
                </a:solidFill>
                <a:latin typeface="+mj-lt"/>
                <a:cs typeface="Arial" pitchFamily="34" charset="0"/>
              </a:rPr>
              <a:t>RTP site includes 7 buildings and a central utilities area </a:t>
            </a:r>
          </a:p>
          <a:p>
            <a:pPr marL="171450" lvl="1" indent="-171450">
              <a:spcBef>
                <a:spcPct val="20000"/>
              </a:spcBef>
              <a:spcAft>
                <a:spcPts val="600"/>
              </a:spcAft>
              <a:buSzPct val="100000"/>
              <a:buFont typeface="Arial"/>
              <a:buChar char="•"/>
              <a:defRPr/>
            </a:pPr>
            <a:r>
              <a:rPr lang="en-US" sz="1800" dirty="0">
                <a:solidFill>
                  <a:srgbClr val="000000"/>
                </a:solidFill>
                <a:latin typeface="+mj-lt"/>
                <a:cs typeface="Arial" pitchFamily="34" charset="0"/>
              </a:rPr>
              <a:t>Approximately 1,120 site employees</a:t>
            </a:r>
          </a:p>
          <a:p>
            <a:pPr marL="171450" lvl="1" indent="-171450">
              <a:spcBef>
                <a:spcPct val="20000"/>
              </a:spcBef>
              <a:spcAft>
                <a:spcPts val="600"/>
              </a:spcAft>
              <a:buSzPct val="100000"/>
              <a:buFont typeface="Arial"/>
              <a:buChar char="•"/>
              <a:defRPr/>
            </a:pPr>
            <a:r>
              <a:rPr lang="en-US" dirty="0"/>
              <a:t>Mammalian Cell Derived Therapeutic proteins.</a:t>
            </a:r>
          </a:p>
          <a:p>
            <a:pPr marL="171450" lvl="1" indent="-171450">
              <a:spcBef>
                <a:spcPct val="20000"/>
              </a:spcBef>
              <a:spcAft>
                <a:spcPts val="600"/>
              </a:spcAft>
              <a:buSzPct val="100000"/>
              <a:buFont typeface="Arial"/>
              <a:buChar char="•"/>
              <a:defRPr/>
            </a:pPr>
            <a:r>
              <a:rPr lang="en-US" dirty="0"/>
              <a:t>Commercial and Clinical production</a:t>
            </a:r>
          </a:p>
          <a:p>
            <a:pPr marL="171450" lvl="1" indent="-171450">
              <a:spcBef>
                <a:spcPct val="20000"/>
              </a:spcBef>
              <a:spcAft>
                <a:spcPts val="600"/>
              </a:spcAft>
              <a:buSzPct val="100000"/>
              <a:buFont typeface="Arial"/>
              <a:buChar char="•"/>
              <a:defRPr/>
            </a:pPr>
            <a:r>
              <a:rPr lang="en-US" dirty="0"/>
              <a:t>Batch processing through multiple Bioreactors 60 L – 15,000L </a:t>
            </a:r>
          </a:p>
          <a:p>
            <a:pPr marL="171450" lvl="1" indent="-171450">
              <a:spcBef>
                <a:spcPct val="20000"/>
              </a:spcBef>
              <a:spcAft>
                <a:spcPts val="600"/>
              </a:spcAft>
              <a:buSzPct val="100000"/>
              <a:buFont typeface="Arial"/>
              <a:buChar char="•"/>
              <a:defRPr/>
            </a:pPr>
            <a:r>
              <a:rPr lang="en-US" dirty="0"/>
              <a:t>Batch purification through column chromatography and filtration</a:t>
            </a:r>
          </a:p>
          <a:p>
            <a:pPr marL="171450" lvl="1" indent="-171450">
              <a:spcBef>
                <a:spcPct val="20000"/>
              </a:spcBef>
              <a:spcAft>
                <a:spcPts val="600"/>
              </a:spcAft>
              <a:buSzPct val="100000"/>
              <a:buFont typeface="Arial"/>
              <a:buChar char="•"/>
              <a:defRPr/>
            </a:pPr>
            <a:r>
              <a:rPr lang="en-US" dirty="0"/>
              <a:t>Final facility output is liquid bulk DS which is either frozen or stored at 2-8</a:t>
            </a:r>
            <a:r>
              <a:rPr lang="en-US" baseline="30000" dirty="0"/>
              <a:t>ᵒ </a:t>
            </a:r>
            <a:r>
              <a:rPr lang="en-US" dirty="0"/>
              <a:t>C</a:t>
            </a:r>
          </a:p>
          <a:p>
            <a:pPr marL="171450" lvl="1" indent="-171450">
              <a:spcBef>
                <a:spcPct val="20000"/>
              </a:spcBef>
              <a:spcAft>
                <a:spcPts val="600"/>
              </a:spcAft>
              <a:buSzPct val="100000"/>
              <a:buFont typeface="Arial"/>
              <a:buChar char="•"/>
              <a:defRPr/>
            </a:pPr>
            <a:r>
              <a:rPr lang="en-US" dirty="0"/>
              <a:t>24 x 7 Operations</a:t>
            </a:r>
            <a:r>
              <a:rPr lang="en-US" sz="1800" dirty="0">
                <a:solidFill>
                  <a:srgbClr val="000000"/>
                </a:solidFill>
                <a:latin typeface="+mj-lt"/>
                <a:cs typeface="Arial" pitchFamily="34" charset="0"/>
              </a:rPr>
              <a:t> </a:t>
            </a:r>
          </a:p>
        </p:txBody>
      </p:sp>
      <p:grpSp>
        <p:nvGrpSpPr>
          <p:cNvPr id="43014" name="Group 6"/>
          <p:cNvGrpSpPr>
            <a:grpSpLocks/>
          </p:cNvGrpSpPr>
          <p:nvPr/>
        </p:nvGrpSpPr>
        <p:grpSpPr bwMode="auto">
          <a:xfrm>
            <a:off x="122238" y="1390650"/>
            <a:ext cx="3009900" cy="4222750"/>
            <a:chOff x="432696" y="1976513"/>
            <a:chExt cx="2932030" cy="4222189"/>
          </a:xfrm>
        </p:grpSpPr>
        <p:pic>
          <p:nvPicPr>
            <p:cNvPr id="43015" name="Picture 5"/>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575162" y="2015098"/>
              <a:ext cx="2789564" cy="4183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Isosceles Triangle 12"/>
            <p:cNvSpPr/>
            <p:nvPr/>
          </p:nvSpPr>
          <p:spPr bwMode="auto">
            <a:xfrm rot="11399176">
              <a:off x="432696" y="1976513"/>
              <a:ext cx="265986" cy="274602"/>
            </a:xfrm>
            <a:prstGeom prst="triangle">
              <a:avLst>
                <a:gd name="adj" fmla="val 79142"/>
              </a:avLst>
            </a:prstGeom>
            <a:solidFill>
              <a:srgbClr val="F6F3E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srgbClr val="FFFFFF"/>
                </a:solidFill>
                <a:ea typeface="ＭＳ Ｐゴシック" pitchFamily="34" charset="-128"/>
              </a:endParaRPr>
            </a:p>
          </p:txBody>
        </p:sp>
      </p:grpSp>
    </p:spTree>
    <p:extLst>
      <p:ext uri="{BB962C8B-B14F-4D97-AF65-F5344CB8AC3E}">
        <p14:creationId xmlns:p14="http://schemas.microsoft.com/office/powerpoint/2010/main" val="676567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81B2739-8202-4D86-88A9-2D3A400F31C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1157288"/>
            <a:ext cx="9144000" cy="5670550"/>
          </a:xfrm>
          <a:prstGeom prst="rect">
            <a:avLst/>
          </a:prstGeom>
        </p:spPr>
      </p:pic>
      <p:sp>
        <p:nvSpPr>
          <p:cNvPr id="1246210" name="Rectangle 2"/>
          <p:cNvSpPr>
            <a:spLocks noChangeArrowheads="1"/>
          </p:cNvSpPr>
          <p:nvPr/>
        </p:nvSpPr>
        <p:spPr bwMode="auto">
          <a:xfrm>
            <a:off x="52388" y="166871"/>
            <a:ext cx="6690511" cy="681931"/>
          </a:xfrm>
          <a:prstGeom prst="rect">
            <a:avLst/>
          </a:prstGeom>
        </p:spPr>
        <p:txBody>
          <a:bodyPr anchor="b">
            <a:normAutofit/>
          </a:bodyPr>
          <a:lstStyle/>
          <a:p>
            <a:pPr algn="ctr" fontAlgn="base">
              <a:spcBef>
                <a:spcPct val="0"/>
              </a:spcBef>
              <a:spcAft>
                <a:spcPct val="0"/>
              </a:spcAft>
            </a:pPr>
            <a:r>
              <a:rPr lang="en-US" sz="3200" b="1" kern="0" dirty="0">
                <a:latin typeface="+mj-lt"/>
                <a:ea typeface="+mj-ea"/>
                <a:cs typeface="+mj-cs"/>
              </a:rPr>
              <a:t>RTP Bio Site (5000 Davis Dr.)</a:t>
            </a:r>
          </a:p>
        </p:txBody>
      </p:sp>
      <p:sp>
        <p:nvSpPr>
          <p:cNvPr id="13333" name="Text Box 6"/>
          <p:cNvSpPr txBox="1">
            <a:spLocks noChangeArrowheads="1"/>
          </p:cNvSpPr>
          <p:nvPr/>
        </p:nvSpPr>
        <p:spPr bwMode="auto">
          <a:xfrm>
            <a:off x="5585710" y="3781698"/>
            <a:ext cx="811212" cy="4572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0" hangingPunct="0">
              <a:spcBef>
                <a:spcPct val="50000"/>
              </a:spcBef>
            </a:pPr>
            <a:r>
              <a:rPr lang="en-US" altLang="en-US" sz="2400" dirty="0">
                <a:solidFill>
                  <a:srgbClr val="FF0000"/>
                </a:solidFill>
                <a:latin typeface="Tahoma" pitchFamily="34" charset="0"/>
              </a:rPr>
              <a:t>B24</a:t>
            </a:r>
          </a:p>
        </p:txBody>
      </p:sp>
      <p:sp>
        <p:nvSpPr>
          <p:cNvPr id="13334" name="Rounded Rectangle 1"/>
          <p:cNvSpPr>
            <a:spLocks noChangeArrowheads="1"/>
          </p:cNvSpPr>
          <p:nvPr/>
        </p:nvSpPr>
        <p:spPr bwMode="auto">
          <a:xfrm>
            <a:off x="6413500" y="1376363"/>
            <a:ext cx="2673350" cy="819150"/>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100" dirty="0">
                <a:solidFill>
                  <a:schemeClr val="bg1"/>
                </a:solidFill>
              </a:rPr>
              <a:t>B24: 150 kft2 </a:t>
            </a:r>
          </a:p>
          <a:p>
            <a:pPr marL="285750" lvl="1" indent="-171450">
              <a:buFont typeface="Arial" charset="0"/>
              <a:buChar char="•"/>
            </a:pPr>
            <a:r>
              <a:rPr lang="en-US" altLang="en-US" sz="1100" dirty="0">
                <a:solidFill>
                  <a:schemeClr val="bg1"/>
                </a:solidFill>
              </a:rPr>
              <a:t>QC Laboratories</a:t>
            </a:r>
          </a:p>
          <a:p>
            <a:pPr marL="285750" lvl="1" indent="-171450">
              <a:buFont typeface="Arial" charset="0"/>
              <a:buChar char="•"/>
            </a:pPr>
            <a:r>
              <a:rPr lang="en-US" altLang="en-US" sz="1100" dirty="0">
                <a:solidFill>
                  <a:schemeClr val="bg1"/>
                </a:solidFill>
              </a:rPr>
              <a:t>Stability &amp; Sample Control</a:t>
            </a:r>
          </a:p>
          <a:p>
            <a:pPr marL="285750" lvl="1" indent="-171450">
              <a:buFont typeface="Arial" charset="0"/>
              <a:buChar char="•"/>
            </a:pPr>
            <a:r>
              <a:rPr lang="en-US" altLang="en-US" sz="1100" dirty="0">
                <a:solidFill>
                  <a:schemeClr val="bg1"/>
                </a:solidFill>
              </a:rPr>
              <a:t>Technical Development</a:t>
            </a:r>
          </a:p>
        </p:txBody>
      </p:sp>
      <p:sp>
        <p:nvSpPr>
          <p:cNvPr id="13331" name="Text Box 5"/>
          <p:cNvSpPr txBox="1">
            <a:spLocks noChangeArrowheads="1"/>
          </p:cNvSpPr>
          <p:nvPr/>
        </p:nvSpPr>
        <p:spPr bwMode="auto">
          <a:xfrm>
            <a:off x="3499633" y="4033272"/>
            <a:ext cx="811213" cy="4572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0" hangingPunct="0">
              <a:spcBef>
                <a:spcPct val="50000"/>
              </a:spcBef>
            </a:pPr>
            <a:r>
              <a:rPr lang="en-US" altLang="en-US" sz="2400" dirty="0">
                <a:solidFill>
                  <a:srgbClr val="FF0000"/>
                </a:solidFill>
                <a:latin typeface="Tahoma" pitchFamily="34" charset="0"/>
              </a:rPr>
              <a:t>B20</a:t>
            </a:r>
          </a:p>
        </p:txBody>
      </p:sp>
      <p:sp>
        <p:nvSpPr>
          <p:cNvPr id="13332" name="Rounded Rectangle 11"/>
          <p:cNvSpPr>
            <a:spLocks noChangeArrowheads="1"/>
          </p:cNvSpPr>
          <p:nvPr/>
        </p:nvSpPr>
        <p:spPr bwMode="auto">
          <a:xfrm>
            <a:off x="4598988" y="5656263"/>
            <a:ext cx="2284412" cy="1171575"/>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100" dirty="0">
                <a:solidFill>
                  <a:schemeClr val="bg1"/>
                </a:solidFill>
              </a:rPr>
              <a:t>B20: 37 kft2</a:t>
            </a:r>
          </a:p>
          <a:p>
            <a:pPr marL="285750" lvl="1" indent="-171450">
              <a:buFont typeface="Arial" charset="0"/>
              <a:buChar char="•"/>
            </a:pPr>
            <a:r>
              <a:rPr lang="en-US" altLang="en-US" sz="1100" dirty="0">
                <a:solidFill>
                  <a:schemeClr val="bg1"/>
                </a:solidFill>
              </a:rPr>
              <a:t>Office Space</a:t>
            </a:r>
          </a:p>
          <a:p>
            <a:pPr marL="285750" lvl="1" indent="-171450">
              <a:buFont typeface="Arial" charset="0"/>
              <a:buChar char="•"/>
            </a:pPr>
            <a:r>
              <a:rPr lang="en-US" altLang="en-US" sz="1100" dirty="0">
                <a:solidFill>
                  <a:schemeClr val="bg1"/>
                </a:solidFill>
              </a:rPr>
              <a:t>Analytical Development</a:t>
            </a:r>
          </a:p>
          <a:p>
            <a:pPr marL="285750" lvl="1" indent="-171450">
              <a:buFont typeface="Arial" charset="0"/>
              <a:buChar char="•"/>
            </a:pPr>
            <a:r>
              <a:rPr lang="en-US" altLang="en-US" sz="1100" dirty="0">
                <a:solidFill>
                  <a:schemeClr val="bg1"/>
                </a:solidFill>
              </a:rPr>
              <a:t>Manufacturing Sciences</a:t>
            </a:r>
          </a:p>
        </p:txBody>
      </p:sp>
      <p:sp>
        <p:nvSpPr>
          <p:cNvPr id="13329" name="Text Box 4"/>
          <p:cNvSpPr txBox="1">
            <a:spLocks noChangeArrowheads="1"/>
          </p:cNvSpPr>
          <p:nvPr/>
        </p:nvSpPr>
        <p:spPr bwMode="auto">
          <a:xfrm>
            <a:off x="2419793" y="3804672"/>
            <a:ext cx="1120775" cy="4572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0" hangingPunct="0">
              <a:spcBef>
                <a:spcPct val="50000"/>
              </a:spcBef>
            </a:pPr>
            <a:r>
              <a:rPr lang="en-US" altLang="en-US" sz="2400" dirty="0">
                <a:solidFill>
                  <a:srgbClr val="FF0000"/>
                </a:solidFill>
                <a:latin typeface="Tahoma" pitchFamily="34" charset="0"/>
              </a:rPr>
              <a:t>B21</a:t>
            </a:r>
          </a:p>
        </p:txBody>
      </p:sp>
      <p:sp>
        <p:nvSpPr>
          <p:cNvPr id="13330" name="Rounded Rectangle 12"/>
          <p:cNvSpPr>
            <a:spLocks noChangeArrowheads="1"/>
          </p:cNvSpPr>
          <p:nvPr/>
        </p:nvSpPr>
        <p:spPr bwMode="auto">
          <a:xfrm>
            <a:off x="2274888" y="5656263"/>
            <a:ext cx="2284412" cy="1171575"/>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114300"/>
            <a:r>
              <a:rPr lang="en-US" altLang="en-US" sz="1100" dirty="0">
                <a:solidFill>
                  <a:schemeClr val="bg1"/>
                </a:solidFill>
              </a:rPr>
              <a:t>B21: 92 kft2  </a:t>
            </a:r>
          </a:p>
          <a:p>
            <a:pPr marL="285750" lvl="1" indent="-171450">
              <a:buFont typeface="Arial" charset="0"/>
              <a:buChar char="•"/>
            </a:pPr>
            <a:r>
              <a:rPr lang="en-US" altLang="en-US" sz="1100" dirty="0">
                <a:solidFill>
                  <a:schemeClr val="bg1"/>
                </a:solidFill>
              </a:rPr>
              <a:t>Manufacturing: 3 x 2000L</a:t>
            </a:r>
          </a:p>
          <a:p>
            <a:pPr marL="285750" lvl="1" indent="-171450">
              <a:buFont typeface="Arial" charset="0"/>
              <a:buChar char="•"/>
            </a:pPr>
            <a:r>
              <a:rPr lang="en-US" altLang="en-US" sz="1100" dirty="0">
                <a:solidFill>
                  <a:schemeClr val="bg1"/>
                </a:solidFill>
              </a:rPr>
              <a:t>2 Purification Suites</a:t>
            </a:r>
          </a:p>
          <a:p>
            <a:pPr marL="285750" lvl="1" indent="-171450">
              <a:buFont typeface="Arial" charset="0"/>
              <a:buChar char="•"/>
            </a:pPr>
            <a:r>
              <a:rPr lang="en-US" altLang="en-US" sz="1100" dirty="0">
                <a:solidFill>
                  <a:schemeClr val="bg1"/>
                </a:solidFill>
              </a:rPr>
              <a:t>Single Use Suite</a:t>
            </a:r>
          </a:p>
          <a:p>
            <a:pPr marL="285750" lvl="1" indent="-171450">
              <a:buFont typeface="Arial" charset="0"/>
              <a:buChar char="•"/>
            </a:pPr>
            <a:r>
              <a:rPr lang="en-US" altLang="en-US" sz="1100" dirty="0">
                <a:solidFill>
                  <a:schemeClr val="bg1"/>
                </a:solidFill>
              </a:rPr>
              <a:t>Central Utilities</a:t>
            </a:r>
          </a:p>
        </p:txBody>
      </p:sp>
      <p:sp>
        <p:nvSpPr>
          <p:cNvPr id="13327" name="Text Box 7"/>
          <p:cNvSpPr txBox="1">
            <a:spLocks noChangeArrowheads="1"/>
          </p:cNvSpPr>
          <p:nvPr/>
        </p:nvSpPr>
        <p:spPr bwMode="auto">
          <a:xfrm>
            <a:off x="1489426" y="2866232"/>
            <a:ext cx="812800" cy="4572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0" hangingPunct="0">
              <a:spcBef>
                <a:spcPct val="50000"/>
              </a:spcBef>
            </a:pPr>
            <a:r>
              <a:rPr lang="en-US" altLang="en-US" sz="2400" dirty="0">
                <a:solidFill>
                  <a:srgbClr val="FF0000"/>
                </a:solidFill>
                <a:latin typeface="Tahoma" pitchFamily="34" charset="0"/>
              </a:rPr>
              <a:t>B22</a:t>
            </a:r>
          </a:p>
        </p:txBody>
      </p:sp>
      <p:sp>
        <p:nvSpPr>
          <p:cNvPr id="13328" name="Rounded Rectangle 13"/>
          <p:cNvSpPr>
            <a:spLocks noChangeArrowheads="1"/>
          </p:cNvSpPr>
          <p:nvPr/>
        </p:nvSpPr>
        <p:spPr bwMode="auto">
          <a:xfrm>
            <a:off x="52388" y="5656263"/>
            <a:ext cx="2181225" cy="1171575"/>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100" dirty="0">
                <a:solidFill>
                  <a:schemeClr val="bg1"/>
                </a:solidFill>
              </a:rPr>
              <a:t>B22: 170 kft2 </a:t>
            </a:r>
          </a:p>
          <a:p>
            <a:pPr marL="171450" lvl="1" indent="-171450">
              <a:buFont typeface="Arial" charset="0"/>
              <a:buChar char="•"/>
            </a:pPr>
            <a:r>
              <a:rPr lang="en-US" altLang="en-US" sz="1100" dirty="0">
                <a:solidFill>
                  <a:schemeClr val="bg1"/>
                </a:solidFill>
              </a:rPr>
              <a:t>Manufacturing: 6 x 15,000L</a:t>
            </a:r>
          </a:p>
          <a:p>
            <a:pPr marL="171450" lvl="1" indent="-171450">
              <a:buFont typeface="Arial" charset="0"/>
              <a:buChar char="•"/>
            </a:pPr>
            <a:r>
              <a:rPr lang="en-US" altLang="en-US" sz="1100" dirty="0">
                <a:solidFill>
                  <a:schemeClr val="bg1"/>
                </a:solidFill>
              </a:rPr>
              <a:t>3 Seed Trains</a:t>
            </a:r>
          </a:p>
          <a:p>
            <a:pPr marL="171450" lvl="1" indent="-171450">
              <a:buFont typeface="Arial" charset="0"/>
              <a:buChar char="•"/>
            </a:pPr>
            <a:r>
              <a:rPr lang="en-US" altLang="en-US" sz="1100" dirty="0">
                <a:solidFill>
                  <a:schemeClr val="bg1"/>
                </a:solidFill>
              </a:rPr>
              <a:t>Purification Suite 1</a:t>
            </a:r>
          </a:p>
          <a:p>
            <a:pPr marL="171450" lvl="1" indent="-171450">
              <a:buFont typeface="Arial" charset="0"/>
              <a:buChar char="•"/>
            </a:pPr>
            <a:r>
              <a:rPr lang="en-US" altLang="en-US" sz="1100" dirty="0">
                <a:solidFill>
                  <a:schemeClr val="bg1"/>
                </a:solidFill>
              </a:rPr>
              <a:t>Clean Utilities</a:t>
            </a:r>
          </a:p>
        </p:txBody>
      </p:sp>
      <p:sp>
        <p:nvSpPr>
          <p:cNvPr id="13325" name="Text Box 8"/>
          <p:cNvSpPr txBox="1">
            <a:spLocks noChangeArrowheads="1"/>
          </p:cNvSpPr>
          <p:nvPr/>
        </p:nvSpPr>
        <p:spPr bwMode="auto">
          <a:xfrm>
            <a:off x="2101850" y="2292350"/>
            <a:ext cx="811213" cy="4572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0" hangingPunct="0">
              <a:spcBef>
                <a:spcPct val="50000"/>
              </a:spcBef>
            </a:pPr>
            <a:r>
              <a:rPr lang="en-US" altLang="en-US" sz="2400" dirty="0">
                <a:solidFill>
                  <a:srgbClr val="FF0000"/>
                </a:solidFill>
                <a:latin typeface="Tahoma" pitchFamily="34" charset="0"/>
              </a:rPr>
              <a:t>B23</a:t>
            </a:r>
          </a:p>
        </p:txBody>
      </p:sp>
      <p:sp>
        <p:nvSpPr>
          <p:cNvPr id="13326" name="Rounded Rectangle 14"/>
          <p:cNvSpPr>
            <a:spLocks noChangeArrowheads="1"/>
          </p:cNvSpPr>
          <p:nvPr/>
        </p:nvSpPr>
        <p:spPr bwMode="auto">
          <a:xfrm>
            <a:off x="2458846" y="1333500"/>
            <a:ext cx="2332037" cy="819150"/>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100" dirty="0">
                <a:solidFill>
                  <a:schemeClr val="bg1"/>
                </a:solidFill>
              </a:rPr>
              <a:t>B23: 45 kft2 </a:t>
            </a:r>
          </a:p>
          <a:p>
            <a:pPr marL="114300" lvl="1" indent="-114300">
              <a:buFont typeface="Arial" charset="0"/>
              <a:buChar char="•"/>
            </a:pPr>
            <a:r>
              <a:rPr lang="en-US" altLang="en-US" sz="1100" dirty="0">
                <a:solidFill>
                  <a:schemeClr val="bg1"/>
                </a:solidFill>
              </a:rPr>
              <a:t>Warehouse &amp; Dispensary</a:t>
            </a:r>
          </a:p>
        </p:txBody>
      </p:sp>
      <p:sp>
        <p:nvSpPr>
          <p:cNvPr id="13323" name="Text Box 9"/>
          <p:cNvSpPr txBox="1">
            <a:spLocks noChangeArrowheads="1"/>
          </p:cNvSpPr>
          <p:nvPr/>
        </p:nvSpPr>
        <p:spPr bwMode="auto">
          <a:xfrm>
            <a:off x="502103" y="2230438"/>
            <a:ext cx="811213" cy="4572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0" hangingPunct="0">
              <a:spcBef>
                <a:spcPct val="50000"/>
              </a:spcBef>
            </a:pPr>
            <a:r>
              <a:rPr lang="en-US" altLang="en-US" sz="2400" dirty="0">
                <a:solidFill>
                  <a:srgbClr val="FF0000"/>
                </a:solidFill>
                <a:latin typeface="Tahoma" pitchFamily="34" charset="0"/>
              </a:rPr>
              <a:t>B25</a:t>
            </a:r>
          </a:p>
        </p:txBody>
      </p:sp>
      <p:sp>
        <p:nvSpPr>
          <p:cNvPr id="13324" name="Rounded Rectangle 16"/>
          <p:cNvSpPr>
            <a:spLocks noChangeArrowheads="1"/>
          </p:cNvSpPr>
          <p:nvPr/>
        </p:nvSpPr>
        <p:spPr bwMode="auto">
          <a:xfrm>
            <a:off x="57150" y="1376363"/>
            <a:ext cx="2160588" cy="819150"/>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100" dirty="0">
                <a:solidFill>
                  <a:schemeClr val="bg1"/>
                </a:solidFill>
              </a:rPr>
              <a:t>B25: 35 kft2 </a:t>
            </a:r>
          </a:p>
          <a:p>
            <a:pPr marL="171450" lvl="1" indent="-171450">
              <a:spcBef>
                <a:spcPts val="600"/>
              </a:spcBef>
              <a:buFont typeface="Arial" charset="0"/>
              <a:buChar char="•"/>
            </a:pPr>
            <a:r>
              <a:rPr lang="en-US" altLang="en-US" sz="1100" dirty="0">
                <a:solidFill>
                  <a:schemeClr val="bg1"/>
                </a:solidFill>
              </a:rPr>
              <a:t>LSM Purification Suite 2 </a:t>
            </a:r>
          </a:p>
        </p:txBody>
      </p:sp>
      <p:sp>
        <p:nvSpPr>
          <p:cNvPr id="18" name="Text Box 6"/>
          <p:cNvSpPr txBox="1">
            <a:spLocks noChangeArrowheads="1"/>
          </p:cNvSpPr>
          <p:nvPr/>
        </p:nvSpPr>
        <p:spPr bwMode="auto">
          <a:xfrm>
            <a:off x="8005762" y="4347150"/>
            <a:ext cx="811213" cy="4572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0" hangingPunct="0">
              <a:spcBef>
                <a:spcPct val="50000"/>
              </a:spcBef>
            </a:pPr>
            <a:r>
              <a:rPr lang="en-US" altLang="en-US" sz="2400" dirty="0">
                <a:solidFill>
                  <a:srgbClr val="FF0000"/>
                </a:solidFill>
                <a:latin typeface="Tahoma" pitchFamily="34" charset="0"/>
              </a:rPr>
              <a:t>B26</a:t>
            </a:r>
          </a:p>
        </p:txBody>
      </p:sp>
      <p:sp>
        <p:nvSpPr>
          <p:cNvPr id="19" name="Rounded Rectangle 14"/>
          <p:cNvSpPr>
            <a:spLocks noChangeArrowheads="1"/>
          </p:cNvSpPr>
          <p:nvPr/>
        </p:nvSpPr>
        <p:spPr bwMode="auto">
          <a:xfrm>
            <a:off x="5029200" y="1376363"/>
            <a:ext cx="987425" cy="819150"/>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1100" dirty="0">
                <a:solidFill>
                  <a:schemeClr val="bg1"/>
                </a:solidFill>
              </a:rPr>
              <a:t>Central Utilities</a:t>
            </a:r>
          </a:p>
        </p:txBody>
      </p:sp>
      <p:sp>
        <p:nvSpPr>
          <p:cNvPr id="20" name="Rounded Rectangle 1"/>
          <p:cNvSpPr>
            <a:spLocks noChangeArrowheads="1"/>
          </p:cNvSpPr>
          <p:nvPr/>
        </p:nvSpPr>
        <p:spPr bwMode="auto">
          <a:xfrm>
            <a:off x="6918325" y="5656263"/>
            <a:ext cx="2174875" cy="1171575"/>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100" dirty="0">
                <a:solidFill>
                  <a:schemeClr val="bg1"/>
                </a:solidFill>
              </a:rPr>
              <a:t>B26:208 kft2 </a:t>
            </a:r>
          </a:p>
          <a:p>
            <a:pPr marL="285750" lvl="1" indent="-171450">
              <a:buFont typeface="Arial" charset="0"/>
              <a:buChar char="•"/>
            </a:pPr>
            <a:r>
              <a:rPr lang="en-US" altLang="en-US" sz="1100" dirty="0">
                <a:solidFill>
                  <a:schemeClr val="bg1"/>
                </a:solidFill>
              </a:rPr>
              <a:t>Administration</a:t>
            </a:r>
          </a:p>
        </p:txBody>
      </p:sp>
      <p:sp>
        <p:nvSpPr>
          <p:cNvPr id="6" name="Oval 5"/>
          <p:cNvSpPr/>
          <p:nvPr/>
        </p:nvSpPr>
        <p:spPr>
          <a:xfrm rot="1721087" flipH="1">
            <a:off x="3418671" y="2466714"/>
            <a:ext cx="1784350" cy="1223962"/>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3200">
              <a:solidFill>
                <a:srgbClr val="FFFFFF"/>
              </a:solidFill>
            </a:endParaRPr>
          </a:p>
        </p:txBody>
      </p:sp>
      <p:sp>
        <p:nvSpPr>
          <p:cNvPr id="2" name="TextBox 1"/>
          <p:cNvSpPr txBox="1"/>
          <p:nvPr/>
        </p:nvSpPr>
        <p:spPr>
          <a:xfrm>
            <a:off x="7273925" y="293688"/>
            <a:ext cx="1095375" cy="584200"/>
          </a:xfrm>
          <a:prstGeom prst="rect">
            <a:avLst/>
          </a:prstGeom>
          <a:noFill/>
        </p:spPr>
        <p:txBody>
          <a:bodyPr wrap="none">
            <a:spAutoFit/>
          </a:bodyPr>
          <a:lstStyle/>
          <a:p>
            <a:pPr>
              <a:defRPr/>
            </a:pPr>
            <a:r>
              <a:rPr lang="en-US" sz="3200" dirty="0">
                <a:solidFill>
                  <a:schemeClr val="tx2"/>
                </a:solidFill>
                <a:effectLst>
                  <a:outerShdw blurRad="38100" dist="38100" dir="2700000" algn="tl">
                    <a:srgbClr val="000000">
                      <a:alpha val="43137"/>
                    </a:srgbClr>
                  </a:outerShdw>
                </a:effectLst>
                <a:latin typeface="+mj-lt"/>
              </a:rPr>
              <a:t>1996</a:t>
            </a:r>
          </a:p>
        </p:txBody>
      </p:sp>
      <p:sp>
        <p:nvSpPr>
          <p:cNvPr id="22" name="TextBox 21"/>
          <p:cNvSpPr txBox="1"/>
          <p:nvPr/>
        </p:nvSpPr>
        <p:spPr>
          <a:xfrm>
            <a:off x="7273925" y="269875"/>
            <a:ext cx="1095375" cy="584200"/>
          </a:xfrm>
          <a:prstGeom prst="rect">
            <a:avLst/>
          </a:prstGeom>
          <a:noFill/>
        </p:spPr>
        <p:txBody>
          <a:bodyPr wrap="none">
            <a:spAutoFit/>
          </a:bodyPr>
          <a:lstStyle/>
          <a:p>
            <a:pPr>
              <a:defRPr/>
            </a:pPr>
            <a:r>
              <a:rPr lang="en-US" sz="3200" dirty="0">
                <a:solidFill>
                  <a:schemeClr val="tx2"/>
                </a:solidFill>
                <a:effectLst>
                  <a:outerShdw blurRad="38100" dist="38100" dir="2700000" algn="tl">
                    <a:srgbClr val="000000">
                      <a:alpha val="43137"/>
                    </a:srgbClr>
                  </a:outerShdw>
                </a:effectLst>
                <a:latin typeface="+mj-lt"/>
              </a:rPr>
              <a:t>2001</a:t>
            </a:r>
          </a:p>
        </p:txBody>
      </p:sp>
      <p:sp>
        <p:nvSpPr>
          <p:cNvPr id="23" name="TextBox 22"/>
          <p:cNvSpPr txBox="1"/>
          <p:nvPr/>
        </p:nvSpPr>
        <p:spPr>
          <a:xfrm>
            <a:off x="7273925" y="293688"/>
            <a:ext cx="1095375" cy="584200"/>
          </a:xfrm>
          <a:prstGeom prst="rect">
            <a:avLst/>
          </a:prstGeom>
          <a:noFill/>
        </p:spPr>
        <p:txBody>
          <a:bodyPr wrap="none">
            <a:spAutoFit/>
          </a:bodyPr>
          <a:lstStyle/>
          <a:p>
            <a:pPr>
              <a:defRPr/>
            </a:pPr>
            <a:r>
              <a:rPr lang="en-US" sz="3200" dirty="0">
                <a:solidFill>
                  <a:schemeClr val="tx2"/>
                </a:solidFill>
                <a:effectLst>
                  <a:outerShdw blurRad="38100" dist="38100" dir="2700000" algn="tl">
                    <a:srgbClr val="000000">
                      <a:alpha val="43137"/>
                    </a:srgbClr>
                  </a:outerShdw>
                </a:effectLst>
                <a:latin typeface="+mj-lt"/>
              </a:rPr>
              <a:t>2002</a:t>
            </a:r>
          </a:p>
        </p:txBody>
      </p:sp>
      <p:sp>
        <p:nvSpPr>
          <p:cNvPr id="24" name="TextBox 23"/>
          <p:cNvSpPr txBox="1"/>
          <p:nvPr/>
        </p:nvSpPr>
        <p:spPr>
          <a:xfrm>
            <a:off x="7273925" y="293688"/>
            <a:ext cx="1095375" cy="584200"/>
          </a:xfrm>
          <a:prstGeom prst="rect">
            <a:avLst/>
          </a:prstGeom>
          <a:noFill/>
        </p:spPr>
        <p:txBody>
          <a:bodyPr wrap="none">
            <a:spAutoFit/>
          </a:bodyPr>
          <a:lstStyle/>
          <a:p>
            <a:pPr>
              <a:defRPr/>
            </a:pPr>
            <a:r>
              <a:rPr lang="en-US" sz="3200" dirty="0">
                <a:solidFill>
                  <a:schemeClr val="tx2"/>
                </a:solidFill>
                <a:effectLst>
                  <a:outerShdw blurRad="38100" dist="38100" dir="2700000" algn="tl">
                    <a:srgbClr val="000000">
                      <a:alpha val="43137"/>
                    </a:srgbClr>
                  </a:outerShdw>
                </a:effectLst>
                <a:latin typeface="+mj-lt"/>
              </a:rPr>
              <a:t>2003</a:t>
            </a:r>
          </a:p>
        </p:txBody>
      </p:sp>
      <p:sp>
        <p:nvSpPr>
          <p:cNvPr id="25" name="TextBox 24"/>
          <p:cNvSpPr txBox="1"/>
          <p:nvPr/>
        </p:nvSpPr>
        <p:spPr>
          <a:xfrm>
            <a:off x="7273925" y="301625"/>
            <a:ext cx="1095375" cy="585788"/>
          </a:xfrm>
          <a:prstGeom prst="rect">
            <a:avLst/>
          </a:prstGeom>
          <a:noFill/>
        </p:spPr>
        <p:txBody>
          <a:bodyPr wrap="none">
            <a:spAutoFit/>
          </a:bodyPr>
          <a:lstStyle/>
          <a:p>
            <a:pPr>
              <a:defRPr/>
            </a:pPr>
            <a:r>
              <a:rPr lang="en-US" sz="3200" dirty="0">
                <a:solidFill>
                  <a:schemeClr val="tx2"/>
                </a:solidFill>
                <a:effectLst>
                  <a:outerShdw blurRad="38100" dist="38100" dir="2700000" algn="tl">
                    <a:srgbClr val="000000">
                      <a:alpha val="43137"/>
                    </a:srgbClr>
                  </a:outerShdw>
                </a:effectLst>
                <a:latin typeface="+mj-lt"/>
              </a:rPr>
              <a:t>2012</a:t>
            </a:r>
          </a:p>
        </p:txBody>
      </p:sp>
      <p:sp>
        <p:nvSpPr>
          <p:cNvPr id="26" name="TextBox 25"/>
          <p:cNvSpPr txBox="1"/>
          <p:nvPr/>
        </p:nvSpPr>
        <p:spPr>
          <a:xfrm>
            <a:off x="7274128" y="301625"/>
            <a:ext cx="1095172" cy="584775"/>
          </a:xfrm>
          <a:prstGeom prst="rect">
            <a:avLst/>
          </a:prstGeom>
          <a:solidFill>
            <a:schemeClr val="bg1"/>
          </a:solidFill>
        </p:spPr>
        <p:txBody>
          <a:bodyPr wrap="none">
            <a:spAutoFit/>
          </a:bodyPr>
          <a:lstStyle/>
          <a:p>
            <a:pPr>
              <a:defRPr/>
            </a:pPr>
            <a:r>
              <a:rPr lang="en-US" sz="3200" dirty="0">
                <a:solidFill>
                  <a:schemeClr val="tx2"/>
                </a:solidFill>
                <a:effectLst>
                  <a:outerShdw blurRad="38100" dist="38100" dir="2700000" algn="tl">
                    <a:srgbClr val="000000">
                      <a:alpha val="43137"/>
                    </a:srgbClr>
                  </a:outerShdw>
                </a:effectLst>
                <a:latin typeface="+mj-lt"/>
              </a:rPr>
              <a:t>2015</a:t>
            </a:r>
          </a:p>
        </p:txBody>
      </p:sp>
      <p:sp>
        <p:nvSpPr>
          <p:cNvPr id="28" name="Rounded Rectangle 16"/>
          <p:cNvSpPr>
            <a:spLocks noChangeArrowheads="1"/>
          </p:cNvSpPr>
          <p:nvPr/>
        </p:nvSpPr>
        <p:spPr bwMode="auto">
          <a:xfrm>
            <a:off x="114300" y="4708525"/>
            <a:ext cx="2160588" cy="819150"/>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100" dirty="0">
                <a:solidFill>
                  <a:schemeClr val="bg1"/>
                </a:solidFill>
              </a:rPr>
              <a:t>B22 and B25</a:t>
            </a:r>
          </a:p>
          <a:p>
            <a:pPr marL="171450" lvl="1" indent="-171450">
              <a:spcBef>
                <a:spcPts val="600"/>
              </a:spcBef>
              <a:buFont typeface="Arial" charset="0"/>
              <a:buChar char="•"/>
            </a:pPr>
            <a:r>
              <a:rPr lang="en-US" altLang="en-US" sz="1100" dirty="0">
                <a:solidFill>
                  <a:schemeClr val="bg1"/>
                </a:solidFill>
              </a:rPr>
              <a:t>3</a:t>
            </a:r>
            <a:r>
              <a:rPr lang="en-US" altLang="en-US" sz="1100" baseline="30000" dirty="0">
                <a:solidFill>
                  <a:schemeClr val="bg1"/>
                </a:solidFill>
              </a:rPr>
              <a:t>rd</a:t>
            </a:r>
            <a:r>
              <a:rPr lang="en-US" altLang="en-US" sz="1100" dirty="0">
                <a:solidFill>
                  <a:schemeClr val="bg1"/>
                </a:solidFill>
              </a:rPr>
              <a:t> Purification Suite</a:t>
            </a:r>
          </a:p>
          <a:p>
            <a:pPr marL="171450" lvl="1" indent="-171450">
              <a:spcBef>
                <a:spcPts val="600"/>
              </a:spcBef>
              <a:buFont typeface="Arial" charset="0"/>
              <a:buChar char="•"/>
            </a:pPr>
            <a:r>
              <a:rPr lang="en-US" altLang="en-US" sz="1100" dirty="0">
                <a:solidFill>
                  <a:schemeClr val="bg1"/>
                </a:solidFill>
              </a:rPr>
              <a:t>3</a:t>
            </a:r>
            <a:r>
              <a:rPr lang="en-US" altLang="en-US" sz="1100" baseline="30000" dirty="0">
                <a:solidFill>
                  <a:schemeClr val="bg1"/>
                </a:solidFill>
              </a:rPr>
              <a:t>rd</a:t>
            </a:r>
            <a:r>
              <a:rPr lang="en-US" altLang="en-US" sz="1100" dirty="0">
                <a:solidFill>
                  <a:schemeClr val="bg1"/>
                </a:solidFill>
              </a:rPr>
              <a:t> Harvest Centrifuge</a:t>
            </a:r>
          </a:p>
        </p:txBody>
      </p:sp>
    </p:spTree>
    <p:extLst>
      <p:ext uri="{BB962C8B-B14F-4D97-AF65-F5344CB8AC3E}">
        <p14:creationId xmlns:p14="http://schemas.microsoft.com/office/powerpoint/2010/main" val="8641458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331"/>
                                        </p:tgtEl>
                                        <p:attrNameLst>
                                          <p:attrName>style.visibility</p:attrName>
                                        </p:attrNameLst>
                                      </p:cBhvr>
                                      <p:to>
                                        <p:strVal val="visible"/>
                                      </p:to>
                                    </p:set>
                                    <p:animEffect transition="in" filter="fade">
                                      <p:cBhvr>
                                        <p:cTn id="7" dur="1000"/>
                                        <p:tgtEl>
                                          <p:spTgt spid="13331"/>
                                        </p:tgtEl>
                                      </p:cBhvr>
                                    </p:animEffect>
                                    <p:anim calcmode="lin" valueType="num">
                                      <p:cBhvr>
                                        <p:cTn id="8" dur="1000" fill="hold"/>
                                        <p:tgtEl>
                                          <p:spTgt spid="13331"/>
                                        </p:tgtEl>
                                        <p:attrNameLst>
                                          <p:attrName>ppt_x</p:attrName>
                                        </p:attrNameLst>
                                      </p:cBhvr>
                                      <p:tavLst>
                                        <p:tav tm="0">
                                          <p:val>
                                            <p:strVal val="#ppt_x"/>
                                          </p:val>
                                        </p:tav>
                                        <p:tav tm="100000">
                                          <p:val>
                                            <p:strVal val="#ppt_x"/>
                                          </p:val>
                                        </p:tav>
                                      </p:tavLst>
                                    </p:anim>
                                    <p:anim calcmode="lin" valueType="num">
                                      <p:cBhvr>
                                        <p:cTn id="9" dur="1000" fill="hold"/>
                                        <p:tgtEl>
                                          <p:spTgt spid="1333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3329"/>
                                        </p:tgtEl>
                                        <p:attrNameLst>
                                          <p:attrName>style.visibility</p:attrName>
                                        </p:attrNameLst>
                                      </p:cBhvr>
                                      <p:to>
                                        <p:strVal val="visible"/>
                                      </p:to>
                                    </p:set>
                                    <p:animEffect transition="in" filter="fade">
                                      <p:cBhvr>
                                        <p:cTn id="12" dur="1000"/>
                                        <p:tgtEl>
                                          <p:spTgt spid="13329"/>
                                        </p:tgtEl>
                                      </p:cBhvr>
                                    </p:animEffect>
                                    <p:anim calcmode="lin" valueType="num">
                                      <p:cBhvr>
                                        <p:cTn id="13" dur="1000" fill="hold"/>
                                        <p:tgtEl>
                                          <p:spTgt spid="13329"/>
                                        </p:tgtEl>
                                        <p:attrNameLst>
                                          <p:attrName>ppt_x</p:attrName>
                                        </p:attrNameLst>
                                      </p:cBhvr>
                                      <p:tavLst>
                                        <p:tav tm="0">
                                          <p:val>
                                            <p:strVal val="#ppt_x"/>
                                          </p:val>
                                        </p:tav>
                                        <p:tav tm="100000">
                                          <p:val>
                                            <p:strVal val="#ppt_x"/>
                                          </p:val>
                                        </p:tav>
                                      </p:tavLst>
                                    </p:anim>
                                    <p:anim calcmode="lin" valueType="num">
                                      <p:cBhvr>
                                        <p:cTn id="14" dur="1000" fill="hold"/>
                                        <p:tgtEl>
                                          <p:spTgt spid="13329"/>
                                        </p:tgtEl>
                                        <p:attrNameLst>
                                          <p:attrName>ppt_y</p:attrName>
                                        </p:attrNameLst>
                                      </p:cBhvr>
                                      <p:tavLst>
                                        <p:tav tm="0">
                                          <p:val>
                                            <p:strVal val="#ppt_y+.1"/>
                                          </p:val>
                                        </p:tav>
                                        <p:tav tm="100000">
                                          <p:val>
                                            <p:strVal val="#ppt_y"/>
                                          </p:val>
                                        </p:tav>
                                      </p:tavLst>
                                    </p:anim>
                                  </p:childTnLst>
                                </p:cTn>
                              </p:par>
                              <p:par>
                                <p:cTn id="15" presetID="10"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childTnLst>
                                  <p:subTnLst>
                                    <p:set>
                                      <p:cBhvr override="childStyle">
                                        <p:cTn dur="1" fill="hold" display="0" masterRel="nextClick" afterEffect="1"/>
                                        <p:tgtEl>
                                          <p:spTgt spid="2"/>
                                        </p:tgtEl>
                                        <p:attrNameLst>
                                          <p:attrName>style.visibility</p:attrName>
                                        </p:attrNameLst>
                                      </p:cBhvr>
                                      <p:to>
                                        <p:strVal val="hidden"/>
                                      </p:to>
                                    </p:set>
                                  </p:subTnLst>
                                </p:cTn>
                              </p:par>
                              <p:par>
                                <p:cTn id="18" presetID="42" presetClass="entr" presetSubtype="0" fill="hold" grpId="0" nodeType="withEffect">
                                  <p:stCondLst>
                                    <p:cond delay="0"/>
                                  </p:stCondLst>
                                  <p:childTnLst>
                                    <p:set>
                                      <p:cBhvr>
                                        <p:cTn id="19" dur="1" fill="hold">
                                          <p:stCondLst>
                                            <p:cond delay="0"/>
                                          </p:stCondLst>
                                        </p:cTn>
                                        <p:tgtEl>
                                          <p:spTgt spid="13332"/>
                                        </p:tgtEl>
                                        <p:attrNameLst>
                                          <p:attrName>style.visibility</p:attrName>
                                        </p:attrNameLst>
                                      </p:cBhvr>
                                      <p:to>
                                        <p:strVal val="visible"/>
                                      </p:to>
                                    </p:set>
                                    <p:animEffect transition="in" filter="fade">
                                      <p:cBhvr>
                                        <p:cTn id="20" dur="1000"/>
                                        <p:tgtEl>
                                          <p:spTgt spid="13332"/>
                                        </p:tgtEl>
                                      </p:cBhvr>
                                    </p:animEffect>
                                    <p:anim calcmode="lin" valueType="num">
                                      <p:cBhvr>
                                        <p:cTn id="21" dur="1000" fill="hold"/>
                                        <p:tgtEl>
                                          <p:spTgt spid="13332"/>
                                        </p:tgtEl>
                                        <p:attrNameLst>
                                          <p:attrName>ppt_x</p:attrName>
                                        </p:attrNameLst>
                                      </p:cBhvr>
                                      <p:tavLst>
                                        <p:tav tm="0">
                                          <p:val>
                                            <p:strVal val="#ppt_x"/>
                                          </p:val>
                                        </p:tav>
                                        <p:tav tm="100000">
                                          <p:val>
                                            <p:strVal val="#ppt_x"/>
                                          </p:val>
                                        </p:tav>
                                      </p:tavLst>
                                    </p:anim>
                                    <p:anim calcmode="lin" valueType="num">
                                      <p:cBhvr>
                                        <p:cTn id="22" dur="1000" fill="hold"/>
                                        <p:tgtEl>
                                          <p:spTgt spid="13332"/>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13330"/>
                                        </p:tgtEl>
                                        <p:attrNameLst>
                                          <p:attrName>style.visibility</p:attrName>
                                        </p:attrNameLst>
                                      </p:cBhvr>
                                      <p:to>
                                        <p:strVal val="visible"/>
                                      </p:to>
                                    </p:set>
                                    <p:animEffect transition="in" filter="fade">
                                      <p:cBhvr>
                                        <p:cTn id="25" dur="1000"/>
                                        <p:tgtEl>
                                          <p:spTgt spid="13330"/>
                                        </p:tgtEl>
                                      </p:cBhvr>
                                    </p:animEffect>
                                    <p:anim calcmode="lin" valueType="num">
                                      <p:cBhvr>
                                        <p:cTn id="26" dur="1000" fill="hold"/>
                                        <p:tgtEl>
                                          <p:spTgt spid="13330"/>
                                        </p:tgtEl>
                                        <p:attrNameLst>
                                          <p:attrName>ppt_x</p:attrName>
                                        </p:attrNameLst>
                                      </p:cBhvr>
                                      <p:tavLst>
                                        <p:tav tm="0">
                                          <p:val>
                                            <p:strVal val="#ppt_x"/>
                                          </p:val>
                                        </p:tav>
                                        <p:tav tm="100000">
                                          <p:val>
                                            <p:strVal val="#ppt_x"/>
                                          </p:val>
                                        </p:tav>
                                      </p:tavLst>
                                    </p:anim>
                                    <p:anim calcmode="lin" valueType="num">
                                      <p:cBhvr>
                                        <p:cTn id="27" dur="1000" fill="hold"/>
                                        <p:tgtEl>
                                          <p:spTgt spid="13330"/>
                                        </p:tgtEl>
                                        <p:attrNameLst>
                                          <p:attrName>ppt_y</p:attrName>
                                        </p:attrNameLst>
                                      </p:cBhvr>
                                      <p:tavLst>
                                        <p:tav tm="0">
                                          <p:val>
                                            <p:strVal val="#ppt_y+.1"/>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3328"/>
                                        </p:tgtEl>
                                        <p:attrNameLst>
                                          <p:attrName>style.visibility</p:attrName>
                                        </p:attrNameLst>
                                      </p:cBhvr>
                                      <p:to>
                                        <p:strVal val="visible"/>
                                      </p:to>
                                    </p:set>
                                    <p:animEffect transition="in" filter="fade">
                                      <p:cBhvr>
                                        <p:cTn id="32" dur="1000"/>
                                        <p:tgtEl>
                                          <p:spTgt spid="13328"/>
                                        </p:tgtEl>
                                      </p:cBhvr>
                                    </p:animEffect>
                                    <p:anim calcmode="lin" valueType="num">
                                      <p:cBhvr>
                                        <p:cTn id="33" dur="1000" fill="hold"/>
                                        <p:tgtEl>
                                          <p:spTgt spid="13328"/>
                                        </p:tgtEl>
                                        <p:attrNameLst>
                                          <p:attrName>ppt_x</p:attrName>
                                        </p:attrNameLst>
                                      </p:cBhvr>
                                      <p:tavLst>
                                        <p:tav tm="0">
                                          <p:val>
                                            <p:strVal val="#ppt_x"/>
                                          </p:val>
                                        </p:tav>
                                        <p:tav tm="100000">
                                          <p:val>
                                            <p:strVal val="#ppt_x"/>
                                          </p:val>
                                        </p:tav>
                                      </p:tavLst>
                                    </p:anim>
                                    <p:anim calcmode="lin" valueType="num">
                                      <p:cBhvr>
                                        <p:cTn id="34" dur="1000" fill="hold"/>
                                        <p:tgtEl>
                                          <p:spTgt spid="13328"/>
                                        </p:tgtEl>
                                        <p:attrNameLst>
                                          <p:attrName>ppt_y</p:attrName>
                                        </p:attrNameLst>
                                      </p:cBhvr>
                                      <p:tavLst>
                                        <p:tav tm="0">
                                          <p:val>
                                            <p:strVal val="#ppt_y+.1"/>
                                          </p:val>
                                        </p:tav>
                                        <p:tav tm="100000">
                                          <p:val>
                                            <p:strVal val="#ppt_y"/>
                                          </p:val>
                                        </p:tav>
                                      </p:tavLst>
                                    </p:anim>
                                  </p:childTnLst>
                                </p:cTn>
                              </p:par>
                              <p:par>
                                <p:cTn id="35" presetID="10" presetClass="entr" presetSubtype="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childTnLst>
                                  <p:subTnLst>
                                    <p:set>
                                      <p:cBhvr override="childStyle">
                                        <p:cTn dur="1" fill="hold" display="0" masterRel="nextClick" afterEffect="1"/>
                                        <p:tgtEl>
                                          <p:spTgt spid="22"/>
                                        </p:tgtEl>
                                        <p:attrNameLst>
                                          <p:attrName>style.visibility</p:attrName>
                                        </p:attrNameLst>
                                      </p:cBhvr>
                                      <p:to>
                                        <p:strVal val="hidden"/>
                                      </p:to>
                                    </p:set>
                                  </p:subTnLst>
                                </p:cTn>
                              </p:par>
                              <p:par>
                                <p:cTn id="38" presetID="42" presetClass="entr" presetSubtype="0" fill="hold" grpId="0" nodeType="withEffect">
                                  <p:stCondLst>
                                    <p:cond delay="0"/>
                                  </p:stCondLst>
                                  <p:childTnLst>
                                    <p:set>
                                      <p:cBhvr>
                                        <p:cTn id="39" dur="1" fill="hold">
                                          <p:stCondLst>
                                            <p:cond delay="0"/>
                                          </p:stCondLst>
                                        </p:cTn>
                                        <p:tgtEl>
                                          <p:spTgt spid="13327"/>
                                        </p:tgtEl>
                                        <p:attrNameLst>
                                          <p:attrName>style.visibility</p:attrName>
                                        </p:attrNameLst>
                                      </p:cBhvr>
                                      <p:to>
                                        <p:strVal val="visible"/>
                                      </p:to>
                                    </p:set>
                                    <p:animEffect transition="in" filter="fade">
                                      <p:cBhvr>
                                        <p:cTn id="40" dur="1000"/>
                                        <p:tgtEl>
                                          <p:spTgt spid="13327"/>
                                        </p:tgtEl>
                                      </p:cBhvr>
                                    </p:animEffect>
                                    <p:anim calcmode="lin" valueType="num">
                                      <p:cBhvr>
                                        <p:cTn id="41" dur="1000" fill="hold"/>
                                        <p:tgtEl>
                                          <p:spTgt spid="13327"/>
                                        </p:tgtEl>
                                        <p:attrNameLst>
                                          <p:attrName>ppt_x</p:attrName>
                                        </p:attrNameLst>
                                      </p:cBhvr>
                                      <p:tavLst>
                                        <p:tav tm="0">
                                          <p:val>
                                            <p:strVal val="#ppt_x"/>
                                          </p:val>
                                        </p:tav>
                                        <p:tav tm="100000">
                                          <p:val>
                                            <p:strVal val="#ppt_x"/>
                                          </p:val>
                                        </p:tav>
                                      </p:tavLst>
                                    </p:anim>
                                    <p:anim calcmode="lin" valueType="num">
                                      <p:cBhvr>
                                        <p:cTn id="42" dur="1000" fill="hold"/>
                                        <p:tgtEl>
                                          <p:spTgt spid="13327"/>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13325"/>
                                        </p:tgtEl>
                                        <p:attrNameLst>
                                          <p:attrName>style.visibility</p:attrName>
                                        </p:attrNameLst>
                                      </p:cBhvr>
                                      <p:to>
                                        <p:strVal val="visible"/>
                                      </p:to>
                                    </p:set>
                                    <p:animEffect transition="in" filter="fade">
                                      <p:cBhvr>
                                        <p:cTn id="45" dur="1000"/>
                                        <p:tgtEl>
                                          <p:spTgt spid="13325"/>
                                        </p:tgtEl>
                                      </p:cBhvr>
                                    </p:animEffect>
                                    <p:anim calcmode="lin" valueType="num">
                                      <p:cBhvr>
                                        <p:cTn id="46" dur="1000" fill="hold"/>
                                        <p:tgtEl>
                                          <p:spTgt spid="13325"/>
                                        </p:tgtEl>
                                        <p:attrNameLst>
                                          <p:attrName>ppt_x</p:attrName>
                                        </p:attrNameLst>
                                      </p:cBhvr>
                                      <p:tavLst>
                                        <p:tav tm="0">
                                          <p:val>
                                            <p:strVal val="#ppt_x"/>
                                          </p:val>
                                        </p:tav>
                                        <p:tav tm="100000">
                                          <p:val>
                                            <p:strVal val="#ppt_x"/>
                                          </p:val>
                                        </p:tav>
                                      </p:tavLst>
                                    </p:anim>
                                    <p:anim calcmode="lin" valueType="num">
                                      <p:cBhvr>
                                        <p:cTn id="47" dur="1000" fill="hold"/>
                                        <p:tgtEl>
                                          <p:spTgt spid="13325"/>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13326"/>
                                        </p:tgtEl>
                                        <p:attrNameLst>
                                          <p:attrName>style.visibility</p:attrName>
                                        </p:attrNameLst>
                                      </p:cBhvr>
                                      <p:to>
                                        <p:strVal val="visible"/>
                                      </p:to>
                                    </p:set>
                                    <p:animEffect transition="in" filter="fade">
                                      <p:cBhvr>
                                        <p:cTn id="50" dur="1000"/>
                                        <p:tgtEl>
                                          <p:spTgt spid="13326"/>
                                        </p:tgtEl>
                                      </p:cBhvr>
                                    </p:animEffect>
                                    <p:anim calcmode="lin" valueType="num">
                                      <p:cBhvr>
                                        <p:cTn id="51" dur="1000" fill="hold"/>
                                        <p:tgtEl>
                                          <p:spTgt spid="13326"/>
                                        </p:tgtEl>
                                        <p:attrNameLst>
                                          <p:attrName>ppt_x</p:attrName>
                                        </p:attrNameLst>
                                      </p:cBhvr>
                                      <p:tavLst>
                                        <p:tav tm="0">
                                          <p:val>
                                            <p:strVal val="#ppt_x"/>
                                          </p:val>
                                        </p:tav>
                                        <p:tav tm="100000">
                                          <p:val>
                                            <p:strVal val="#ppt_x"/>
                                          </p:val>
                                        </p:tav>
                                      </p:tavLst>
                                    </p:anim>
                                    <p:anim calcmode="lin" valueType="num">
                                      <p:cBhvr>
                                        <p:cTn id="52" dur="1000" fill="hold"/>
                                        <p:tgtEl>
                                          <p:spTgt spid="13326"/>
                                        </p:tgtEl>
                                        <p:attrNameLst>
                                          <p:attrName>ppt_y</p:attrName>
                                        </p:attrNameLst>
                                      </p:cBhvr>
                                      <p:tavLst>
                                        <p:tav tm="0">
                                          <p:val>
                                            <p:strVal val="#ppt_y+.1"/>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3334"/>
                                        </p:tgtEl>
                                        <p:attrNameLst>
                                          <p:attrName>style.visibility</p:attrName>
                                        </p:attrNameLst>
                                      </p:cBhvr>
                                      <p:to>
                                        <p:strVal val="visible"/>
                                      </p:to>
                                    </p:set>
                                    <p:animEffect transition="in" filter="fade">
                                      <p:cBhvr>
                                        <p:cTn id="57" dur="1000"/>
                                        <p:tgtEl>
                                          <p:spTgt spid="13334"/>
                                        </p:tgtEl>
                                      </p:cBhvr>
                                    </p:animEffect>
                                    <p:anim calcmode="lin" valueType="num">
                                      <p:cBhvr>
                                        <p:cTn id="58" dur="1000" fill="hold"/>
                                        <p:tgtEl>
                                          <p:spTgt spid="13334"/>
                                        </p:tgtEl>
                                        <p:attrNameLst>
                                          <p:attrName>ppt_x</p:attrName>
                                        </p:attrNameLst>
                                      </p:cBhvr>
                                      <p:tavLst>
                                        <p:tav tm="0">
                                          <p:val>
                                            <p:strVal val="#ppt_x"/>
                                          </p:val>
                                        </p:tav>
                                        <p:tav tm="100000">
                                          <p:val>
                                            <p:strVal val="#ppt_x"/>
                                          </p:val>
                                        </p:tav>
                                      </p:tavLst>
                                    </p:anim>
                                    <p:anim calcmode="lin" valueType="num">
                                      <p:cBhvr>
                                        <p:cTn id="59" dur="1000" fill="hold"/>
                                        <p:tgtEl>
                                          <p:spTgt spid="13334"/>
                                        </p:tgtEl>
                                        <p:attrNameLst>
                                          <p:attrName>ppt_y</p:attrName>
                                        </p:attrNameLst>
                                      </p:cBhvr>
                                      <p:tavLst>
                                        <p:tav tm="0">
                                          <p:val>
                                            <p:strVal val="#ppt_y+.1"/>
                                          </p:val>
                                        </p:tav>
                                        <p:tav tm="100000">
                                          <p:val>
                                            <p:strVal val="#ppt_y"/>
                                          </p:val>
                                        </p:tav>
                                      </p:tavLst>
                                    </p:anim>
                                  </p:childTnLst>
                                </p:cTn>
                              </p:par>
                              <p:par>
                                <p:cTn id="60" presetID="10" presetClass="entr" presetSubtype="0" fill="hold" grpId="0" nodeType="with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fade">
                                      <p:cBhvr>
                                        <p:cTn id="62" dur="500"/>
                                        <p:tgtEl>
                                          <p:spTgt spid="23"/>
                                        </p:tgtEl>
                                      </p:cBhvr>
                                    </p:animEffect>
                                  </p:childTnLst>
                                  <p:subTnLst>
                                    <p:set>
                                      <p:cBhvr override="childStyle">
                                        <p:cTn dur="1" fill="hold" display="0" masterRel="nextClick" afterEffect="1"/>
                                        <p:tgtEl>
                                          <p:spTgt spid="23"/>
                                        </p:tgtEl>
                                        <p:attrNameLst>
                                          <p:attrName>style.visibility</p:attrName>
                                        </p:attrNameLst>
                                      </p:cBhvr>
                                      <p:to>
                                        <p:strVal val="hidden"/>
                                      </p:to>
                                    </p:set>
                                  </p:subTnLst>
                                </p:cTn>
                              </p:par>
                              <p:par>
                                <p:cTn id="63" presetID="42" presetClass="entr" presetSubtype="0" fill="hold" grpId="0" nodeType="withEffect">
                                  <p:stCondLst>
                                    <p:cond delay="0"/>
                                  </p:stCondLst>
                                  <p:childTnLst>
                                    <p:set>
                                      <p:cBhvr>
                                        <p:cTn id="64" dur="1" fill="hold">
                                          <p:stCondLst>
                                            <p:cond delay="0"/>
                                          </p:stCondLst>
                                        </p:cTn>
                                        <p:tgtEl>
                                          <p:spTgt spid="13333"/>
                                        </p:tgtEl>
                                        <p:attrNameLst>
                                          <p:attrName>style.visibility</p:attrName>
                                        </p:attrNameLst>
                                      </p:cBhvr>
                                      <p:to>
                                        <p:strVal val="visible"/>
                                      </p:to>
                                    </p:set>
                                    <p:animEffect transition="in" filter="fade">
                                      <p:cBhvr>
                                        <p:cTn id="65" dur="1000"/>
                                        <p:tgtEl>
                                          <p:spTgt spid="13333"/>
                                        </p:tgtEl>
                                      </p:cBhvr>
                                    </p:animEffect>
                                    <p:anim calcmode="lin" valueType="num">
                                      <p:cBhvr>
                                        <p:cTn id="66" dur="1000" fill="hold"/>
                                        <p:tgtEl>
                                          <p:spTgt spid="13333"/>
                                        </p:tgtEl>
                                        <p:attrNameLst>
                                          <p:attrName>ppt_x</p:attrName>
                                        </p:attrNameLst>
                                      </p:cBhvr>
                                      <p:tavLst>
                                        <p:tav tm="0">
                                          <p:val>
                                            <p:strVal val="#ppt_x"/>
                                          </p:val>
                                        </p:tav>
                                        <p:tav tm="100000">
                                          <p:val>
                                            <p:strVal val="#ppt_x"/>
                                          </p:val>
                                        </p:tav>
                                      </p:tavLst>
                                    </p:anim>
                                    <p:anim calcmode="lin" valueType="num">
                                      <p:cBhvr>
                                        <p:cTn id="67" dur="1000" fill="hold"/>
                                        <p:tgtEl>
                                          <p:spTgt spid="13333"/>
                                        </p:tgtEl>
                                        <p:attrNameLst>
                                          <p:attrName>ppt_y</p:attrName>
                                        </p:attrNameLst>
                                      </p:cBhvr>
                                      <p:tavLst>
                                        <p:tav tm="0">
                                          <p:val>
                                            <p:strVal val="#ppt_y+.1"/>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13324"/>
                                        </p:tgtEl>
                                        <p:attrNameLst>
                                          <p:attrName>style.visibility</p:attrName>
                                        </p:attrNameLst>
                                      </p:cBhvr>
                                      <p:to>
                                        <p:strVal val="visible"/>
                                      </p:to>
                                    </p:set>
                                    <p:animEffect transition="in" filter="fade">
                                      <p:cBhvr>
                                        <p:cTn id="72" dur="1000"/>
                                        <p:tgtEl>
                                          <p:spTgt spid="13324"/>
                                        </p:tgtEl>
                                      </p:cBhvr>
                                    </p:animEffect>
                                    <p:anim calcmode="lin" valueType="num">
                                      <p:cBhvr>
                                        <p:cTn id="73" dur="1000" fill="hold"/>
                                        <p:tgtEl>
                                          <p:spTgt spid="13324"/>
                                        </p:tgtEl>
                                        <p:attrNameLst>
                                          <p:attrName>ppt_x</p:attrName>
                                        </p:attrNameLst>
                                      </p:cBhvr>
                                      <p:tavLst>
                                        <p:tav tm="0">
                                          <p:val>
                                            <p:strVal val="#ppt_x"/>
                                          </p:val>
                                        </p:tav>
                                        <p:tav tm="100000">
                                          <p:val>
                                            <p:strVal val="#ppt_x"/>
                                          </p:val>
                                        </p:tav>
                                      </p:tavLst>
                                    </p:anim>
                                    <p:anim calcmode="lin" valueType="num">
                                      <p:cBhvr>
                                        <p:cTn id="74" dur="1000" fill="hold"/>
                                        <p:tgtEl>
                                          <p:spTgt spid="13324"/>
                                        </p:tgtEl>
                                        <p:attrNameLst>
                                          <p:attrName>ppt_y</p:attrName>
                                        </p:attrNameLst>
                                      </p:cBhvr>
                                      <p:tavLst>
                                        <p:tav tm="0">
                                          <p:val>
                                            <p:strVal val="#ppt_y+.1"/>
                                          </p:val>
                                        </p:tav>
                                        <p:tav tm="100000">
                                          <p:val>
                                            <p:strVal val="#ppt_y"/>
                                          </p:val>
                                        </p:tav>
                                      </p:tavLst>
                                    </p:anim>
                                  </p:childTnLst>
                                </p:cTn>
                              </p:par>
                              <p:par>
                                <p:cTn id="75" presetID="10" presetClass="entr" presetSubtype="0" fill="hold" grpId="0" nodeType="withEffect">
                                  <p:stCondLst>
                                    <p:cond delay="0"/>
                                  </p:stCondLst>
                                  <p:childTnLst>
                                    <p:set>
                                      <p:cBhvr>
                                        <p:cTn id="76" dur="1" fill="hold">
                                          <p:stCondLst>
                                            <p:cond delay="0"/>
                                          </p:stCondLst>
                                        </p:cTn>
                                        <p:tgtEl>
                                          <p:spTgt spid="24"/>
                                        </p:tgtEl>
                                        <p:attrNameLst>
                                          <p:attrName>style.visibility</p:attrName>
                                        </p:attrNameLst>
                                      </p:cBhvr>
                                      <p:to>
                                        <p:strVal val="visible"/>
                                      </p:to>
                                    </p:set>
                                    <p:animEffect transition="in" filter="fade">
                                      <p:cBhvr>
                                        <p:cTn id="77" dur="500"/>
                                        <p:tgtEl>
                                          <p:spTgt spid="24"/>
                                        </p:tgtEl>
                                      </p:cBhvr>
                                    </p:animEffect>
                                  </p:childTnLst>
                                  <p:subTnLst>
                                    <p:set>
                                      <p:cBhvr override="childStyle">
                                        <p:cTn dur="1" fill="hold" display="0" masterRel="nextClick" afterEffect="1"/>
                                        <p:tgtEl>
                                          <p:spTgt spid="24"/>
                                        </p:tgtEl>
                                        <p:attrNameLst>
                                          <p:attrName>style.visibility</p:attrName>
                                        </p:attrNameLst>
                                      </p:cBhvr>
                                      <p:to>
                                        <p:strVal val="hidden"/>
                                      </p:to>
                                    </p:set>
                                  </p:subTnLst>
                                </p:cTn>
                              </p:par>
                              <p:par>
                                <p:cTn id="78" presetID="42" presetClass="entr" presetSubtype="0" fill="hold" grpId="0" nodeType="withEffect">
                                  <p:stCondLst>
                                    <p:cond delay="0"/>
                                  </p:stCondLst>
                                  <p:childTnLst>
                                    <p:set>
                                      <p:cBhvr>
                                        <p:cTn id="79" dur="1" fill="hold">
                                          <p:stCondLst>
                                            <p:cond delay="0"/>
                                          </p:stCondLst>
                                        </p:cTn>
                                        <p:tgtEl>
                                          <p:spTgt spid="13323"/>
                                        </p:tgtEl>
                                        <p:attrNameLst>
                                          <p:attrName>style.visibility</p:attrName>
                                        </p:attrNameLst>
                                      </p:cBhvr>
                                      <p:to>
                                        <p:strVal val="visible"/>
                                      </p:to>
                                    </p:set>
                                    <p:animEffect transition="in" filter="fade">
                                      <p:cBhvr>
                                        <p:cTn id="80" dur="1000"/>
                                        <p:tgtEl>
                                          <p:spTgt spid="13323"/>
                                        </p:tgtEl>
                                      </p:cBhvr>
                                    </p:animEffect>
                                    <p:anim calcmode="lin" valueType="num">
                                      <p:cBhvr>
                                        <p:cTn id="81" dur="1000" fill="hold"/>
                                        <p:tgtEl>
                                          <p:spTgt spid="13323"/>
                                        </p:tgtEl>
                                        <p:attrNameLst>
                                          <p:attrName>ppt_x</p:attrName>
                                        </p:attrNameLst>
                                      </p:cBhvr>
                                      <p:tavLst>
                                        <p:tav tm="0">
                                          <p:val>
                                            <p:strVal val="#ppt_x"/>
                                          </p:val>
                                        </p:tav>
                                        <p:tav tm="100000">
                                          <p:val>
                                            <p:strVal val="#ppt_x"/>
                                          </p:val>
                                        </p:tav>
                                      </p:tavLst>
                                    </p:anim>
                                    <p:anim calcmode="lin" valueType="num">
                                      <p:cBhvr>
                                        <p:cTn id="82" dur="1000" fill="hold"/>
                                        <p:tgtEl>
                                          <p:spTgt spid="13323"/>
                                        </p:tgtEl>
                                        <p:attrNameLst>
                                          <p:attrName>ppt_y</p:attrName>
                                        </p:attrNameLst>
                                      </p:cBhvr>
                                      <p:tavLst>
                                        <p:tav tm="0">
                                          <p:val>
                                            <p:strVal val="#ppt_y+.1"/>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42" presetClass="entr" presetSubtype="0" fill="hold" grpId="0" nodeType="clickEffect">
                                  <p:stCondLst>
                                    <p:cond delay="0"/>
                                  </p:stCondLst>
                                  <p:childTnLst>
                                    <p:set>
                                      <p:cBhvr>
                                        <p:cTn id="86" dur="1" fill="hold">
                                          <p:stCondLst>
                                            <p:cond delay="0"/>
                                          </p:stCondLst>
                                        </p:cTn>
                                        <p:tgtEl>
                                          <p:spTgt spid="18"/>
                                        </p:tgtEl>
                                        <p:attrNameLst>
                                          <p:attrName>style.visibility</p:attrName>
                                        </p:attrNameLst>
                                      </p:cBhvr>
                                      <p:to>
                                        <p:strVal val="visible"/>
                                      </p:to>
                                    </p:set>
                                    <p:animEffect transition="in" filter="fade">
                                      <p:cBhvr>
                                        <p:cTn id="87" dur="1000"/>
                                        <p:tgtEl>
                                          <p:spTgt spid="18"/>
                                        </p:tgtEl>
                                      </p:cBhvr>
                                    </p:animEffect>
                                    <p:anim calcmode="lin" valueType="num">
                                      <p:cBhvr>
                                        <p:cTn id="88" dur="1000" fill="hold"/>
                                        <p:tgtEl>
                                          <p:spTgt spid="18"/>
                                        </p:tgtEl>
                                        <p:attrNameLst>
                                          <p:attrName>ppt_x</p:attrName>
                                        </p:attrNameLst>
                                      </p:cBhvr>
                                      <p:tavLst>
                                        <p:tav tm="0">
                                          <p:val>
                                            <p:strVal val="#ppt_x"/>
                                          </p:val>
                                        </p:tav>
                                        <p:tav tm="100000">
                                          <p:val>
                                            <p:strVal val="#ppt_x"/>
                                          </p:val>
                                        </p:tav>
                                      </p:tavLst>
                                    </p:anim>
                                    <p:anim calcmode="lin" valueType="num">
                                      <p:cBhvr>
                                        <p:cTn id="89" dur="1000" fill="hold"/>
                                        <p:tgtEl>
                                          <p:spTgt spid="18"/>
                                        </p:tgtEl>
                                        <p:attrNameLst>
                                          <p:attrName>ppt_y</p:attrName>
                                        </p:attrNameLst>
                                      </p:cBhvr>
                                      <p:tavLst>
                                        <p:tav tm="0">
                                          <p:val>
                                            <p:strVal val="#ppt_y+.1"/>
                                          </p:val>
                                        </p:tav>
                                        <p:tav tm="100000">
                                          <p:val>
                                            <p:strVal val="#ppt_y"/>
                                          </p:val>
                                        </p:tav>
                                      </p:tavLst>
                                    </p:anim>
                                  </p:childTnLst>
                                </p:cTn>
                              </p:par>
                              <p:par>
                                <p:cTn id="90" presetID="10" presetClass="entr" presetSubtype="0" fill="hold" grpId="0" nodeType="withEffect">
                                  <p:stCondLst>
                                    <p:cond delay="0"/>
                                  </p:stCondLst>
                                  <p:childTnLst>
                                    <p:set>
                                      <p:cBhvr>
                                        <p:cTn id="91" dur="1" fill="hold">
                                          <p:stCondLst>
                                            <p:cond delay="0"/>
                                          </p:stCondLst>
                                        </p:cTn>
                                        <p:tgtEl>
                                          <p:spTgt spid="25"/>
                                        </p:tgtEl>
                                        <p:attrNameLst>
                                          <p:attrName>style.visibility</p:attrName>
                                        </p:attrNameLst>
                                      </p:cBhvr>
                                      <p:to>
                                        <p:strVal val="visible"/>
                                      </p:to>
                                    </p:set>
                                    <p:animEffect transition="in" filter="fade">
                                      <p:cBhvr>
                                        <p:cTn id="92" dur="500"/>
                                        <p:tgtEl>
                                          <p:spTgt spid="25"/>
                                        </p:tgtEl>
                                      </p:cBhvr>
                                    </p:animEffect>
                                  </p:childTnLst>
                                </p:cTn>
                              </p:par>
                              <p:par>
                                <p:cTn id="93" presetID="42" presetClass="entr" presetSubtype="0" fill="hold" grpId="0" nodeType="withEffect">
                                  <p:stCondLst>
                                    <p:cond delay="0"/>
                                  </p:stCondLst>
                                  <p:childTnLst>
                                    <p:set>
                                      <p:cBhvr>
                                        <p:cTn id="94" dur="1" fill="hold">
                                          <p:stCondLst>
                                            <p:cond delay="0"/>
                                          </p:stCondLst>
                                        </p:cTn>
                                        <p:tgtEl>
                                          <p:spTgt spid="20"/>
                                        </p:tgtEl>
                                        <p:attrNameLst>
                                          <p:attrName>style.visibility</p:attrName>
                                        </p:attrNameLst>
                                      </p:cBhvr>
                                      <p:to>
                                        <p:strVal val="visible"/>
                                      </p:to>
                                    </p:set>
                                    <p:animEffect transition="in" filter="fade">
                                      <p:cBhvr>
                                        <p:cTn id="95" dur="1000"/>
                                        <p:tgtEl>
                                          <p:spTgt spid="20"/>
                                        </p:tgtEl>
                                      </p:cBhvr>
                                    </p:animEffect>
                                    <p:anim calcmode="lin" valueType="num">
                                      <p:cBhvr>
                                        <p:cTn id="96" dur="1000" fill="hold"/>
                                        <p:tgtEl>
                                          <p:spTgt spid="20"/>
                                        </p:tgtEl>
                                        <p:attrNameLst>
                                          <p:attrName>ppt_x</p:attrName>
                                        </p:attrNameLst>
                                      </p:cBhvr>
                                      <p:tavLst>
                                        <p:tav tm="0">
                                          <p:val>
                                            <p:strVal val="#ppt_x"/>
                                          </p:val>
                                        </p:tav>
                                        <p:tav tm="100000">
                                          <p:val>
                                            <p:strVal val="#ppt_x"/>
                                          </p:val>
                                        </p:tav>
                                      </p:tavLst>
                                    </p:anim>
                                    <p:anim calcmode="lin" valueType="num">
                                      <p:cBhvr>
                                        <p:cTn id="9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26"/>
                                        </p:tgtEl>
                                        <p:attrNameLst>
                                          <p:attrName>style.visibility</p:attrName>
                                        </p:attrNameLst>
                                      </p:cBhvr>
                                      <p:to>
                                        <p:strVal val="visible"/>
                                      </p:to>
                                    </p:set>
                                    <p:animEffect transition="in" filter="fade">
                                      <p:cBhvr>
                                        <p:cTn id="102" dur="500"/>
                                        <p:tgtEl>
                                          <p:spTgt spid="26"/>
                                        </p:tgtEl>
                                      </p:cBhvr>
                                    </p:animEffect>
                                  </p:childTnLst>
                                </p:cTn>
                              </p:par>
                              <p:par>
                                <p:cTn id="103" presetID="42" presetClass="entr" presetSubtype="0" fill="hold" grpId="0" nodeType="withEffect">
                                  <p:stCondLst>
                                    <p:cond delay="0"/>
                                  </p:stCondLst>
                                  <p:childTnLst>
                                    <p:set>
                                      <p:cBhvr>
                                        <p:cTn id="104" dur="1" fill="hold">
                                          <p:stCondLst>
                                            <p:cond delay="0"/>
                                          </p:stCondLst>
                                        </p:cTn>
                                        <p:tgtEl>
                                          <p:spTgt spid="28"/>
                                        </p:tgtEl>
                                        <p:attrNameLst>
                                          <p:attrName>style.visibility</p:attrName>
                                        </p:attrNameLst>
                                      </p:cBhvr>
                                      <p:to>
                                        <p:strVal val="visible"/>
                                      </p:to>
                                    </p:set>
                                    <p:animEffect transition="in" filter="fade">
                                      <p:cBhvr>
                                        <p:cTn id="105" dur="1000"/>
                                        <p:tgtEl>
                                          <p:spTgt spid="28"/>
                                        </p:tgtEl>
                                      </p:cBhvr>
                                    </p:animEffect>
                                    <p:anim calcmode="lin" valueType="num">
                                      <p:cBhvr>
                                        <p:cTn id="106" dur="1000" fill="hold"/>
                                        <p:tgtEl>
                                          <p:spTgt spid="28"/>
                                        </p:tgtEl>
                                        <p:attrNameLst>
                                          <p:attrName>ppt_x</p:attrName>
                                        </p:attrNameLst>
                                      </p:cBhvr>
                                      <p:tavLst>
                                        <p:tav tm="0">
                                          <p:val>
                                            <p:strVal val="#ppt_x"/>
                                          </p:val>
                                        </p:tav>
                                        <p:tav tm="100000">
                                          <p:val>
                                            <p:strVal val="#ppt_x"/>
                                          </p:val>
                                        </p:tav>
                                      </p:tavLst>
                                    </p:anim>
                                    <p:anim calcmode="lin" valueType="num">
                                      <p:cBhvr>
                                        <p:cTn id="107"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6"/>
                                        </p:tgtEl>
                                        <p:attrNameLst>
                                          <p:attrName>style.visibility</p:attrName>
                                        </p:attrNameLst>
                                      </p:cBhvr>
                                      <p:to>
                                        <p:strVal val="visible"/>
                                      </p:to>
                                    </p:set>
                                    <p:animEffect transition="in" filter="fade">
                                      <p:cBhvr>
                                        <p:cTn id="112" dur="1000"/>
                                        <p:tgtEl>
                                          <p:spTgt spid="6"/>
                                        </p:tgtEl>
                                      </p:cBhvr>
                                    </p:animEffect>
                                    <p:anim calcmode="lin" valueType="num">
                                      <p:cBhvr>
                                        <p:cTn id="113" dur="1000" fill="hold"/>
                                        <p:tgtEl>
                                          <p:spTgt spid="6"/>
                                        </p:tgtEl>
                                        <p:attrNameLst>
                                          <p:attrName>ppt_x</p:attrName>
                                        </p:attrNameLst>
                                      </p:cBhvr>
                                      <p:tavLst>
                                        <p:tav tm="0">
                                          <p:val>
                                            <p:strVal val="#ppt_x"/>
                                          </p:val>
                                        </p:tav>
                                        <p:tav tm="100000">
                                          <p:val>
                                            <p:strVal val="#ppt_x"/>
                                          </p:val>
                                        </p:tav>
                                      </p:tavLst>
                                    </p:anim>
                                    <p:anim calcmode="lin" valueType="num">
                                      <p:cBhvr>
                                        <p:cTn id="114" dur="1000" fill="hold"/>
                                        <p:tgtEl>
                                          <p:spTgt spid="6"/>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19"/>
                                        </p:tgtEl>
                                        <p:attrNameLst>
                                          <p:attrName>style.visibility</p:attrName>
                                        </p:attrNameLst>
                                      </p:cBhvr>
                                      <p:to>
                                        <p:strVal val="visible"/>
                                      </p:to>
                                    </p:set>
                                    <p:animEffect transition="in" filter="fade">
                                      <p:cBhvr>
                                        <p:cTn id="117" dur="1000"/>
                                        <p:tgtEl>
                                          <p:spTgt spid="19"/>
                                        </p:tgtEl>
                                      </p:cBhvr>
                                    </p:animEffect>
                                    <p:anim calcmode="lin" valueType="num">
                                      <p:cBhvr>
                                        <p:cTn id="118" dur="1000" fill="hold"/>
                                        <p:tgtEl>
                                          <p:spTgt spid="19"/>
                                        </p:tgtEl>
                                        <p:attrNameLst>
                                          <p:attrName>ppt_x</p:attrName>
                                        </p:attrNameLst>
                                      </p:cBhvr>
                                      <p:tavLst>
                                        <p:tav tm="0">
                                          <p:val>
                                            <p:strVal val="#ppt_x"/>
                                          </p:val>
                                        </p:tav>
                                        <p:tav tm="100000">
                                          <p:val>
                                            <p:strVal val="#ppt_x"/>
                                          </p:val>
                                        </p:tav>
                                      </p:tavLst>
                                    </p:anim>
                                    <p:anim calcmode="lin" valueType="num">
                                      <p:cBhvr>
                                        <p:cTn id="11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33" grpId="0"/>
      <p:bldP spid="13334" grpId="0" animBg="1"/>
      <p:bldP spid="13331" grpId="0"/>
      <p:bldP spid="13332" grpId="0" animBg="1"/>
      <p:bldP spid="13329" grpId="0"/>
      <p:bldP spid="13330" grpId="0" animBg="1"/>
      <p:bldP spid="13327" grpId="0"/>
      <p:bldP spid="13328" grpId="0" animBg="1"/>
      <p:bldP spid="13325" grpId="0"/>
      <p:bldP spid="13326" grpId="0" animBg="1"/>
      <p:bldP spid="13323" grpId="0"/>
      <p:bldP spid="13324" grpId="0" animBg="1"/>
      <p:bldP spid="18" grpId="0"/>
      <p:bldP spid="19" grpId="0" animBg="1"/>
      <p:bldP spid="20" grpId="0" animBg="1"/>
      <p:bldP spid="6" grpId="0" animBg="1"/>
      <p:bldP spid="2" grpId="0"/>
      <p:bldP spid="22" grpId="0"/>
      <p:bldP spid="23" grpId="0"/>
      <p:bldP spid="24" grpId="0"/>
      <p:bldP spid="25" grpId="0"/>
      <p:bldP spid="26" grpId="0" animBg="1"/>
      <p:bldP spid="2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xfrm>
            <a:off x="457200" y="54167"/>
            <a:ext cx="8229600" cy="617672"/>
          </a:xfrm>
        </p:spPr>
        <p:txBody>
          <a:bodyPr anchor="b">
            <a:normAutofit/>
          </a:bodyPr>
          <a:lstStyle/>
          <a:p>
            <a:pPr algn="ctr" defTabSz="914400" fontAlgn="base">
              <a:spcAft>
                <a:spcPct val="0"/>
              </a:spcAft>
            </a:pPr>
            <a:r>
              <a:rPr lang="en-US" altLang="en-US" sz="3200" kern="0" dirty="0">
                <a:solidFill>
                  <a:schemeClr val="tx1"/>
                </a:solidFill>
              </a:rPr>
              <a:t>RTP Pharma Site Overview</a:t>
            </a:r>
          </a:p>
        </p:txBody>
      </p:sp>
      <p:sp>
        <p:nvSpPr>
          <p:cNvPr id="43012" name="Rectangle 13"/>
          <p:cNvSpPr>
            <a:spLocks noChangeArrowheads="1"/>
          </p:cNvSpPr>
          <p:nvPr/>
        </p:nvSpPr>
        <p:spPr bwMode="auto">
          <a:xfrm>
            <a:off x="449263" y="1414463"/>
            <a:ext cx="2447925"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lstStyle>
            <a:lvl1pPr marL="171450" indent="-1714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ct val="60000"/>
              </a:spcAft>
              <a:buFontTx/>
              <a:buBlip>
                <a:blip r:embed="rId2"/>
              </a:buBlip>
            </a:pPr>
            <a:endParaRPr lang="en-US" altLang="en-US" sz="1200">
              <a:solidFill>
                <a:srgbClr val="404040"/>
              </a:solidFill>
              <a:latin typeface="Tahoma" pitchFamily="34" charset="0"/>
            </a:endParaRPr>
          </a:p>
          <a:p>
            <a:pPr eaLnBrk="1" hangingPunct="1">
              <a:spcBef>
                <a:spcPct val="0"/>
              </a:spcBef>
              <a:spcAft>
                <a:spcPct val="60000"/>
              </a:spcAft>
              <a:buFontTx/>
              <a:buBlip>
                <a:blip r:embed="rId2"/>
              </a:buBlip>
            </a:pPr>
            <a:endParaRPr lang="en-US" altLang="en-US" sz="1200">
              <a:solidFill>
                <a:srgbClr val="404040"/>
              </a:solidFill>
              <a:latin typeface="Tahoma" pitchFamily="34" charset="0"/>
            </a:endParaRPr>
          </a:p>
        </p:txBody>
      </p:sp>
      <p:sp>
        <p:nvSpPr>
          <p:cNvPr id="44037" name="Rectangle 12"/>
          <p:cNvSpPr>
            <a:spLocks noChangeArrowheads="1"/>
          </p:cNvSpPr>
          <p:nvPr/>
        </p:nvSpPr>
        <p:spPr bwMode="auto">
          <a:xfrm>
            <a:off x="417033" y="3429000"/>
            <a:ext cx="8581939" cy="20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lstStyle/>
          <a:p>
            <a:pPr marL="171450" lvl="1" indent="-171450">
              <a:spcBef>
                <a:spcPct val="20000"/>
              </a:spcBef>
              <a:spcAft>
                <a:spcPts val="600"/>
              </a:spcAft>
              <a:buSzPct val="100000"/>
              <a:buFont typeface="Arial"/>
              <a:buChar char="•"/>
              <a:defRPr/>
            </a:pPr>
            <a:r>
              <a:rPr lang="en-US" sz="1800" dirty="0">
                <a:solidFill>
                  <a:srgbClr val="000000"/>
                </a:solidFill>
                <a:latin typeface="+mj-lt"/>
                <a:cs typeface="Arial" pitchFamily="34" charset="0"/>
              </a:rPr>
              <a:t>Original building built in1997 – Additions in 2008 and 2010</a:t>
            </a:r>
          </a:p>
          <a:p>
            <a:pPr marL="171450" lvl="1" indent="-171450">
              <a:spcBef>
                <a:spcPct val="20000"/>
              </a:spcBef>
              <a:spcAft>
                <a:spcPts val="600"/>
              </a:spcAft>
              <a:buSzPct val="100000"/>
              <a:buFont typeface="Arial"/>
              <a:buChar char="•"/>
              <a:defRPr/>
            </a:pPr>
            <a:r>
              <a:rPr lang="en-US" sz="1800" dirty="0">
                <a:solidFill>
                  <a:srgbClr val="000000"/>
                </a:solidFill>
                <a:latin typeface="+mj-lt"/>
                <a:cs typeface="Arial" pitchFamily="34" charset="0"/>
              </a:rPr>
              <a:t>RTP site includes 2 buildings and a central utilities building</a:t>
            </a:r>
          </a:p>
          <a:p>
            <a:pPr marL="171450" lvl="1" indent="-171450">
              <a:spcBef>
                <a:spcPct val="20000"/>
              </a:spcBef>
              <a:spcAft>
                <a:spcPts val="600"/>
              </a:spcAft>
              <a:buSzPct val="100000"/>
              <a:buFont typeface="Arial"/>
              <a:buChar char="•"/>
              <a:defRPr/>
            </a:pPr>
            <a:r>
              <a:rPr lang="en-US" sz="1800" dirty="0">
                <a:solidFill>
                  <a:srgbClr val="000000"/>
                </a:solidFill>
                <a:latin typeface="+mj-lt"/>
                <a:cs typeface="Arial" pitchFamily="34" charset="0"/>
              </a:rPr>
              <a:t>Approximately 300 site employees</a:t>
            </a:r>
          </a:p>
          <a:p>
            <a:pPr marL="171450" lvl="1" indent="-171450">
              <a:spcBef>
                <a:spcPct val="20000"/>
              </a:spcBef>
              <a:spcAft>
                <a:spcPts val="600"/>
              </a:spcAft>
              <a:buSzPct val="100000"/>
              <a:buFont typeface="Arial"/>
              <a:buChar char="•"/>
              <a:defRPr/>
            </a:pPr>
            <a:r>
              <a:rPr lang="en-US" dirty="0"/>
              <a:t>Parenteral Filling – 2 Vial filling lines for commercial/clinical and 1 development line</a:t>
            </a:r>
          </a:p>
          <a:p>
            <a:pPr marL="171450" lvl="1" indent="-171450">
              <a:spcBef>
                <a:spcPct val="20000"/>
              </a:spcBef>
              <a:spcAft>
                <a:spcPts val="600"/>
              </a:spcAft>
              <a:buSzPct val="100000"/>
              <a:buFont typeface="Arial"/>
              <a:buChar char="•"/>
              <a:defRPr/>
            </a:pPr>
            <a:r>
              <a:rPr lang="en-US" dirty="0"/>
              <a:t>Oral Solid Dosage Manufacturing</a:t>
            </a:r>
          </a:p>
          <a:p>
            <a:pPr marL="171450" lvl="1" indent="-171450">
              <a:spcBef>
                <a:spcPct val="20000"/>
              </a:spcBef>
              <a:spcAft>
                <a:spcPts val="600"/>
              </a:spcAft>
              <a:buSzPct val="100000"/>
              <a:buFont typeface="Arial"/>
              <a:buChar char="•"/>
              <a:defRPr/>
            </a:pPr>
            <a:r>
              <a:rPr lang="en-US" dirty="0"/>
              <a:t>Anti-sense Oligonucleotide Manufacturing Suite</a:t>
            </a:r>
            <a:r>
              <a:rPr lang="en-US" sz="1800" dirty="0">
                <a:solidFill>
                  <a:srgbClr val="000000"/>
                </a:solidFill>
                <a:latin typeface="+mj-lt"/>
                <a:cs typeface="Arial" pitchFamily="34" charset="0"/>
              </a:rPr>
              <a:t> </a:t>
            </a:r>
          </a:p>
        </p:txBody>
      </p:sp>
      <p:pic>
        <p:nvPicPr>
          <p:cNvPr id="8" name="Picture 7">
            <a:extLst>
              <a:ext uri="{FF2B5EF4-FFF2-40B4-BE49-F238E27FC236}">
                <a16:creationId xmlns:a16="http://schemas.microsoft.com/office/drawing/2014/main" id="{8EF993B8-493D-4C4A-BC4F-9A620CB9B9A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673225" y="901505"/>
            <a:ext cx="5645224" cy="2292361"/>
          </a:xfrm>
          <a:prstGeom prst="rect">
            <a:avLst/>
          </a:prstGeom>
        </p:spPr>
      </p:pic>
    </p:spTree>
    <p:extLst>
      <p:ext uri="{BB962C8B-B14F-4D97-AF65-F5344CB8AC3E}">
        <p14:creationId xmlns:p14="http://schemas.microsoft.com/office/powerpoint/2010/main" val="2307359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ragicm\Desktop\Aerials DP 2016.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444617" y="875414"/>
            <a:ext cx="8360037" cy="4929768"/>
          </a:xfrm>
          <a:prstGeom prst="rect">
            <a:avLst/>
          </a:prstGeom>
          <a:noFill/>
          <a:extLst>
            <a:ext uri="{909E8E84-426E-40DD-AFC4-6F175D3DCCD1}">
              <a14:hiddenFill xmlns:a14="http://schemas.microsoft.com/office/drawing/2010/main">
                <a:solidFill>
                  <a:srgbClr val="FFFFFF"/>
                </a:solidFill>
              </a14:hiddenFill>
            </a:ext>
          </a:extLst>
        </p:spPr>
      </p:pic>
      <p:sp>
        <p:nvSpPr>
          <p:cNvPr id="8" name="AutoShape 17"/>
          <p:cNvSpPr>
            <a:spLocks noChangeArrowheads="1"/>
          </p:cNvSpPr>
          <p:nvPr/>
        </p:nvSpPr>
        <p:spPr bwMode="auto">
          <a:xfrm>
            <a:off x="1088847" y="1052818"/>
            <a:ext cx="1885950" cy="358038"/>
          </a:xfrm>
          <a:prstGeom prst="wedgeRoundRectCallout">
            <a:avLst>
              <a:gd name="adj1" fmla="val 72393"/>
              <a:gd name="adj2" fmla="val 155552"/>
              <a:gd name="adj3" fmla="val 16667"/>
            </a:avLst>
          </a:prstGeom>
          <a:solidFill>
            <a:schemeClr val="accent3">
              <a:lumMod val="75000"/>
            </a:schemeClr>
          </a:solidFill>
          <a:ln w="9525">
            <a:solidFill>
              <a:schemeClr val="tx1"/>
            </a:solidFill>
            <a:miter lim="800000"/>
            <a:headEnd/>
            <a:tailEnd/>
          </a:ln>
          <a:effectLst/>
        </p:spPr>
        <p:txBody>
          <a:bodyPr lIns="13500" rIns="13500" anchor="ctr"/>
          <a:lstStyle/>
          <a:p>
            <a:pPr fontAlgn="base">
              <a:spcBef>
                <a:spcPct val="0"/>
              </a:spcBef>
              <a:spcAft>
                <a:spcPct val="0"/>
              </a:spcAft>
              <a:defRPr/>
            </a:pPr>
            <a:r>
              <a:rPr lang="da-DK" sz="750" dirty="0">
                <a:solidFill>
                  <a:srgbClr val="EAEAEA"/>
                </a:solidFill>
                <a:latin typeface="Arial"/>
                <a:cs typeface="Arial" pitchFamily="34" charset="0"/>
              </a:rPr>
              <a:t>BLDG. 34 – CUB Utility</a:t>
            </a:r>
          </a:p>
        </p:txBody>
      </p:sp>
      <p:sp>
        <p:nvSpPr>
          <p:cNvPr id="10" name="AutoShape 17"/>
          <p:cNvSpPr>
            <a:spLocks noChangeArrowheads="1"/>
          </p:cNvSpPr>
          <p:nvPr/>
        </p:nvSpPr>
        <p:spPr bwMode="auto">
          <a:xfrm>
            <a:off x="1393302" y="3598908"/>
            <a:ext cx="1885950" cy="358038"/>
          </a:xfrm>
          <a:prstGeom prst="wedgeRoundRectCallout">
            <a:avLst>
              <a:gd name="adj1" fmla="val 77010"/>
              <a:gd name="adj2" fmla="val -182755"/>
              <a:gd name="adj3" fmla="val 16667"/>
            </a:avLst>
          </a:prstGeom>
          <a:solidFill>
            <a:schemeClr val="accent3">
              <a:lumMod val="75000"/>
            </a:schemeClr>
          </a:solidFill>
          <a:ln w="9525">
            <a:solidFill>
              <a:schemeClr val="tx1"/>
            </a:solidFill>
            <a:miter lim="800000"/>
            <a:headEnd/>
            <a:tailEnd/>
          </a:ln>
          <a:effectLst/>
        </p:spPr>
        <p:txBody>
          <a:bodyPr lIns="13500" rIns="13500" anchor="ctr"/>
          <a:lstStyle/>
          <a:p>
            <a:pPr fontAlgn="base">
              <a:spcBef>
                <a:spcPct val="0"/>
              </a:spcBef>
              <a:spcAft>
                <a:spcPct val="0"/>
              </a:spcAft>
              <a:defRPr/>
            </a:pPr>
            <a:r>
              <a:rPr lang="da-DK" sz="750" dirty="0">
                <a:solidFill>
                  <a:srgbClr val="EAEAEA"/>
                </a:solidFill>
                <a:latin typeface="Arial"/>
                <a:cs typeface="Arial" pitchFamily="34" charset="0"/>
              </a:rPr>
              <a:t>BLDG. 36 – PF Line 1 and 2 QC Micro</a:t>
            </a:r>
          </a:p>
        </p:txBody>
      </p:sp>
      <p:sp>
        <p:nvSpPr>
          <p:cNvPr id="11" name="AutoShape 17"/>
          <p:cNvSpPr>
            <a:spLocks noChangeArrowheads="1"/>
          </p:cNvSpPr>
          <p:nvPr/>
        </p:nvSpPr>
        <p:spPr bwMode="auto">
          <a:xfrm>
            <a:off x="5799120" y="1585576"/>
            <a:ext cx="1885950" cy="389273"/>
          </a:xfrm>
          <a:prstGeom prst="wedgeRoundRectCallout">
            <a:avLst>
              <a:gd name="adj1" fmla="val -67001"/>
              <a:gd name="adj2" fmla="val 306307"/>
              <a:gd name="adj3" fmla="val 16667"/>
            </a:avLst>
          </a:prstGeom>
          <a:solidFill>
            <a:schemeClr val="accent3">
              <a:lumMod val="75000"/>
            </a:schemeClr>
          </a:solidFill>
          <a:ln w="9525">
            <a:solidFill>
              <a:schemeClr val="tx1"/>
            </a:solidFill>
            <a:miter lim="800000"/>
            <a:headEnd/>
            <a:tailEnd/>
          </a:ln>
          <a:effectLst/>
        </p:spPr>
        <p:txBody>
          <a:bodyPr lIns="13500" rIns="13500" anchor="ctr"/>
          <a:lstStyle/>
          <a:p>
            <a:pPr fontAlgn="base">
              <a:spcBef>
                <a:spcPct val="0"/>
              </a:spcBef>
              <a:spcAft>
                <a:spcPct val="0"/>
              </a:spcAft>
              <a:defRPr/>
            </a:pPr>
            <a:r>
              <a:rPr lang="da-DK" sz="750" dirty="0">
                <a:solidFill>
                  <a:srgbClr val="EAEAEA"/>
                </a:solidFill>
                <a:latin typeface="Arial"/>
                <a:cs typeface="Arial" pitchFamily="34" charset="0"/>
              </a:rPr>
              <a:t>BLDG. 35 –  OSM, PF Line 3</a:t>
            </a:r>
          </a:p>
        </p:txBody>
      </p:sp>
      <p:sp>
        <p:nvSpPr>
          <p:cNvPr id="3" name="Rectangle 2"/>
          <p:cNvSpPr/>
          <p:nvPr/>
        </p:nvSpPr>
        <p:spPr>
          <a:xfrm>
            <a:off x="720082" y="144871"/>
            <a:ext cx="7030616" cy="516032"/>
          </a:xfrm>
          <a:prstGeom prst="rect">
            <a:avLst/>
          </a:prstGeom>
        </p:spPr>
        <p:txBody>
          <a:bodyPr anchor="b">
            <a:normAutofit fontScale="92500" lnSpcReduction="10000"/>
          </a:bodyPr>
          <a:lstStyle/>
          <a:p>
            <a:pPr algn="ctr" fontAlgn="base">
              <a:spcBef>
                <a:spcPct val="0"/>
              </a:spcBef>
              <a:spcAft>
                <a:spcPct val="0"/>
              </a:spcAft>
            </a:pPr>
            <a:r>
              <a:rPr lang="en-US" sz="3200" b="1" kern="0" dirty="0">
                <a:latin typeface="+mj-lt"/>
                <a:ea typeface="+mj-ea"/>
                <a:cs typeface="+mj-cs"/>
              </a:rPr>
              <a:t>RTP Pharma (900 Davis Dr.) Site</a:t>
            </a:r>
          </a:p>
        </p:txBody>
      </p:sp>
      <p:sp>
        <p:nvSpPr>
          <p:cNvPr id="12" name="AutoShape 17"/>
          <p:cNvSpPr>
            <a:spLocks noChangeArrowheads="1"/>
          </p:cNvSpPr>
          <p:nvPr/>
        </p:nvSpPr>
        <p:spPr bwMode="auto">
          <a:xfrm>
            <a:off x="6180678" y="3519360"/>
            <a:ext cx="1570020" cy="356385"/>
          </a:xfrm>
          <a:prstGeom prst="wedgeRoundRectCallout">
            <a:avLst>
              <a:gd name="adj1" fmla="val -86626"/>
              <a:gd name="adj2" fmla="val 65240"/>
              <a:gd name="adj3" fmla="val 16667"/>
            </a:avLst>
          </a:prstGeom>
          <a:solidFill>
            <a:schemeClr val="accent3">
              <a:lumMod val="75000"/>
            </a:schemeClr>
          </a:solidFill>
          <a:ln w="9525">
            <a:solidFill>
              <a:schemeClr val="tx1"/>
            </a:solidFill>
            <a:miter lim="800000"/>
            <a:headEnd/>
            <a:tailEnd/>
          </a:ln>
          <a:effectLst/>
        </p:spPr>
        <p:txBody>
          <a:bodyPr lIns="13500" rIns="13500" anchor="ctr"/>
          <a:lstStyle/>
          <a:p>
            <a:pPr fontAlgn="base">
              <a:spcBef>
                <a:spcPct val="0"/>
              </a:spcBef>
              <a:spcAft>
                <a:spcPct val="0"/>
              </a:spcAft>
              <a:defRPr/>
            </a:pPr>
            <a:r>
              <a:rPr lang="da-DK" sz="750" dirty="0">
                <a:solidFill>
                  <a:srgbClr val="EAEAEA"/>
                </a:solidFill>
                <a:latin typeface="Arial"/>
                <a:cs typeface="Arial" pitchFamily="34" charset="0"/>
              </a:rPr>
              <a:t>BLDG. 35 – Quality Control Labs</a:t>
            </a:r>
          </a:p>
        </p:txBody>
      </p:sp>
    </p:spTree>
    <p:extLst>
      <p:ext uri="{BB962C8B-B14F-4D97-AF65-F5344CB8AC3E}">
        <p14:creationId xmlns:p14="http://schemas.microsoft.com/office/powerpoint/2010/main" val="3130185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4"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5" name="Picture 4" descr="Map&#10;&#10;Description automatically generated">
            <a:extLst>
              <a:ext uri="{FF2B5EF4-FFF2-40B4-BE49-F238E27FC236}">
                <a16:creationId xmlns:a16="http://schemas.microsoft.com/office/drawing/2014/main" id="{C252CF16-4FE0-4EE3-B484-51094295851C}"/>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06861" y="758624"/>
            <a:ext cx="8130278" cy="5340751"/>
          </a:xfrm>
          <a:prstGeom prst="rect">
            <a:avLst/>
          </a:prstGeom>
        </p:spPr>
      </p:pic>
      <p:sp>
        <p:nvSpPr>
          <p:cNvPr id="7" name="Title 1">
            <a:extLst>
              <a:ext uri="{FF2B5EF4-FFF2-40B4-BE49-F238E27FC236}">
                <a16:creationId xmlns:a16="http://schemas.microsoft.com/office/drawing/2014/main" id="{4D7E40B4-8821-4857-B565-48F63FE8EDBE}"/>
              </a:ext>
            </a:extLst>
          </p:cNvPr>
          <p:cNvSpPr txBox="1">
            <a:spLocks/>
          </p:cNvSpPr>
          <p:nvPr/>
        </p:nvSpPr>
        <p:spPr>
          <a:xfrm>
            <a:off x="321331" y="159315"/>
            <a:ext cx="8501337" cy="447267"/>
          </a:xfrm>
          <a:prstGeom prst="rect">
            <a:avLst/>
          </a:prstGeom>
        </p:spPr>
        <p:txBody>
          <a:bodyPr anchor="b">
            <a:normAutofit lnSpcReduction="10000"/>
          </a:bodyPr>
          <a:lstStyle>
            <a:defPPr>
              <a:defRPr lang="en-US"/>
            </a:defPPr>
            <a:lvl1pPr algn="ctr" fontAlgn="base">
              <a:spcBef>
                <a:spcPct val="0"/>
              </a:spcBef>
              <a:spcAft>
                <a:spcPct val="0"/>
              </a:spcAft>
              <a:defRPr sz="3200" b="1" kern="0">
                <a:latin typeface="+mj-lt"/>
                <a:ea typeface="+mj-ea"/>
                <a:cs typeface="+mj-cs"/>
              </a:defRPr>
            </a:lvl1pPr>
          </a:lstStyle>
          <a:p>
            <a:r>
              <a:rPr lang="en-US" sz="2400" dirty="0"/>
              <a:t>Coming Soon: RTP Gene Therapy Manufacturing (GTM)</a:t>
            </a:r>
          </a:p>
        </p:txBody>
      </p:sp>
      <p:sp>
        <p:nvSpPr>
          <p:cNvPr id="9" name="AutoShape 17">
            <a:extLst>
              <a:ext uri="{FF2B5EF4-FFF2-40B4-BE49-F238E27FC236}">
                <a16:creationId xmlns:a16="http://schemas.microsoft.com/office/drawing/2014/main" id="{BD466848-7E69-4C60-B77C-CF65576F1404}"/>
              </a:ext>
            </a:extLst>
          </p:cNvPr>
          <p:cNvSpPr>
            <a:spLocks noChangeArrowheads="1"/>
          </p:cNvSpPr>
          <p:nvPr/>
        </p:nvSpPr>
        <p:spPr bwMode="auto">
          <a:xfrm>
            <a:off x="1382462" y="2596392"/>
            <a:ext cx="1885950" cy="358038"/>
          </a:xfrm>
          <a:prstGeom prst="wedgeRoundRectCallout">
            <a:avLst>
              <a:gd name="adj1" fmla="val 72393"/>
              <a:gd name="adj2" fmla="val 155552"/>
              <a:gd name="adj3" fmla="val 16667"/>
            </a:avLst>
          </a:prstGeom>
          <a:solidFill>
            <a:schemeClr val="accent3">
              <a:lumMod val="75000"/>
            </a:schemeClr>
          </a:solidFill>
          <a:ln w="9525">
            <a:solidFill>
              <a:schemeClr val="tx1"/>
            </a:solidFill>
            <a:miter lim="800000"/>
            <a:headEnd/>
            <a:tailEnd/>
          </a:ln>
          <a:effectLst/>
        </p:spPr>
        <p:txBody>
          <a:bodyPr lIns="13500" rIns="13500" anchor="ctr"/>
          <a:lstStyle/>
          <a:p>
            <a:pPr fontAlgn="base">
              <a:spcBef>
                <a:spcPct val="0"/>
              </a:spcBef>
              <a:spcAft>
                <a:spcPct val="0"/>
              </a:spcAft>
              <a:defRPr/>
            </a:pPr>
            <a:r>
              <a:rPr lang="da-DK" sz="750" dirty="0">
                <a:solidFill>
                  <a:srgbClr val="EAEAEA"/>
                </a:solidFill>
                <a:latin typeface="Arial"/>
                <a:cs typeface="Arial" pitchFamily="34" charset="0"/>
              </a:rPr>
              <a:t> Gene Therapy Manufacturing Facility</a:t>
            </a:r>
          </a:p>
        </p:txBody>
      </p:sp>
    </p:spTree>
    <p:extLst>
      <p:ext uri="{BB962C8B-B14F-4D97-AF65-F5344CB8AC3E}">
        <p14:creationId xmlns:p14="http://schemas.microsoft.com/office/powerpoint/2010/main" val="94662582"/>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ispe-power-point-template (1)">
  <a:themeElements>
    <a:clrScheme name="ISPE">
      <a:dk1>
        <a:sysClr val="windowText" lastClr="000000"/>
      </a:dk1>
      <a:lt1>
        <a:sysClr val="window" lastClr="FFFFFF"/>
      </a:lt1>
      <a:dk2>
        <a:srgbClr val="59595B"/>
      </a:dk2>
      <a:lt2>
        <a:srgbClr val="D8D8D8"/>
      </a:lt2>
      <a:accent1>
        <a:srgbClr val="00549F"/>
      </a:accent1>
      <a:accent2>
        <a:srgbClr val="00B9E4"/>
      </a:accent2>
      <a:accent3>
        <a:srgbClr val="B6BF00"/>
      </a:accent3>
      <a:accent4>
        <a:srgbClr val="80379B"/>
      </a:accent4>
      <a:accent5>
        <a:srgbClr val="CD202C"/>
      </a:accent5>
      <a:accent6>
        <a:srgbClr val="F2AF00"/>
      </a:accent6>
      <a:hlink>
        <a:srgbClr val="464646"/>
      </a:hlink>
      <a:folHlink>
        <a:srgbClr val="464646"/>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SPE_template_16x9.potx" id="{B6B90781-42E1-4CCE-918B-18E54AB2B747}" vid="{2FA9E34A-9B39-4A22-94BA-D50E6F19186F}"/>
    </a:ext>
  </a:extLst>
</a:theme>
</file>

<file path=ppt/theme/theme2.xml><?xml version="1.0" encoding="utf-8"?>
<a:theme xmlns:a="http://schemas.openxmlformats.org/drawingml/2006/main" name="ISPE section">
  <a:themeElements>
    <a:clrScheme name="ISPE">
      <a:dk1>
        <a:sysClr val="windowText" lastClr="000000"/>
      </a:dk1>
      <a:lt1>
        <a:sysClr val="window" lastClr="FFFFFF"/>
      </a:lt1>
      <a:dk2>
        <a:srgbClr val="464646"/>
      </a:dk2>
      <a:lt2>
        <a:srgbClr val="D8D8D8"/>
      </a:lt2>
      <a:accent1>
        <a:srgbClr val="00549F"/>
      </a:accent1>
      <a:accent2>
        <a:srgbClr val="00B9E4"/>
      </a:accent2>
      <a:accent3>
        <a:srgbClr val="B6BF00"/>
      </a:accent3>
      <a:accent4>
        <a:srgbClr val="80379B"/>
      </a:accent4>
      <a:accent5>
        <a:srgbClr val="CD202C"/>
      </a:accent5>
      <a:accent6>
        <a:srgbClr val="F2AF00"/>
      </a:accent6>
      <a:hlink>
        <a:srgbClr val="464646"/>
      </a:hlink>
      <a:folHlink>
        <a:srgbClr val="464646"/>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SPE_template_16x9.potx" id="{B6B90781-42E1-4CCE-918B-18E54AB2B747}" vid="{B196676E-C01E-43AF-A3BE-A040EBEB3FFA}"/>
    </a:ext>
  </a:extLst>
</a:theme>
</file>

<file path=ppt/theme/theme3.xml><?xml version="1.0" encoding="utf-8"?>
<a:theme xmlns:a="http://schemas.openxmlformats.org/drawingml/2006/main" name="ISPE content">
  <a:themeElements>
    <a:clrScheme name="ISPE">
      <a:dk1>
        <a:sysClr val="windowText" lastClr="000000"/>
      </a:dk1>
      <a:lt1>
        <a:sysClr val="window" lastClr="FFFFFF"/>
      </a:lt1>
      <a:dk2>
        <a:srgbClr val="59595B"/>
      </a:dk2>
      <a:lt2>
        <a:srgbClr val="D8D8D8"/>
      </a:lt2>
      <a:accent1>
        <a:srgbClr val="00549F"/>
      </a:accent1>
      <a:accent2>
        <a:srgbClr val="00B9E4"/>
      </a:accent2>
      <a:accent3>
        <a:srgbClr val="B6BF00"/>
      </a:accent3>
      <a:accent4>
        <a:srgbClr val="80379B"/>
      </a:accent4>
      <a:accent5>
        <a:srgbClr val="CD202C"/>
      </a:accent5>
      <a:accent6>
        <a:srgbClr val="F2AF00"/>
      </a:accent6>
      <a:hlink>
        <a:srgbClr val="464646"/>
      </a:hlink>
      <a:folHlink>
        <a:srgbClr val="464646"/>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SPE_template_16x9.potx" id="{B6B90781-42E1-4CCE-918B-18E54AB2B747}" vid="{23B8E42B-494B-421B-8BD1-8185E8198E6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ISPE">
    <a:dk1>
      <a:sysClr val="windowText" lastClr="000000"/>
    </a:dk1>
    <a:lt1>
      <a:sysClr val="window" lastClr="FFFFFF"/>
    </a:lt1>
    <a:dk2>
      <a:srgbClr val="59595B"/>
    </a:dk2>
    <a:lt2>
      <a:srgbClr val="D8D8D8"/>
    </a:lt2>
    <a:accent1>
      <a:srgbClr val="00549F"/>
    </a:accent1>
    <a:accent2>
      <a:srgbClr val="00B9E4"/>
    </a:accent2>
    <a:accent3>
      <a:srgbClr val="B6BF00"/>
    </a:accent3>
    <a:accent4>
      <a:srgbClr val="80379B"/>
    </a:accent4>
    <a:accent5>
      <a:srgbClr val="CD202C"/>
    </a:accent5>
    <a:accent6>
      <a:srgbClr val="F2AF00"/>
    </a:accent6>
    <a:hlink>
      <a:srgbClr val="464646"/>
    </a:hlink>
    <a:folHlink>
      <a:srgbClr val="464646"/>
    </a:folHlink>
  </a:clrScheme>
</a:themeOverride>
</file>

<file path=docProps/app.xml><?xml version="1.0" encoding="utf-8"?>
<Properties xmlns="http://schemas.openxmlformats.org/officeDocument/2006/extended-properties" xmlns:vt="http://schemas.openxmlformats.org/officeDocument/2006/docPropsVTypes">
  <Template>ispe-power-point-template (1)</Template>
  <TotalTime>1032</TotalTime>
  <Words>1617</Words>
  <Application>Microsoft Office PowerPoint</Application>
  <PresentationFormat>On-screen Show (4:3)</PresentationFormat>
  <Paragraphs>333</Paragraphs>
  <Slides>25</Slides>
  <Notes>4</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25</vt:i4>
      </vt:variant>
    </vt:vector>
  </HeadingPairs>
  <TitlesOfParts>
    <vt:vector size="35" baseType="lpstr">
      <vt:lpstr>Arial</vt:lpstr>
      <vt:lpstr>Calibri</vt:lpstr>
      <vt:lpstr>Franklin Gothic Book</vt:lpstr>
      <vt:lpstr>Franklin Gothic Demi</vt:lpstr>
      <vt:lpstr>Franklin Gothic Heavy</vt:lpstr>
      <vt:lpstr>Tahoma</vt:lpstr>
      <vt:lpstr>Times New Roman</vt:lpstr>
      <vt:lpstr>ispe-power-point-template (1)</vt:lpstr>
      <vt:lpstr>ISPE section</vt:lpstr>
      <vt:lpstr>ISPE content</vt:lpstr>
      <vt:lpstr>Fit for manufacturing (ffm) program Biogen RTP, NC</vt:lpstr>
      <vt:lpstr>Biogen RTP, NC</vt:lpstr>
      <vt:lpstr>PowerPoint Presentation</vt:lpstr>
      <vt:lpstr>PowerPoint Presentation</vt:lpstr>
      <vt:lpstr>RTP Bio Site (5000 Davis Dr.) Overview</vt:lpstr>
      <vt:lpstr>PowerPoint Presentation</vt:lpstr>
      <vt:lpstr>RTP Pharma Site Overview</vt:lpstr>
      <vt:lpstr>PowerPoint Presentation</vt:lpstr>
      <vt:lpstr>PowerPoint Presentation</vt:lpstr>
      <vt:lpstr>FIT for Manufacturing program</vt:lpstr>
      <vt:lpstr>Fit for Manufacturing Lifecycle </vt:lpstr>
      <vt:lpstr>PowerPoint Presentation</vt:lpstr>
      <vt:lpstr>PowerPoint Presentation</vt:lpstr>
      <vt:lpstr>PowerPoint Presentation</vt:lpstr>
      <vt:lpstr> </vt:lpstr>
      <vt:lpstr>Inspection Matrix </vt:lpstr>
      <vt:lpstr> </vt:lpstr>
      <vt:lpstr>Equipment “At Use” Inspections </vt:lpstr>
      <vt:lpstr> </vt:lpstr>
      <vt:lpstr>PowerPoint Presentation</vt:lpstr>
      <vt:lpstr> </vt:lpstr>
      <vt:lpstr>PowerPoint Presentation</vt:lpstr>
      <vt:lpstr>PowerPoint Presentation</vt:lpstr>
      <vt:lpstr>PowerPoint Presentation</vt:lpstr>
      <vt:lpstr>PowerPoint Presentation</vt:lpstr>
    </vt:vector>
  </TitlesOfParts>
  <Company>FirstPoint,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Claudia Carroll</dc:creator>
  <cp:lastModifiedBy>David Davis</cp:lastModifiedBy>
  <cp:revision>16</cp:revision>
  <dcterms:created xsi:type="dcterms:W3CDTF">2017-01-20T19:50:04Z</dcterms:created>
  <dcterms:modified xsi:type="dcterms:W3CDTF">2022-01-25T15:55:01Z</dcterms:modified>
</cp:coreProperties>
</file>