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</p:sldMasterIdLst>
  <p:sldIdLst>
    <p:sldId id="256" r:id="rId4"/>
    <p:sldId id="257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 snapToGrid="0"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Delivery Methods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2"/>
              <c:layout>
                <c:manualLayout>
                  <c:x val="0.12923279518199512"/>
                  <c:y val="-0.1977770641780970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Design/Build</c:v>
                </c:pt>
                <c:pt idx="1">
                  <c:v>GMP</c:v>
                </c:pt>
                <c:pt idx="2">
                  <c:v>Design/Bid/Build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21</c:v>
                </c:pt>
                <c:pt idx="1">
                  <c:v>8</c:v>
                </c:pt>
                <c:pt idx="2">
                  <c:v>31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Facility Type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Parenteral </c:v>
                </c:pt>
                <c:pt idx="1">
                  <c:v>Biologics</c:v>
                </c:pt>
                <c:pt idx="2">
                  <c:v>API</c:v>
                </c:pt>
                <c:pt idx="3">
                  <c:v>Laboratory</c:v>
                </c:pt>
                <c:pt idx="4">
                  <c:v>OSD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34</c:v>
                </c:pt>
                <c:pt idx="1">
                  <c:v>21</c:v>
                </c:pt>
                <c:pt idx="2">
                  <c:v>14</c:v>
                </c:pt>
                <c:pt idx="3">
                  <c:v>10</c:v>
                </c:pt>
                <c:pt idx="4">
                  <c:v>21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799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Asia</c:v>
                </c:pt>
                <c:pt idx="1">
                  <c:v>Australia</c:v>
                </c:pt>
                <c:pt idx="2">
                  <c:v>Europe</c:v>
                </c:pt>
                <c:pt idx="3">
                  <c:v>North America</c:v>
                </c:pt>
                <c:pt idx="4">
                  <c:v>South America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22</c:v>
                </c:pt>
                <c:pt idx="1">
                  <c:v>1</c:v>
                </c:pt>
                <c:pt idx="2">
                  <c:v>42</c:v>
                </c:pt>
                <c:pt idx="3">
                  <c:v>40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Sheet1!$A$2:$A$6</c:f>
              <c:strCache>
                <c:ptCount val="5"/>
                <c:pt idx="0">
                  <c:v>API</c:v>
                </c:pt>
                <c:pt idx="1">
                  <c:v>Lab</c:v>
                </c:pt>
                <c:pt idx="2">
                  <c:v>OSD</c:v>
                </c:pt>
                <c:pt idx="3">
                  <c:v>Parenteral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0.21739130434782608</c:v>
                </c:pt>
                <c:pt idx="1">
                  <c:v>8.6956521739130432E-2</c:v>
                </c:pt>
                <c:pt idx="2">
                  <c:v>0.30434782608695654</c:v>
                </c:pt>
                <c:pt idx="3">
                  <c:v>0.34782608695652173</c:v>
                </c:pt>
                <c:pt idx="4">
                  <c:v>4.3478260869565216E-2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Biologics</c:v>
                </c:pt>
                <c:pt idx="1">
                  <c:v>Lab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API</c:v>
                </c:pt>
                <c:pt idx="1">
                  <c:v>Biologics</c:v>
                </c:pt>
                <c:pt idx="2">
                  <c:v>Lab</c:v>
                </c:pt>
                <c:pt idx="3">
                  <c:v>OSD</c:v>
                </c:pt>
                <c:pt idx="4">
                  <c:v>Parenteral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9.5238095238095233E-2</c:v>
                </c:pt>
                <c:pt idx="1">
                  <c:v>0.23809523809523808</c:v>
                </c:pt>
                <c:pt idx="2">
                  <c:v>7.1428571428571425E-2</c:v>
                </c:pt>
                <c:pt idx="3">
                  <c:v>0.23809523809523808</c:v>
                </c:pt>
                <c:pt idx="4">
                  <c:v>0.33333333333333331</c:v>
                </c:pt>
                <c:pt idx="5">
                  <c:v>4.7619047619047616E-2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Sheet1!$A$2:$A$7</c:f>
              <c:strCache>
                <c:ptCount val="6"/>
                <c:pt idx="0">
                  <c:v>API</c:v>
                </c:pt>
                <c:pt idx="1">
                  <c:v>Biologics</c:v>
                </c:pt>
                <c:pt idx="2">
                  <c:v>Lab</c:v>
                </c:pt>
                <c:pt idx="3">
                  <c:v>OSD</c:v>
                </c:pt>
                <c:pt idx="4">
                  <c:v>Parenteral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0.00</c:formatCode>
                <c:ptCount val="6"/>
                <c:pt idx="0">
                  <c:v>0.12195121951219512</c:v>
                </c:pt>
                <c:pt idx="1">
                  <c:v>0.24390243902439024</c:v>
                </c:pt>
                <c:pt idx="2">
                  <c:v>0.12195121951219512</c:v>
                </c:pt>
                <c:pt idx="3">
                  <c:v>7.3170731707317069E-2</c:v>
                </c:pt>
                <c:pt idx="4">
                  <c:v>0.34146341463414637</c:v>
                </c:pt>
                <c:pt idx="5">
                  <c:v>9.7560975609756101E-2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Locations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Lbls>
            <c:dLblPos val="inEnd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</c:dLbls>
          <c:cat>
            <c:strRef>
              <c:f>Sheet1!$A$2:$A$3</c:f>
              <c:strCache>
                <c:ptCount val="2"/>
                <c:pt idx="0">
                  <c:v>Biologics</c:v>
                </c:pt>
                <c:pt idx="1">
                  <c:v>OSD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0.33333333333333331</c:v>
                </c:pt>
                <c:pt idx="1">
                  <c:v>0.66666666666666663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5">
          <a:noFill/>
        </a:ln>
      </c:spPr>
    </c:plotArea>
    <c:plotVisOnly val="1"/>
    <c:dispBlanksAs val="gap"/>
    <c:showDLblsOverMax val="0"/>
  </c:chart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$604/sf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$6,459/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$780/sf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$8,359/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$843/sf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$9,068/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109,279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10,156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7E470764-CEAE-4F47-87D3-64528FCD8CCE}" type="presOf" srcId="{BD842E0D-C9EB-46A5-84F4-AC2E5C43929D}" destId="{F70D444C-8F09-4600-9023-37CF7A34784D}" srcOrd="0" destOrd="1" presId="urn:microsoft.com/office/officeart/2005/8/layout/hList1"/>
    <dgm:cxn modelId="{58B72102-10A5-421F-9ECB-BAD863D2CF0C}" type="presOf" srcId="{3FCB662C-4DC4-4A38-8AB1-F99A79AA9500}" destId="{41DF90E5-C22B-4600-8B45-CC27AE1048AF}" srcOrd="0" destOrd="0" presId="urn:microsoft.com/office/officeart/2005/8/layout/hList1"/>
    <dgm:cxn modelId="{4F172F7D-F1AB-47E3-B256-40227F39D1A8}" type="presOf" srcId="{1539429C-3855-4668-98F5-6D19801372E5}" destId="{5EC3157D-F506-43C3-A385-305899FBA828}" srcOrd="0" destOrd="1" presId="urn:microsoft.com/office/officeart/2005/8/layout/hList1"/>
    <dgm:cxn modelId="{7F45461F-60A6-41A2-81DD-DE48FE6DB6AC}" type="presOf" srcId="{C5CA8F3F-226B-4451-87F9-917574E8E0B0}" destId="{92208E58-6875-4207-800C-5DE0FC29F0B2}" srcOrd="0" destOrd="0" presId="urn:microsoft.com/office/officeart/2005/8/layout/hList1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30BACD18-41E6-499A-BCCA-F2FA569AD5DF}" type="presOf" srcId="{8BADEAAE-6601-4699-9E80-C2FBA9B4DA53}" destId="{823E584F-36E3-44A9-AC3A-D4D9C0B44C24}" srcOrd="0" destOrd="0" presId="urn:microsoft.com/office/officeart/2005/8/layout/hList1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29091513-0604-41F3-A137-F022570469E5}" type="presOf" srcId="{1E47AC56-DC15-4AB5-9A59-CEB0F4CA345C}" destId="{F70D444C-8F09-4600-9023-37CF7A34784D}" srcOrd="0" destOrd="0" presId="urn:microsoft.com/office/officeart/2005/8/layout/hList1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CEC5B8B7-1E09-4A08-A5E0-29D6B7923A3E}" type="presOf" srcId="{BF677C7D-75FF-452D-81FB-D556A9C8E81D}" destId="{5EC3157D-F506-43C3-A385-305899FBA828}" srcOrd="0" destOrd="0" presId="urn:microsoft.com/office/officeart/2005/8/layout/hList1"/>
    <dgm:cxn modelId="{90AC6130-F03C-4A85-B886-E8F280F8E81C}" type="presOf" srcId="{4B3439CC-A799-4740-95E9-4F65915FBB5C}" destId="{EDFCA044-5E37-4290-9E16-A82E44E40ECA}" srcOrd="0" destOrd="0" presId="urn:microsoft.com/office/officeart/2005/8/layout/hList1"/>
    <dgm:cxn modelId="{B480D58F-8931-49B9-AE7D-794F9B210E6E}" type="presOf" srcId="{3DE3CD88-B1D0-4CB8-B5BF-C9E235CB3B7F}" destId="{41DF90E5-C22B-4600-8B45-CC27AE1048AF}" srcOrd="0" destOrd="1" presId="urn:microsoft.com/office/officeart/2005/8/layout/hList1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09C93F23-DF24-4259-93B0-CE9E562F2CCF}" type="presOf" srcId="{60C40240-986C-442E-9BEC-7C7BE554CE51}" destId="{2614A47B-0939-41EE-8835-2FA86ADC7F29}" srcOrd="0" destOrd="0" presId="urn:microsoft.com/office/officeart/2005/8/layout/hList1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D25EBDAF-E198-4B99-BEFD-F82B32D0F0F6}" type="presOf" srcId="{15B3D3DF-D237-4779-BA70-F93D0B28AD5F}" destId="{B4F2F6D0-D572-43F3-8D10-9CDFF9EF1CC2}" srcOrd="0" destOrd="0" presId="urn:microsoft.com/office/officeart/2005/8/layout/hList1"/>
    <dgm:cxn modelId="{633F6432-777B-4DAF-B364-DA7C2967DF2D}" type="presOf" srcId="{C58297B3-3E87-40EB-A92F-2F27BA05317C}" destId="{92208E58-6875-4207-800C-5DE0FC29F0B2}" srcOrd="0" destOrd="1" presId="urn:microsoft.com/office/officeart/2005/8/layout/hList1"/>
    <dgm:cxn modelId="{43834718-25C4-4CD8-8712-1E4D7987BF86}" type="presOf" srcId="{29744DF9-1643-430F-A7DE-E5F245A46A38}" destId="{C1449E1C-7D40-4996-8E1D-5D599FCB68F7}" srcOrd="0" destOrd="0" presId="urn:microsoft.com/office/officeart/2005/8/layout/hList1"/>
    <dgm:cxn modelId="{C604BBDE-5158-4F16-9B72-E11276A8FF82}" type="presParOf" srcId="{C1449E1C-7D40-4996-8E1D-5D599FCB68F7}" destId="{4B99E113-781B-4537-A0E1-B1DF9262924C}" srcOrd="0" destOrd="0" presId="urn:microsoft.com/office/officeart/2005/8/layout/hList1"/>
    <dgm:cxn modelId="{FCA1FB91-A767-4E93-928C-B6CFC7D37EF7}" type="presParOf" srcId="{4B99E113-781B-4537-A0E1-B1DF9262924C}" destId="{EDFCA044-5E37-4290-9E16-A82E44E40ECA}" srcOrd="0" destOrd="0" presId="urn:microsoft.com/office/officeart/2005/8/layout/hList1"/>
    <dgm:cxn modelId="{ADD5269C-AE39-4649-9392-599DD625AFC6}" type="presParOf" srcId="{4B99E113-781B-4537-A0E1-B1DF9262924C}" destId="{41DF90E5-C22B-4600-8B45-CC27AE1048AF}" srcOrd="1" destOrd="0" presId="urn:microsoft.com/office/officeart/2005/8/layout/hList1"/>
    <dgm:cxn modelId="{E5A085CB-FF57-40CF-A7CD-FE86C528991A}" type="presParOf" srcId="{C1449E1C-7D40-4996-8E1D-5D599FCB68F7}" destId="{54F138A9-D711-43B3-9714-CBB2A780B1D8}" srcOrd="1" destOrd="0" presId="urn:microsoft.com/office/officeart/2005/8/layout/hList1"/>
    <dgm:cxn modelId="{555405E6-EB18-4C60-8D18-96FA6386BEBE}" type="presParOf" srcId="{C1449E1C-7D40-4996-8E1D-5D599FCB68F7}" destId="{DAFFBB02-CD03-47FB-A6FE-11358E7E186D}" srcOrd="2" destOrd="0" presId="urn:microsoft.com/office/officeart/2005/8/layout/hList1"/>
    <dgm:cxn modelId="{1A83E48F-6EB0-4B4A-AED2-0AC9433D1540}" type="presParOf" srcId="{DAFFBB02-CD03-47FB-A6FE-11358E7E186D}" destId="{B4F2F6D0-D572-43F3-8D10-9CDFF9EF1CC2}" srcOrd="0" destOrd="0" presId="urn:microsoft.com/office/officeart/2005/8/layout/hList1"/>
    <dgm:cxn modelId="{A8AC4388-7ECC-49E0-A0FB-8D1472633645}" type="presParOf" srcId="{DAFFBB02-CD03-47FB-A6FE-11358E7E186D}" destId="{F70D444C-8F09-4600-9023-37CF7A34784D}" srcOrd="1" destOrd="0" presId="urn:microsoft.com/office/officeart/2005/8/layout/hList1"/>
    <dgm:cxn modelId="{81FDDE8D-AA09-443E-8F10-91A11B15DC32}" type="presParOf" srcId="{C1449E1C-7D40-4996-8E1D-5D599FCB68F7}" destId="{4A051724-9F74-4D26-9D2E-9DC6127C83BA}" srcOrd="3" destOrd="0" presId="urn:microsoft.com/office/officeart/2005/8/layout/hList1"/>
    <dgm:cxn modelId="{22771EAF-13E0-41C0-AB87-6387BB3152AD}" type="presParOf" srcId="{C1449E1C-7D40-4996-8E1D-5D599FCB68F7}" destId="{5145A430-03BD-4560-97B7-886A8F6984A9}" srcOrd="4" destOrd="0" presId="urn:microsoft.com/office/officeart/2005/8/layout/hList1"/>
    <dgm:cxn modelId="{481A74D3-7619-407C-8B4E-62B5539C7917}" type="presParOf" srcId="{5145A430-03BD-4560-97B7-886A8F6984A9}" destId="{2614A47B-0939-41EE-8835-2FA86ADC7F29}" srcOrd="0" destOrd="0" presId="urn:microsoft.com/office/officeart/2005/8/layout/hList1"/>
    <dgm:cxn modelId="{9A636637-8379-4C41-A10C-701D0CBD9163}" type="presParOf" srcId="{5145A430-03BD-4560-97B7-886A8F6984A9}" destId="{5EC3157D-F506-43C3-A385-305899FBA828}" srcOrd="1" destOrd="0" presId="urn:microsoft.com/office/officeart/2005/8/layout/hList1"/>
    <dgm:cxn modelId="{D5FD58EA-6120-421D-A1F1-B1B6B9A647C4}" type="presParOf" srcId="{C1449E1C-7D40-4996-8E1D-5D599FCB68F7}" destId="{E01F3038-AC79-45DB-AF5E-DB59582DBDF3}" srcOrd="5" destOrd="0" presId="urn:microsoft.com/office/officeart/2005/8/layout/hList1"/>
    <dgm:cxn modelId="{2C68DF01-16D4-4010-BAA7-BE9A2442ED4F}" type="presParOf" srcId="{C1449E1C-7D40-4996-8E1D-5D599FCB68F7}" destId="{BDCBA85A-1F42-497E-9C78-D141D0D86C50}" srcOrd="6" destOrd="0" presId="urn:microsoft.com/office/officeart/2005/8/layout/hList1"/>
    <dgm:cxn modelId="{098F6365-EC74-41DD-B9B1-1D1571C006F5}" type="presParOf" srcId="{BDCBA85A-1F42-497E-9C78-D141D0D86C50}" destId="{823E584F-36E3-44A9-AC3A-D4D9C0B44C24}" srcOrd="0" destOrd="0" presId="urn:microsoft.com/office/officeart/2005/8/layout/hList1"/>
    <dgm:cxn modelId="{CA588C3A-4F45-4124-BE2C-299A3C964F2C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$767/sf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$8,255/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$948/sf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$10,197/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$1,034/sf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$11,121/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128,667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11,958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EC8A369-59F9-44F4-A19D-7BC8CB6A772B}" type="presOf" srcId="{C5CA8F3F-226B-4451-87F9-917574E8E0B0}" destId="{92208E58-6875-4207-800C-5DE0FC29F0B2}" srcOrd="0" destOrd="0" presId="urn:microsoft.com/office/officeart/2005/8/layout/hList1"/>
    <dgm:cxn modelId="{58B78FD9-3197-469D-841F-4FE730ABFD64}" type="presOf" srcId="{BF677C7D-75FF-452D-81FB-D556A9C8E81D}" destId="{5EC3157D-F506-43C3-A385-305899FBA828}" srcOrd="0" destOrd="0" presId="urn:microsoft.com/office/officeart/2005/8/layout/hList1"/>
    <dgm:cxn modelId="{3CEDAB5D-1C32-4E5B-BDBD-44B0A6D90AF5}" type="presOf" srcId="{1539429C-3855-4668-98F5-6D19801372E5}" destId="{5EC3157D-F506-43C3-A385-305899FBA828}" srcOrd="0" destOrd="1" presId="urn:microsoft.com/office/officeart/2005/8/layout/hList1"/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5E97D6EF-8241-453A-B9BA-1C93F8CC2096}" type="presOf" srcId="{1E47AC56-DC15-4AB5-9A59-CEB0F4CA345C}" destId="{F70D444C-8F09-4600-9023-37CF7A34784D}" srcOrd="0" destOrd="0" presId="urn:microsoft.com/office/officeart/2005/8/layout/hList1"/>
    <dgm:cxn modelId="{894434A1-30B0-41B0-A2A0-2AC24ED74658}" type="presOf" srcId="{3FCB662C-4DC4-4A38-8AB1-F99A79AA9500}" destId="{41DF90E5-C22B-4600-8B45-CC27AE1048AF}" srcOrd="0" destOrd="0" presId="urn:microsoft.com/office/officeart/2005/8/layout/hList1"/>
    <dgm:cxn modelId="{AB91724E-8849-476E-94B3-A853560A7D07}" type="presOf" srcId="{3DE3CD88-B1D0-4CB8-B5BF-C9E235CB3B7F}" destId="{41DF90E5-C22B-4600-8B45-CC27AE1048AF}" srcOrd="0" destOrd="1" presId="urn:microsoft.com/office/officeart/2005/8/layout/hList1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0F0A4DFD-6397-43F5-B3D9-2B073FCB13E9}" type="presOf" srcId="{BD842E0D-C9EB-46A5-84F4-AC2E5C43929D}" destId="{F70D444C-8F09-4600-9023-37CF7A34784D}" srcOrd="0" destOrd="1" presId="urn:microsoft.com/office/officeart/2005/8/layout/hList1"/>
    <dgm:cxn modelId="{84BDD7EA-9A98-4633-88EF-A4570A4EF2EE}" type="presOf" srcId="{29744DF9-1643-430F-A7DE-E5F245A46A38}" destId="{C1449E1C-7D40-4996-8E1D-5D599FCB68F7}" srcOrd="0" destOrd="0" presId="urn:microsoft.com/office/officeart/2005/8/layout/hList1"/>
    <dgm:cxn modelId="{E002914B-4470-42D0-9A8C-FA990FAFB51A}" type="presOf" srcId="{8BADEAAE-6601-4699-9E80-C2FBA9B4DA53}" destId="{823E584F-36E3-44A9-AC3A-D4D9C0B44C24}" srcOrd="0" destOrd="0" presId="urn:microsoft.com/office/officeart/2005/8/layout/hList1"/>
    <dgm:cxn modelId="{A5BD0E64-5987-4200-A8C3-94D0171AF7AB}" type="presOf" srcId="{60C40240-986C-442E-9BEC-7C7BE554CE51}" destId="{2614A47B-0939-41EE-8835-2FA86ADC7F29}" srcOrd="0" destOrd="0" presId="urn:microsoft.com/office/officeart/2005/8/layout/hList1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8D17D0E8-8DBD-4E6F-9829-B8CFB9AD2996}" type="presOf" srcId="{15B3D3DF-D237-4779-BA70-F93D0B28AD5F}" destId="{B4F2F6D0-D572-43F3-8D10-9CDFF9EF1CC2}" srcOrd="0" destOrd="0" presId="urn:microsoft.com/office/officeart/2005/8/layout/hList1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536ED624-2555-4527-BF00-F525CDB59392}" type="presOf" srcId="{C58297B3-3E87-40EB-A92F-2F27BA05317C}" destId="{92208E58-6875-4207-800C-5DE0FC29F0B2}" srcOrd="0" destOrd="1" presId="urn:microsoft.com/office/officeart/2005/8/layout/hList1"/>
    <dgm:cxn modelId="{04BAE3D1-AFB9-4AC6-8FBE-362BA454415D}" type="presOf" srcId="{4B3439CC-A799-4740-95E9-4F65915FBB5C}" destId="{EDFCA044-5E37-4290-9E16-A82E44E40ECA}" srcOrd="0" destOrd="0" presId="urn:microsoft.com/office/officeart/2005/8/layout/hList1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F86C0EFA-61C3-46DE-843F-E26A35C854FB}" type="presParOf" srcId="{C1449E1C-7D40-4996-8E1D-5D599FCB68F7}" destId="{4B99E113-781B-4537-A0E1-B1DF9262924C}" srcOrd="0" destOrd="0" presId="urn:microsoft.com/office/officeart/2005/8/layout/hList1"/>
    <dgm:cxn modelId="{E9684D70-0C01-4AF0-A977-DFFEB8783459}" type="presParOf" srcId="{4B99E113-781B-4537-A0E1-B1DF9262924C}" destId="{EDFCA044-5E37-4290-9E16-A82E44E40ECA}" srcOrd="0" destOrd="0" presId="urn:microsoft.com/office/officeart/2005/8/layout/hList1"/>
    <dgm:cxn modelId="{10BE30A3-63B4-485B-9550-535F5DD25F48}" type="presParOf" srcId="{4B99E113-781B-4537-A0E1-B1DF9262924C}" destId="{41DF90E5-C22B-4600-8B45-CC27AE1048AF}" srcOrd="1" destOrd="0" presId="urn:microsoft.com/office/officeart/2005/8/layout/hList1"/>
    <dgm:cxn modelId="{8A64A154-75C4-400A-A7FA-B9BA6DE3B531}" type="presParOf" srcId="{C1449E1C-7D40-4996-8E1D-5D599FCB68F7}" destId="{54F138A9-D711-43B3-9714-CBB2A780B1D8}" srcOrd="1" destOrd="0" presId="urn:microsoft.com/office/officeart/2005/8/layout/hList1"/>
    <dgm:cxn modelId="{508F3362-BA9B-40ED-B758-0D28CAEB4581}" type="presParOf" srcId="{C1449E1C-7D40-4996-8E1D-5D599FCB68F7}" destId="{DAFFBB02-CD03-47FB-A6FE-11358E7E186D}" srcOrd="2" destOrd="0" presId="urn:microsoft.com/office/officeart/2005/8/layout/hList1"/>
    <dgm:cxn modelId="{6D6EFC5B-38A2-4473-968C-7D62EDBDB15B}" type="presParOf" srcId="{DAFFBB02-CD03-47FB-A6FE-11358E7E186D}" destId="{B4F2F6D0-D572-43F3-8D10-9CDFF9EF1CC2}" srcOrd="0" destOrd="0" presId="urn:microsoft.com/office/officeart/2005/8/layout/hList1"/>
    <dgm:cxn modelId="{0E38BD89-D2D2-4CE6-864B-74BEAFD834C6}" type="presParOf" srcId="{DAFFBB02-CD03-47FB-A6FE-11358E7E186D}" destId="{F70D444C-8F09-4600-9023-37CF7A34784D}" srcOrd="1" destOrd="0" presId="urn:microsoft.com/office/officeart/2005/8/layout/hList1"/>
    <dgm:cxn modelId="{23295E2B-3E04-4D98-AE9A-4DE8B701722E}" type="presParOf" srcId="{C1449E1C-7D40-4996-8E1D-5D599FCB68F7}" destId="{4A051724-9F74-4D26-9D2E-9DC6127C83BA}" srcOrd="3" destOrd="0" presId="urn:microsoft.com/office/officeart/2005/8/layout/hList1"/>
    <dgm:cxn modelId="{AAEADF45-1044-4702-A6A3-D21089865B50}" type="presParOf" srcId="{C1449E1C-7D40-4996-8E1D-5D599FCB68F7}" destId="{5145A430-03BD-4560-97B7-886A8F6984A9}" srcOrd="4" destOrd="0" presId="urn:microsoft.com/office/officeart/2005/8/layout/hList1"/>
    <dgm:cxn modelId="{BF2DEB50-2EBD-4A09-B300-AFF32F7AD136}" type="presParOf" srcId="{5145A430-03BD-4560-97B7-886A8F6984A9}" destId="{2614A47B-0939-41EE-8835-2FA86ADC7F29}" srcOrd="0" destOrd="0" presId="urn:microsoft.com/office/officeart/2005/8/layout/hList1"/>
    <dgm:cxn modelId="{42974D42-501E-4DE3-AB0F-EFA9402E277E}" type="presParOf" srcId="{5145A430-03BD-4560-97B7-886A8F6984A9}" destId="{5EC3157D-F506-43C3-A385-305899FBA828}" srcOrd="1" destOrd="0" presId="urn:microsoft.com/office/officeart/2005/8/layout/hList1"/>
    <dgm:cxn modelId="{1F7E67ED-558B-48CE-BB86-951B84F57375}" type="presParOf" srcId="{C1449E1C-7D40-4996-8E1D-5D599FCB68F7}" destId="{E01F3038-AC79-45DB-AF5E-DB59582DBDF3}" srcOrd="5" destOrd="0" presId="urn:microsoft.com/office/officeart/2005/8/layout/hList1"/>
    <dgm:cxn modelId="{ED987064-4580-433C-8E2A-D16DE4A3E97B}" type="presParOf" srcId="{C1449E1C-7D40-4996-8E1D-5D599FCB68F7}" destId="{BDCBA85A-1F42-497E-9C78-D141D0D86C50}" srcOrd="6" destOrd="0" presId="urn:microsoft.com/office/officeart/2005/8/layout/hList1"/>
    <dgm:cxn modelId="{DE9632AC-8619-4861-B8BE-9F9613D9F2E2}" type="presParOf" srcId="{BDCBA85A-1F42-497E-9C78-D141D0D86C50}" destId="{823E584F-36E3-44A9-AC3A-D4D9C0B44C24}" srcOrd="0" destOrd="0" presId="urn:microsoft.com/office/officeart/2005/8/layout/hList1"/>
    <dgm:cxn modelId="{368BF88E-D1C1-4254-830B-BC0422441F4C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$937/sf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$10,082/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$1,318/sf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$14,180/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$1,571/sf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$16,902/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100,917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9,379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742F18C-98D5-4157-BF8D-7504E90FF67C}" type="presOf" srcId="{60C40240-986C-442E-9BEC-7C7BE554CE51}" destId="{2614A47B-0939-41EE-8835-2FA86ADC7F29}" srcOrd="0" destOrd="0" presId="urn:microsoft.com/office/officeart/2005/8/layout/hList1"/>
    <dgm:cxn modelId="{1064C3A5-E3EA-4547-9DAB-164238542F30}" type="presOf" srcId="{BF677C7D-75FF-452D-81FB-D556A9C8E81D}" destId="{5EC3157D-F506-43C3-A385-305899FBA828}" srcOrd="0" destOrd="0" presId="urn:microsoft.com/office/officeart/2005/8/layout/hList1"/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5CF47A3D-4D56-4BA1-B532-EE1FB0F16878}" type="presOf" srcId="{15B3D3DF-D237-4779-BA70-F93D0B28AD5F}" destId="{B4F2F6D0-D572-43F3-8D10-9CDFF9EF1CC2}" srcOrd="0" destOrd="0" presId="urn:microsoft.com/office/officeart/2005/8/layout/hList1"/>
    <dgm:cxn modelId="{A001450B-66D4-4E5A-B80D-339DE51E3397}" type="presOf" srcId="{BD842E0D-C9EB-46A5-84F4-AC2E5C43929D}" destId="{F70D444C-8F09-4600-9023-37CF7A34784D}" srcOrd="0" destOrd="1" presId="urn:microsoft.com/office/officeart/2005/8/layout/hList1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17F3473B-ED5E-4749-B713-F4BB99B8D186}" type="presOf" srcId="{1539429C-3855-4668-98F5-6D19801372E5}" destId="{5EC3157D-F506-43C3-A385-305899FBA828}" srcOrd="0" destOrd="1" presId="urn:microsoft.com/office/officeart/2005/8/layout/hList1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25D0A8A2-BA66-413C-9537-7F5526EEF6F8}" type="presOf" srcId="{C5CA8F3F-226B-4451-87F9-917574E8E0B0}" destId="{92208E58-6875-4207-800C-5DE0FC29F0B2}" srcOrd="0" destOrd="0" presId="urn:microsoft.com/office/officeart/2005/8/layout/hList1"/>
    <dgm:cxn modelId="{60541B4B-2CE4-4F16-8388-A43D5C9D5261}" type="presOf" srcId="{3FCB662C-4DC4-4A38-8AB1-F99A79AA9500}" destId="{41DF90E5-C22B-4600-8B45-CC27AE1048AF}" srcOrd="0" destOrd="0" presId="urn:microsoft.com/office/officeart/2005/8/layout/hList1"/>
    <dgm:cxn modelId="{D2E03306-F5EC-4A29-8320-088AEE8FE806}" type="presOf" srcId="{29744DF9-1643-430F-A7DE-E5F245A46A38}" destId="{C1449E1C-7D40-4996-8E1D-5D599FCB68F7}" srcOrd="0" destOrd="0" presId="urn:microsoft.com/office/officeart/2005/8/layout/hList1"/>
    <dgm:cxn modelId="{1B61ED44-6128-422A-BEBF-A8255C39A0FB}" type="presOf" srcId="{1E47AC56-DC15-4AB5-9A59-CEB0F4CA345C}" destId="{F70D444C-8F09-4600-9023-37CF7A34784D}" srcOrd="0" destOrd="0" presId="urn:microsoft.com/office/officeart/2005/8/layout/hList1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D51F9C9B-7F5C-494E-A3F6-0402050DAE83}" type="presOf" srcId="{C58297B3-3E87-40EB-A92F-2F27BA05317C}" destId="{92208E58-6875-4207-800C-5DE0FC29F0B2}" srcOrd="0" destOrd="1" presId="urn:microsoft.com/office/officeart/2005/8/layout/hList1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ABBC3DA8-43E5-41BE-A3EB-BED6C31FB708}" type="presOf" srcId="{4B3439CC-A799-4740-95E9-4F65915FBB5C}" destId="{EDFCA044-5E37-4290-9E16-A82E44E40ECA}" srcOrd="0" destOrd="0" presId="urn:microsoft.com/office/officeart/2005/8/layout/hList1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5E1FC13F-2B75-4755-A798-156AE3A99F2B}" type="presOf" srcId="{3DE3CD88-B1D0-4CB8-B5BF-C9E235CB3B7F}" destId="{41DF90E5-C22B-4600-8B45-CC27AE1048AF}" srcOrd="0" destOrd="1" presId="urn:microsoft.com/office/officeart/2005/8/layout/hList1"/>
    <dgm:cxn modelId="{2C6500CA-6507-484F-B2BD-882665904982}" type="presOf" srcId="{8BADEAAE-6601-4699-9E80-C2FBA9B4DA53}" destId="{823E584F-36E3-44A9-AC3A-D4D9C0B44C24}" srcOrd="0" destOrd="0" presId="urn:microsoft.com/office/officeart/2005/8/layout/hList1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E49C1E68-2EAA-4BC9-B71B-05C11096DE93}" type="presParOf" srcId="{C1449E1C-7D40-4996-8E1D-5D599FCB68F7}" destId="{4B99E113-781B-4537-A0E1-B1DF9262924C}" srcOrd="0" destOrd="0" presId="urn:microsoft.com/office/officeart/2005/8/layout/hList1"/>
    <dgm:cxn modelId="{3E1DBFEA-676E-43AA-8A8F-AD67D5D14127}" type="presParOf" srcId="{4B99E113-781B-4537-A0E1-B1DF9262924C}" destId="{EDFCA044-5E37-4290-9E16-A82E44E40ECA}" srcOrd="0" destOrd="0" presId="urn:microsoft.com/office/officeart/2005/8/layout/hList1"/>
    <dgm:cxn modelId="{6F7D3F84-7B92-4295-A7A6-36453E558371}" type="presParOf" srcId="{4B99E113-781B-4537-A0E1-B1DF9262924C}" destId="{41DF90E5-C22B-4600-8B45-CC27AE1048AF}" srcOrd="1" destOrd="0" presId="urn:microsoft.com/office/officeart/2005/8/layout/hList1"/>
    <dgm:cxn modelId="{E44114E6-3A52-49FB-B5A4-678CDA30DD87}" type="presParOf" srcId="{C1449E1C-7D40-4996-8E1D-5D599FCB68F7}" destId="{54F138A9-D711-43B3-9714-CBB2A780B1D8}" srcOrd="1" destOrd="0" presId="urn:microsoft.com/office/officeart/2005/8/layout/hList1"/>
    <dgm:cxn modelId="{87ADC4BF-E3E5-4FFF-8688-53273FB9C04E}" type="presParOf" srcId="{C1449E1C-7D40-4996-8E1D-5D599FCB68F7}" destId="{DAFFBB02-CD03-47FB-A6FE-11358E7E186D}" srcOrd="2" destOrd="0" presId="urn:microsoft.com/office/officeart/2005/8/layout/hList1"/>
    <dgm:cxn modelId="{432EAA14-8986-4A3D-B58A-226F64D2A68A}" type="presParOf" srcId="{DAFFBB02-CD03-47FB-A6FE-11358E7E186D}" destId="{B4F2F6D0-D572-43F3-8D10-9CDFF9EF1CC2}" srcOrd="0" destOrd="0" presId="urn:microsoft.com/office/officeart/2005/8/layout/hList1"/>
    <dgm:cxn modelId="{813E7F5C-7609-44D2-A2C7-E45474EF0E58}" type="presParOf" srcId="{DAFFBB02-CD03-47FB-A6FE-11358E7E186D}" destId="{F70D444C-8F09-4600-9023-37CF7A34784D}" srcOrd="1" destOrd="0" presId="urn:microsoft.com/office/officeart/2005/8/layout/hList1"/>
    <dgm:cxn modelId="{EE8F9C41-6B20-415E-B121-FE369DFE40F1}" type="presParOf" srcId="{C1449E1C-7D40-4996-8E1D-5D599FCB68F7}" destId="{4A051724-9F74-4D26-9D2E-9DC6127C83BA}" srcOrd="3" destOrd="0" presId="urn:microsoft.com/office/officeart/2005/8/layout/hList1"/>
    <dgm:cxn modelId="{3C15B328-BCDE-470F-941A-DC024A5D0CB9}" type="presParOf" srcId="{C1449E1C-7D40-4996-8E1D-5D599FCB68F7}" destId="{5145A430-03BD-4560-97B7-886A8F6984A9}" srcOrd="4" destOrd="0" presId="urn:microsoft.com/office/officeart/2005/8/layout/hList1"/>
    <dgm:cxn modelId="{6E5FF1EB-6490-46D5-B334-B87D915A58E2}" type="presParOf" srcId="{5145A430-03BD-4560-97B7-886A8F6984A9}" destId="{2614A47B-0939-41EE-8835-2FA86ADC7F29}" srcOrd="0" destOrd="0" presId="urn:microsoft.com/office/officeart/2005/8/layout/hList1"/>
    <dgm:cxn modelId="{83CBF781-6F04-42E8-BA2A-B83CAA2D6E80}" type="presParOf" srcId="{5145A430-03BD-4560-97B7-886A8F6984A9}" destId="{5EC3157D-F506-43C3-A385-305899FBA828}" srcOrd="1" destOrd="0" presId="urn:microsoft.com/office/officeart/2005/8/layout/hList1"/>
    <dgm:cxn modelId="{389265F8-F8F3-4E9C-8AF6-624A87275A6D}" type="presParOf" srcId="{C1449E1C-7D40-4996-8E1D-5D599FCB68F7}" destId="{E01F3038-AC79-45DB-AF5E-DB59582DBDF3}" srcOrd="5" destOrd="0" presId="urn:microsoft.com/office/officeart/2005/8/layout/hList1"/>
    <dgm:cxn modelId="{72DF5CE9-52B4-4224-ADAA-30BF21CCD859}" type="presParOf" srcId="{C1449E1C-7D40-4996-8E1D-5D599FCB68F7}" destId="{BDCBA85A-1F42-497E-9C78-D141D0D86C50}" srcOrd="6" destOrd="0" presId="urn:microsoft.com/office/officeart/2005/8/layout/hList1"/>
    <dgm:cxn modelId="{C75C35AA-0B2D-4D70-9E75-03FE3E487697}" type="presParOf" srcId="{BDCBA85A-1F42-497E-9C78-D141D0D86C50}" destId="{823E584F-36E3-44A9-AC3A-D4D9C0B44C24}" srcOrd="0" destOrd="0" presId="urn:microsoft.com/office/officeart/2005/8/layout/hList1"/>
    <dgm:cxn modelId="{055B8013-D09C-4269-B145-25096E64F12F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$451/sf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$4,855/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$487/sf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$5,237/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$504/sf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$5,421/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53,472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4,969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109A4D-6FF9-43A9-BEC7-09F00BAD1BB8}" type="presOf" srcId="{BF677C7D-75FF-452D-81FB-D556A9C8E81D}" destId="{5EC3157D-F506-43C3-A385-305899FBA828}" srcOrd="0" destOrd="0" presId="urn:microsoft.com/office/officeart/2005/8/layout/hList1"/>
    <dgm:cxn modelId="{91960D5F-4EC6-445D-9A15-A9C7C976A33F}" type="presOf" srcId="{3DE3CD88-B1D0-4CB8-B5BF-C9E235CB3B7F}" destId="{41DF90E5-C22B-4600-8B45-CC27AE1048AF}" srcOrd="0" destOrd="1" presId="urn:microsoft.com/office/officeart/2005/8/layout/hList1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6AAEEC16-AF72-4506-B00A-6B0D96BA356E}" type="presOf" srcId="{15B3D3DF-D237-4779-BA70-F93D0B28AD5F}" destId="{B4F2F6D0-D572-43F3-8D10-9CDFF9EF1CC2}" srcOrd="0" destOrd="0" presId="urn:microsoft.com/office/officeart/2005/8/layout/hList1"/>
    <dgm:cxn modelId="{58191227-85F0-4AEB-8BA4-E537EB27B118}" type="presOf" srcId="{8BADEAAE-6601-4699-9E80-C2FBA9B4DA53}" destId="{823E584F-36E3-44A9-AC3A-D4D9C0B44C24}" srcOrd="0" destOrd="0" presId="urn:microsoft.com/office/officeart/2005/8/layout/hList1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98BE3127-ADB2-44BC-BE1B-8D44EE371C44}" type="presOf" srcId="{C58297B3-3E87-40EB-A92F-2F27BA05317C}" destId="{92208E58-6875-4207-800C-5DE0FC29F0B2}" srcOrd="0" destOrd="1" presId="urn:microsoft.com/office/officeart/2005/8/layout/hList1"/>
    <dgm:cxn modelId="{50D393AE-78D2-45F4-A5D9-0DF826DC2F43}" type="presOf" srcId="{29744DF9-1643-430F-A7DE-E5F245A46A38}" destId="{C1449E1C-7D40-4996-8E1D-5D599FCB68F7}" srcOrd="0" destOrd="0" presId="urn:microsoft.com/office/officeart/2005/8/layout/hList1"/>
    <dgm:cxn modelId="{67D9746A-E6F7-4909-94B5-0DB7B24D1178}" type="presOf" srcId="{1539429C-3855-4668-98F5-6D19801372E5}" destId="{5EC3157D-F506-43C3-A385-305899FBA828}" srcOrd="0" destOrd="1" presId="urn:microsoft.com/office/officeart/2005/8/layout/hList1"/>
    <dgm:cxn modelId="{818234E7-E8FC-430C-AA76-FD5834E495DD}" type="presOf" srcId="{C5CA8F3F-226B-4451-87F9-917574E8E0B0}" destId="{92208E58-6875-4207-800C-5DE0FC29F0B2}" srcOrd="0" destOrd="0" presId="urn:microsoft.com/office/officeart/2005/8/layout/hList1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706F3212-114A-4018-826F-457BB1AF31DE}" type="presOf" srcId="{4B3439CC-A799-4740-95E9-4F65915FBB5C}" destId="{EDFCA044-5E37-4290-9E16-A82E44E40ECA}" srcOrd="0" destOrd="0" presId="urn:microsoft.com/office/officeart/2005/8/layout/hList1"/>
    <dgm:cxn modelId="{5823F0CE-7AF5-4335-9302-7219E12B180D}" type="presOf" srcId="{60C40240-986C-442E-9BEC-7C7BE554CE51}" destId="{2614A47B-0939-41EE-8835-2FA86ADC7F29}" srcOrd="0" destOrd="0" presId="urn:microsoft.com/office/officeart/2005/8/layout/hList1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6EC1847D-014D-4A6B-9C14-5FEA77E87127}" type="presOf" srcId="{1E47AC56-DC15-4AB5-9A59-CEB0F4CA345C}" destId="{F70D444C-8F09-4600-9023-37CF7A34784D}" srcOrd="0" destOrd="0" presId="urn:microsoft.com/office/officeart/2005/8/layout/hList1"/>
    <dgm:cxn modelId="{CAEB0753-1D29-4CB8-8F2E-BB2D6D575CB8}" type="presOf" srcId="{BD842E0D-C9EB-46A5-84F4-AC2E5C43929D}" destId="{F70D444C-8F09-4600-9023-37CF7A34784D}" srcOrd="0" destOrd="1" presId="urn:microsoft.com/office/officeart/2005/8/layout/hList1"/>
    <dgm:cxn modelId="{263D19E1-A9E9-4A60-BF6C-03E16A09B7FF}" type="presOf" srcId="{3FCB662C-4DC4-4A38-8AB1-F99A79AA9500}" destId="{41DF90E5-C22B-4600-8B45-CC27AE1048AF}" srcOrd="0" destOrd="0" presId="urn:microsoft.com/office/officeart/2005/8/layout/hList1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B3685833-E456-4943-9742-C7CCF865A32D}" type="presParOf" srcId="{C1449E1C-7D40-4996-8E1D-5D599FCB68F7}" destId="{4B99E113-781B-4537-A0E1-B1DF9262924C}" srcOrd="0" destOrd="0" presId="urn:microsoft.com/office/officeart/2005/8/layout/hList1"/>
    <dgm:cxn modelId="{2ABD22E9-13FF-4043-8FC8-ADCB9931F820}" type="presParOf" srcId="{4B99E113-781B-4537-A0E1-B1DF9262924C}" destId="{EDFCA044-5E37-4290-9E16-A82E44E40ECA}" srcOrd="0" destOrd="0" presId="urn:microsoft.com/office/officeart/2005/8/layout/hList1"/>
    <dgm:cxn modelId="{67E03E07-C05B-4013-9F95-BF01282FD7F9}" type="presParOf" srcId="{4B99E113-781B-4537-A0E1-B1DF9262924C}" destId="{41DF90E5-C22B-4600-8B45-CC27AE1048AF}" srcOrd="1" destOrd="0" presId="urn:microsoft.com/office/officeart/2005/8/layout/hList1"/>
    <dgm:cxn modelId="{FC46F134-53A8-4CAB-A4DE-5CBE5CE696C4}" type="presParOf" srcId="{C1449E1C-7D40-4996-8E1D-5D599FCB68F7}" destId="{54F138A9-D711-43B3-9714-CBB2A780B1D8}" srcOrd="1" destOrd="0" presId="urn:microsoft.com/office/officeart/2005/8/layout/hList1"/>
    <dgm:cxn modelId="{F171CEC7-5993-46E7-A1E8-E4A1D52A4B26}" type="presParOf" srcId="{C1449E1C-7D40-4996-8E1D-5D599FCB68F7}" destId="{DAFFBB02-CD03-47FB-A6FE-11358E7E186D}" srcOrd="2" destOrd="0" presId="urn:microsoft.com/office/officeart/2005/8/layout/hList1"/>
    <dgm:cxn modelId="{D6D4992A-E1E4-47C8-8817-C8AB60B03400}" type="presParOf" srcId="{DAFFBB02-CD03-47FB-A6FE-11358E7E186D}" destId="{B4F2F6D0-D572-43F3-8D10-9CDFF9EF1CC2}" srcOrd="0" destOrd="0" presId="urn:microsoft.com/office/officeart/2005/8/layout/hList1"/>
    <dgm:cxn modelId="{BC4EB768-1AD9-44E1-BA96-1D709C0180A8}" type="presParOf" srcId="{DAFFBB02-CD03-47FB-A6FE-11358E7E186D}" destId="{F70D444C-8F09-4600-9023-37CF7A34784D}" srcOrd="1" destOrd="0" presId="urn:microsoft.com/office/officeart/2005/8/layout/hList1"/>
    <dgm:cxn modelId="{EFE728E0-58FE-4DDE-917C-EC776F9915C4}" type="presParOf" srcId="{C1449E1C-7D40-4996-8E1D-5D599FCB68F7}" destId="{4A051724-9F74-4D26-9D2E-9DC6127C83BA}" srcOrd="3" destOrd="0" presId="urn:microsoft.com/office/officeart/2005/8/layout/hList1"/>
    <dgm:cxn modelId="{47EDB108-02F5-4E97-90C1-F4F84A5D2CB7}" type="presParOf" srcId="{C1449E1C-7D40-4996-8E1D-5D599FCB68F7}" destId="{5145A430-03BD-4560-97B7-886A8F6984A9}" srcOrd="4" destOrd="0" presId="urn:microsoft.com/office/officeart/2005/8/layout/hList1"/>
    <dgm:cxn modelId="{20345654-0C15-4DE2-BAB6-CBBF8085E1B6}" type="presParOf" srcId="{5145A430-03BD-4560-97B7-886A8F6984A9}" destId="{2614A47B-0939-41EE-8835-2FA86ADC7F29}" srcOrd="0" destOrd="0" presId="urn:microsoft.com/office/officeart/2005/8/layout/hList1"/>
    <dgm:cxn modelId="{B012E5D6-2265-4746-ADF7-08CA3EAC112E}" type="presParOf" srcId="{5145A430-03BD-4560-97B7-886A8F6984A9}" destId="{5EC3157D-F506-43C3-A385-305899FBA828}" srcOrd="1" destOrd="0" presId="urn:microsoft.com/office/officeart/2005/8/layout/hList1"/>
    <dgm:cxn modelId="{138006CA-0ADD-44EA-9766-A2FE54EDBC2B}" type="presParOf" srcId="{C1449E1C-7D40-4996-8E1D-5D599FCB68F7}" destId="{E01F3038-AC79-45DB-AF5E-DB59582DBDF3}" srcOrd="5" destOrd="0" presId="urn:microsoft.com/office/officeart/2005/8/layout/hList1"/>
    <dgm:cxn modelId="{40BF756D-D0D2-41DC-A393-8B5B16405C14}" type="presParOf" srcId="{C1449E1C-7D40-4996-8E1D-5D599FCB68F7}" destId="{BDCBA85A-1F42-497E-9C78-D141D0D86C50}" srcOrd="6" destOrd="0" presId="urn:microsoft.com/office/officeart/2005/8/layout/hList1"/>
    <dgm:cxn modelId="{AC6DD725-01DD-4534-BE97-45AA57BAF20A}" type="presParOf" srcId="{BDCBA85A-1F42-497E-9C78-D141D0D86C50}" destId="{823E584F-36E3-44A9-AC3A-D4D9C0B44C24}" srcOrd="0" destOrd="0" presId="urn:microsoft.com/office/officeart/2005/8/layout/hList1"/>
    <dgm:cxn modelId="{9326A1A3-1715-43E3-A684-DF147AA3E759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$292/sf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$3,142/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$329/sf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$3,537/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$330/sf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$3,550/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89,255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8,295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644F1B1B-D3FA-4714-8B05-A1105E1BED91}" type="presOf" srcId="{4B3439CC-A799-4740-95E9-4F65915FBB5C}" destId="{EDFCA044-5E37-4290-9E16-A82E44E40ECA}" srcOrd="0" destOrd="0" presId="urn:microsoft.com/office/officeart/2005/8/layout/hList1"/>
    <dgm:cxn modelId="{07CD9FCD-ADC0-4351-88FF-BF67E6417492}" type="presOf" srcId="{3DE3CD88-B1D0-4CB8-B5BF-C9E235CB3B7F}" destId="{41DF90E5-C22B-4600-8B45-CC27AE1048AF}" srcOrd="0" destOrd="1" presId="urn:microsoft.com/office/officeart/2005/8/layout/hList1"/>
    <dgm:cxn modelId="{0E414DBC-075A-4BB9-BBE9-31BA1BD5D72B}" type="presOf" srcId="{15B3D3DF-D237-4779-BA70-F93D0B28AD5F}" destId="{B4F2F6D0-D572-43F3-8D10-9CDFF9EF1CC2}" srcOrd="0" destOrd="0" presId="urn:microsoft.com/office/officeart/2005/8/layout/hList1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EF7F0990-EEF0-4BA8-9E81-9E7A4B42A69F}" type="presOf" srcId="{29744DF9-1643-430F-A7DE-E5F245A46A38}" destId="{C1449E1C-7D40-4996-8E1D-5D599FCB68F7}" srcOrd="0" destOrd="0" presId="urn:microsoft.com/office/officeart/2005/8/layout/hList1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31AB268D-58EE-4F04-8579-A067680CBCF7}" type="presOf" srcId="{C58297B3-3E87-40EB-A92F-2F27BA05317C}" destId="{92208E58-6875-4207-800C-5DE0FC29F0B2}" srcOrd="0" destOrd="1" presId="urn:microsoft.com/office/officeart/2005/8/layout/hList1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694C340A-22DA-4871-9AE2-F7ADB3BD9A07}" type="presOf" srcId="{BD842E0D-C9EB-46A5-84F4-AC2E5C43929D}" destId="{F70D444C-8F09-4600-9023-37CF7A34784D}" srcOrd="0" destOrd="1" presId="urn:microsoft.com/office/officeart/2005/8/layout/hList1"/>
    <dgm:cxn modelId="{87B64AAC-F518-4C0A-82AE-057EE7822DB7}" type="presOf" srcId="{1E47AC56-DC15-4AB5-9A59-CEB0F4CA345C}" destId="{F70D444C-8F09-4600-9023-37CF7A34784D}" srcOrd="0" destOrd="0" presId="urn:microsoft.com/office/officeart/2005/8/layout/hList1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D6402DC0-D94C-4D83-A468-EAE25C90EF93}" type="presOf" srcId="{3FCB662C-4DC4-4A38-8AB1-F99A79AA9500}" destId="{41DF90E5-C22B-4600-8B45-CC27AE1048AF}" srcOrd="0" destOrd="0" presId="urn:microsoft.com/office/officeart/2005/8/layout/hList1"/>
    <dgm:cxn modelId="{8FE92F72-0536-40CC-BA67-710CCAA0F66C}" type="presOf" srcId="{8BADEAAE-6601-4699-9E80-C2FBA9B4DA53}" destId="{823E584F-36E3-44A9-AC3A-D4D9C0B44C24}" srcOrd="0" destOrd="0" presId="urn:microsoft.com/office/officeart/2005/8/layout/hList1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BD3D9A60-28F9-4951-8FFB-0BDBCA0399C2}" type="presOf" srcId="{1539429C-3855-4668-98F5-6D19801372E5}" destId="{5EC3157D-F506-43C3-A385-305899FBA828}" srcOrd="0" destOrd="1" presId="urn:microsoft.com/office/officeart/2005/8/layout/hList1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62148C17-35F0-4508-9C17-2204C7291D38}" type="presOf" srcId="{BF677C7D-75FF-452D-81FB-D556A9C8E81D}" destId="{5EC3157D-F506-43C3-A385-305899FBA828}" srcOrd="0" destOrd="0" presId="urn:microsoft.com/office/officeart/2005/8/layout/hList1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5465AB03-12BB-497A-A2CD-EEC3C3A5AECD}" type="presOf" srcId="{C5CA8F3F-226B-4451-87F9-917574E8E0B0}" destId="{92208E58-6875-4207-800C-5DE0FC29F0B2}" srcOrd="0" destOrd="0" presId="urn:microsoft.com/office/officeart/2005/8/layout/hList1"/>
    <dgm:cxn modelId="{51E6B9B5-8028-4E2D-8B67-16F1B792125A}" type="presOf" srcId="{60C40240-986C-442E-9BEC-7C7BE554CE51}" destId="{2614A47B-0939-41EE-8835-2FA86ADC7F29}" srcOrd="0" destOrd="0" presId="urn:microsoft.com/office/officeart/2005/8/layout/hList1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9DBE0916-1742-4D68-9DAB-D7638731CF06}" type="presParOf" srcId="{C1449E1C-7D40-4996-8E1D-5D599FCB68F7}" destId="{4B99E113-781B-4537-A0E1-B1DF9262924C}" srcOrd="0" destOrd="0" presId="urn:microsoft.com/office/officeart/2005/8/layout/hList1"/>
    <dgm:cxn modelId="{7548A411-38BC-4F09-B506-77851D790C0D}" type="presParOf" srcId="{4B99E113-781B-4537-A0E1-B1DF9262924C}" destId="{EDFCA044-5E37-4290-9E16-A82E44E40ECA}" srcOrd="0" destOrd="0" presId="urn:microsoft.com/office/officeart/2005/8/layout/hList1"/>
    <dgm:cxn modelId="{C22AAE2E-1BA1-4289-BB88-266F952344FF}" type="presParOf" srcId="{4B99E113-781B-4537-A0E1-B1DF9262924C}" destId="{41DF90E5-C22B-4600-8B45-CC27AE1048AF}" srcOrd="1" destOrd="0" presId="urn:microsoft.com/office/officeart/2005/8/layout/hList1"/>
    <dgm:cxn modelId="{5D9B2936-239B-44DF-A583-640B154CBDCF}" type="presParOf" srcId="{C1449E1C-7D40-4996-8E1D-5D599FCB68F7}" destId="{54F138A9-D711-43B3-9714-CBB2A780B1D8}" srcOrd="1" destOrd="0" presId="urn:microsoft.com/office/officeart/2005/8/layout/hList1"/>
    <dgm:cxn modelId="{670BA1FC-15E8-4845-8490-9F39AAC3D422}" type="presParOf" srcId="{C1449E1C-7D40-4996-8E1D-5D599FCB68F7}" destId="{DAFFBB02-CD03-47FB-A6FE-11358E7E186D}" srcOrd="2" destOrd="0" presId="urn:microsoft.com/office/officeart/2005/8/layout/hList1"/>
    <dgm:cxn modelId="{82D55715-8FAF-47D7-B05A-0FF88EECE22A}" type="presParOf" srcId="{DAFFBB02-CD03-47FB-A6FE-11358E7E186D}" destId="{B4F2F6D0-D572-43F3-8D10-9CDFF9EF1CC2}" srcOrd="0" destOrd="0" presId="urn:microsoft.com/office/officeart/2005/8/layout/hList1"/>
    <dgm:cxn modelId="{22BB9AB5-725A-4F68-8276-F3A576EC2B40}" type="presParOf" srcId="{DAFFBB02-CD03-47FB-A6FE-11358E7E186D}" destId="{F70D444C-8F09-4600-9023-37CF7A34784D}" srcOrd="1" destOrd="0" presId="urn:microsoft.com/office/officeart/2005/8/layout/hList1"/>
    <dgm:cxn modelId="{A30A9106-2C0F-4162-A267-F9962CAA904E}" type="presParOf" srcId="{C1449E1C-7D40-4996-8E1D-5D599FCB68F7}" destId="{4A051724-9F74-4D26-9D2E-9DC6127C83BA}" srcOrd="3" destOrd="0" presId="urn:microsoft.com/office/officeart/2005/8/layout/hList1"/>
    <dgm:cxn modelId="{D61396CC-0ECC-4A82-9AD2-95E4C351520C}" type="presParOf" srcId="{C1449E1C-7D40-4996-8E1D-5D599FCB68F7}" destId="{5145A430-03BD-4560-97B7-886A8F6984A9}" srcOrd="4" destOrd="0" presId="urn:microsoft.com/office/officeart/2005/8/layout/hList1"/>
    <dgm:cxn modelId="{8DB878DE-E5F7-4389-8115-FFBE871E7233}" type="presParOf" srcId="{5145A430-03BD-4560-97B7-886A8F6984A9}" destId="{2614A47B-0939-41EE-8835-2FA86ADC7F29}" srcOrd="0" destOrd="0" presId="urn:microsoft.com/office/officeart/2005/8/layout/hList1"/>
    <dgm:cxn modelId="{46B4F677-824E-45E9-8014-E2578B6F4468}" type="presParOf" srcId="{5145A430-03BD-4560-97B7-886A8F6984A9}" destId="{5EC3157D-F506-43C3-A385-305899FBA828}" srcOrd="1" destOrd="0" presId="urn:microsoft.com/office/officeart/2005/8/layout/hList1"/>
    <dgm:cxn modelId="{EA1F626E-8F6B-48A3-84F9-808D56EA6F91}" type="presParOf" srcId="{C1449E1C-7D40-4996-8E1D-5D599FCB68F7}" destId="{E01F3038-AC79-45DB-AF5E-DB59582DBDF3}" srcOrd="5" destOrd="0" presId="urn:microsoft.com/office/officeart/2005/8/layout/hList1"/>
    <dgm:cxn modelId="{7B1F6600-187E-442A-BABC-39BB71AA3D63}" type="presParOf" srcId="{C1449E1C-7D40-4996-8E1D-5D599FCB68F7}" destId="{BDCBA85A-1F42-497E-9C78-D141D0D86C50}" srcOrd="6" destOrd="0" presId="urn:microsoft.com/office/officeart/2005/8/layout/hList1"/>
    <dgm:cxn modelId="{10951BB1-9107-470E-8F5A-DF459912EA37}" type="presParOf" srcId="{BDCBA85A-1F42-497E-9C78-D141D0D86C50}" destId="{823E584F-36E3-44A9-AC3A-D4D9C0B44C24}" srcOrd="0" destOrd="0" presId="urn:microsoft.com/office/officeart/2005/8/layout/hList1"/>
    <dgm:cxn modelId="{0C91F7FE-1CE8-4F8F-B6F7-BDB7A1945A99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744DF9-1643-430F-A7DE-E5F245A46A38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B3D3DF-D237-4779-BA70-F93D0B28AD5F}">
      <dgm:prSet phldrT="[Text]"/>
      <dgm:spPr/>
      <dgm:t>
        <a:bodyPr/>
        <a:lstStyle/>
        <a:p>
          <a:r>
            <a:rPr lang="en-US" dirty="0" smtClean="0"/>
            <a:t>Total Direct Costs</a:t>
          </a:r>
          <a:endParaRPr lang="en-US" dirty="0"/>
        </a:p>
      </dgm:t>
    </dgm:pt>
    <dgm:pt modelId="{D70A2886-891D-4FEA-8206-303C72576D08}" type="parTrans" cxnId="{A36E55F4-CD9F-44D4-BD06-F93E9E8334CB}">
      <dgm:prSet/>
      <dgm:spPr/>
      <dgm:t>
        <a:bodyPr/>
        <a:lstStyle/>
        <a:p>
          <a:endParaRPr lang="en-US"/>
        </a:p>
      </dgm:t>
    </dgm:pt>
    <dgm:pt modelId="{5E6162A3-9EC3-49B7-BA0B-8D5DCA7B5626}" type="sibTrans" cxnId="{A36E55F4-CD9F-44D4-BD06-F93E9E8334CB}">
      <dgm:prSet/>
      <dgm:spPr/>
      <dgm:t>
        <a:bodyPr/>
        <a:lstStyle/>
        <a:p>
          <a:endParaRPr lang="en-US"/>
        </a:p>
      </dgm:t>
    </dgm:pt>
    <dgm:pt modelId="{1E47AC56-DC15-4AB5-9A59-CEB0F4CA345C}">
      <dgm:prSet phldrT="[Text]"/>
      <dgm:spPr/>
      <dgm:t>
        <a:bodyPr/>
        <a:lstStyle/>
        <a:p>
          <a:r>
            <a:rPr lang="en-US" dirty="0" smtClean="0"/>
            <a:t>$281/sf</a:t>
          </a:r>
          <a:endParaRPr lang="en-US" dirty="0"/>
        </a:p>
      </dgm:t>
    </dgm:pt>
    <dgm:pt modelId="{28D4EA0A-6563-4D0A-9D40-E7C993B379BC}" type="parTrans" cxnId="{681C6DDF-0207-469C-88B7-4542BFF42247}">
      <dgm:prSet/>
      <dgm:spPr/>
      <dgm:t>
        <a:bodyPr/>
        <a:lstStyle/>
        <a:p>
          <a:endParaRPr lang="en-US"/>
        </a:p>
      </dgm:t>
    </dgm:pt>
    <dgm:pt modelId="{DBC4800E-EB43-49CB-A4FD-401D0F976176}" type="sibTrans" cxnId="{681C6DDF-0207-469C-88B7-4542BFF42247}">
      <dgm:prSet/>
      <dgm:spPr/>
      <dgm:t>
        <a:bodyPr/>
        <a:lstStyle/>
        <a:p>
          <a:endParaRPr lang="en-US"/>
        </a:p>
      </dgm:t>
    </dgm:pt>
    <dgm:pt modelId="{BD842E0D-C9EB-46A5-84F4-AC2E5C43929D}">
      <dgm:prSet phldrT="[Text]"/>
      <dgm:spPr/>
      <dgm:t>
        <a:bodyPr/>
        <a:lstStyle/>
        <a:p>
          <a:r>
            <a:rPr lang="en-US" dirty="0" smtClean="0"/>
            <a:t>$3,025/</a:t>
          </a:r>
          <a:r>
            <a:rPr lang="en-US" dirty="0" err="1" smtClean="0"/>
            <a:t>sm</a:t>
          </a:r>
          <a:endParaRPr lang="en-US" dirty="0"/>
        </a:p>
      </dgm:t>
    </dgm:pt>
    <dgm:pt modelId="{4BF44CCF-A5D7-4134-A861-D77A1940DFE7}" type="parTrans" cxnId="{F4F138DE-0A34-487E-90CD-CBC3B5155AD3}">
      <dgm:prSet/>
      <dgm:spPr/>
      <dgm:t>
        <a:bodyPr/>
        <a:lstStyle/>
        <a:p>
          <a:endParaRPr lang="en-US"/>
        </a:p>
      </dgm:t>
    </dgm:pt>
    <dgm:pt modelId="{42C31D49-8CFC-4C52-A21B-194B51859B24}" type="sibTrans" cxnId="{F4F138DE-0A34-487E-90CD-CBC3B5155AD3}">
      <dgm:prSet/>
      <dgm:spPr/>
      <dgm:t>
        <a:bodyPr/>
        <a:lstStyle/>
        <a:p>
          <a:endParaRPr lang="en-US"/>
        </a:p>
      </dgm:t>
    </dgm:pt>
    <dgm:pt modelId="{60C40240-986C-442E-9BEC-7C7BE554CE51}">
      <dgm:prSet phldrT="[Text]"/>
      <dgm:spPr/>
      <dgm:t>
        <a:bodyPr/>
        <a:lstStyle/>
        <a:p>
          <a:r>
            <a:rPr lang="en-US" dirty="0" smtClean="0"/>
            <a:t>Total Installed Costs</a:t>
          </a:r>
          <a:endParaRPr lang="en-US" dirty="0"/>
        </a:p>
      </dgm:t>
    </dgm:pt>
    <dgm:pt modelId="{6939DFC2-486C-4E01-B698-CAC3B4F61369}" type="parTrans" cxnId="{C04D8DED-786F-4E50-AB8D-D1D2DA2A38D6}">
      <dgm:prSet/>
      <dgm:spPr/>
      <dgm:t>
        <a:bodyPr/>
        <a:lstStyle/>
        <a:p>
          <a:endParaRPr lang="en-US"/>
        </a:p>
      </dgm:t>
    </dgm:pt>
    <dgm:pt modelId="{79023373-AB36-440B-9CD0-3F9EA5AB32E0}" type="sibTrans" cxnId="{C04D8DED-786F-4E50-AB8D-D1D2DA2A38D6}">
      <dgm:prSet/>
      <dgm:spPr/>
      <dgm:t>
        <a:bodyPr/>
        <a:lstStyle/>
        <a:p>
          <a:endParaRPr lang="en-US"/>
        </a:p>
      </dgm:t>
    </dgm:pt>
    <dgm:pt modelId="{BF677C7D-75FF-452D-81FB-D556A9C8E81D}">
      <dgm:prSet phldrT="[Text]"/>
      <dgm:spPr/>
      <dgm:t>
        <a:bodyPr/>
        <a:lstStyle/>
        <a:p>
          <a:r>
            <a:rPr lang="en-US" dirty="0" smtClean="0"/>
            <a:t>$340/sf</a:t>
          </a:r>
          <a:endParaRPr lang="en-US" dirty="0"/>
        </a:p>
      </dgm:t>
    </dgm:pt>
    <dgm:pt modelId="{89A9ACB4-C38F-4A24-B8EE-B18DAC043022}" type="parTrans" cxnId="{63DE203B-9F91-47F3-96D3-8A731306AC8E}">
      <dgm:prSet/>
      <dgm:spPr/>
      <dgm:t>
        <a:bodyPr/>
        <a:lstStyle/>
        <a:p>
          <a:endParaRPr lang="en-US"/>
        </a:p>
      </dgm:t>
    </dgm:pt>
    <dgm:pt modelId="{202731C0-B556-4D75-9EB5-6BEE006B5E51}" type="sibTrans" cxnId="{63DE203B-9F91-47F3-96D3-8A731306AC8E}">
      <dgm:prSet/>
      <dgm:spPr/>
      <dgm:t>
        <a:bodyPr/>
        <a:lstStyle/>
        <a:p>
          <a:endParaRPr lang="en-US"/>
        </a:p>
      </dgm:t>
    </dgm:pt>
    <dgm:pt modelId="{1539429C-3855-4668-98F5-6D19801372E5}">
      <dgm:prSet phldrT="[Text]"/>
      <dgm:spPr/>
      <dgm:t>
        <a:bodyPr/>
        <a:lstStyle/>
        <a:p>
          <a:r>
            <a:rPr lang="en-US" dirty="0" smtClean="0"/>
            <a:t>$3,661/</a:t>
          </a:r>
          <a:r>
            <a:rPr lang="en-US" dirty="0" err="1" smtClean="0"/>
            <a:t>sm</a:t>
          </a:r>
          <a:endParaRPr lang="en-US" dirty="0"/>
        </a:p>
      </dgm:t>
    </dgm:pt>
    <dgm:pt modelId="{77F5BA11-4C1D-4198-93E6-8A66A18192E8}" type="parTrans" cxnId="{DC0508E9-9EAE-4EF7-AE32-2855447F1CD7}">
      <dgm:prSet/>
      <dgm:spPr/>
      <dgm:t>
        <a:bodyPr/>
        <a:lstStyle/>
        <a:p>
          <a:endParaRPr lang="en-US"/>
        </a:p>
      </dgm:t>
    </dgm:pt>
    <dgm:pt modelId="{79903F45-61A1-4A56-B4D5-216C2202B5AE}" type="sibTrans" cxnId="{DC0508E9-9EAE-4EF7-AE32-2855447F1CD7}">
      <dgm:prSet/>
      <dgm:spPr/>
      <dgm:t>
        <a:bodyPr/>
        <a:lstStyle/>
        <a:p>
          <a:endParaRPr lang="en-US"/>
        </a:p>
      </dgm:t>
    </dgm:pt>
    <dgm:pt modelId="{8BADEAAE-6601-4699-9E80-C2FBA9B4DA53}">
      <dgm:prSet phldrT="[Text]"/>
      <dgm:spPr/>
      <dgm:t>
        <a:bodyPr/>
        <a:lstStyle/>
        <a:p>
          <a:r>
            <a:rPr lang="en-US" dirty="0" smtClean="0"/>
            <a:t>Total Project Costs</a:t>
          </a:r>
          <a:endParaRPr lang="en-US" dirty="0"/>
        </a:p>
      </dgm:t>
    </dgm:pt>
    <dgm:pt modelId="{C810A7CB-43E0-4731-89A2-E3552C415407}" type="parTrans" cxnId="{B3661808-DA94-4888-89F8-6D0D7A963354}">
      <dgm:prSet/>
      <dgm:spPr/>
      <dgm:t>
        <a:bodyPr/>
        <a:lstStyle/>
        <a:p>
          <a:endParaRPr lang="en-US"/>
        </a:p>
      </dgm:t>
    </dgm:pt>
    <dgm:pt modelId="{F39EE1C7-A842-4816-9E8F-C5BF3C39CBC5}" type="sibTrans" cxnId="{B3661808-DA94-4888-89F8-6D0D7A963354}">
      <dgm:prSet/>
      <dgm:spPr/>
      <dgm:t>
        <a:bodyPr/>
        <a:lstStyle/>
        <a:p>
          <a:endParaRPr lang="en-US"/>
        </a:p>
      </dgm:t>
    </dgm:pt>
    <dgm:pt modelId="{C5CA8F3F-226B-4451-87F9-917574E8E0B0}">
      <dgm:prSet phldrT="[Text]"/>
      <dgm:spPr/>
      <dgm:t>
        <a:bodyPr/>
        <a:lstStyle/>
        <a:p>
          <a:r>
            <a:rPr lang="en-US" dirty="0" smtClean="0"/>
            <a:t>$382/sf</a:t>
          </a:r>
          <a:endParaRPr lang="en-US" dirty="0"/>
        </a:p>
      </dgm:t>
    </dgm:pt>
    <dgm:pt modelId="{9FD589E8-BA05-489B-8228-17D6CD7B6C44}" type="parTrans" cxnId="{F29059BF-A3FB-4AE9-AF30-3CBECE4056F0}">
      <dgm:prSet/>
      <dgm:spPr/>
      <dgm:t>
        <a:bodyPr/>
        <a:lstStyle/>
        <a:p>
          <a:endParaRPr lang="en-US"/>
        </a:p>
      </dgm:t>
    </dgm:pt>
    <dgm:pt modelId="{C6AC965B-DF09-4B05-A570-34044BE3B177}" type="sibTrans" cxnId="{F29059BF-A3FB-4AE9-AF30-3CBECE4056F0}">
      <dgm:prSet/>
      <dgm:spPr/>
      <dgm:t>
        <a:bodyPr/>
        <a:lstStyle/>
        <a:p>
          <a:endParaRPr lang="en-US"/>
        </a:p>
      </dgm:t>
    </dgm:pt>
    <dgm:pt modelId="{C58297B3-3E87-40EB-A92F-2F27BA05317C}">
      <dgm:prSet phldrT="[Text]"/>
      <dgm:spPr/>
      <dgm:t>
        <a:bodyPr/>
        <a:lstStyle/>
        <a:p>
          <a:r>
            <a:rPr lang="en-US" dirty="0" smtClean="0"/>
            <a:t>$4,113/</a:t>
          </a:r>
          <a:r>
            <a:rPr lang="en-US" dirty="0" err="1" smtClean="0"/>
            <a:t>sm</a:t>
          </a:r>
          <a:endParaRPr lang="en-US" dirty="0"/>
        </a:p>
      </dgm:t>
    </dgm:pt>
    <dgm:pt modelId="{74777A7F-1D8F-4760-A082-B3CF83AF9754}" type="parTrans" cxnId="{22BC0795-A256-4236-A8D3-58599777C476}">
      <dgm:prSet/>
      <dgm:spPr/>
      <dgm:t>
        <a:bodyPr/>
        <a:lstStyle/>
        <a:p>
          <a:endParaRPr lang="en-US"/>
        </a:p>
      </dgm:t>
    </dgm:pt>
    <dgm:pt modelId="{51EAAF97-374D-44D4-9BF8-0C6E5A925425}" type="sibTrans" cxnId="{22BC0795-A256-4236-A8D3-58599777C476}">
      <dgm:prSet/>
      <dgm:spPr/>
      <dgm:t>
        <a:bodyPr/>
        <a:lstStyle/>
        <a:p>
          <a:endParaRPr lang="en-US"/>
        </a:p>
      </dgm:t>
    </dgm:pt>
    <dgm:pt modelId="{4B3439CC-A799-4740-95E9-4F65915FBB5C}">
      <dgm:prSet/>
      <dgm:spPr/>
      <dgm:t>
        <a:bodyPr/>
        <a:lstStyle/>
        <a:p>
          <a:r>
            <a:rPr lang="en-US" dirty="0" smtClean="0"/>
            <a:t>Average Project Area</a:t>
          </a:r>
          <a:endParaRPr lang="en-US" dirty="0"/>
        </a:p>
      </dgm:t>
    </dgm:pt>
    <dgm:pt modelId="{23634FB9-5316-4B79-8CAE-D6B3728E3331}" type="parTrans" cxnId="{78C70858-6B88-41D7-B487-24F5B3B80D81}">
      <dgm:prSet/>
      <dgm:spPr/>
      <dgm:t>
        <a:bodyPr/>
        <a:lstStyle/>
        <a:p>
          <a:endParaRPr lang="en-US"/>
        </a:p>
      </dgm:t>
    </dgm:pt>
    <dgm:pt modelId="{067C5BDD-E41F-4770-9D11-26FA6416DB94}" type="sibTrans" cxnId="{78C70858-6B88-41D7-B487-24F5B3B80D81}">
      <dgm:prSet/>
      <dgm:spPr/>
      <dgm:t>
        <a:bodyPr/>
        <a:lstStyle/>
        <a:p>
          <a:endParaRPr lang="en-US"/>
        </a:p>
      </dgm:t>
    </dgm:pt>
    <dgm:pt modelId="{3FCB662C-4DC4-4A38-8AB1-F99A79AA9500}">
      <dgm:prSet/>
      <dgm:spPr/>
      <dgm:t>
        <a:bodyPr/>
        <a:lstStyle/>
        <a:p>
          <a:r>
            <a:rPr lang="en-US" dirty="0" smtClean="0"/>
            <a:t>139,096 sf</a:t>
          </a:r>
          <a:endParaRPr lang="en-US" dirty="0"/>
        </a:p>
      </dgm:t>
    </dgm:pt>
    <dgm:pt modelId="{44862CE4-9D24-42B4-9174-DF178BCE8027}" type="parTrans" cxnId="{4C0AC2B4-0D7B-40D2-A14B-240A6C553519}">
      <dgm:prSet/>
      <dgm:spPr/>
      <dgm:t>
        <a:bodyPr/>
        <a:lstStyle/>
        <a:p>
          <a:endParaRPr lang="en-US"/>
        </a:p>
      </dgm:t>
    </dgm:pt>
    <dgm:pt modelId="{A737CFC1-670F-41B4-9DEF-C37677A33BE3}" type="sibTrans" cxnId="{4C0AC2B4-0D7B-40D2-A14B-240A6C553519}">
      <dgm:prSet/>
      <dgm:spPr/>
      <dgm:t>
        <a:bodyPr/>
        <a:lstStyle/>
        <a:p>
          <a:endParaRPr lang="en-US"/>
        </a:p>
      </dgm:t>
    </dgm:pt>
    <dgm:pt modelId="{3DE3CD88-B1D0-4CB8-B5BF-C9E235CB3B7F}">
      <dgm:prSet/>
      <dgm:spPr/>
      <dgm:t>
        <a:bodyPr/>
        <a:lstStyle/>
        <a:p>
          <a:r>
            <a:rPr lang="en-US" dirty="0" smtClean="0"/>
            <a:t>12,927 </a:t>
          </a:r>
          <a:r>
            <a:rPr lang="en-US" dirty="0" err="1" smtClean="0"/>
            <a:t>sm</a:t>
          </a:r>
          <a:endParaRPr lang="en-US" dirty="0"/>
        </a:p>
      </dgm:t>
    </dgm:pt>
    <dgm:pt modelId="{508AC394-8A1D-4022-B92A-1A67C7FC3363}" type="parTrans" cxnId="{41122F28-EDBE-4687-B90A-EA40C834FC35}">
      <dgm:prSet/>
      <dgm:spPr/>
      <dgm:t>
        <a:bodyPr/>
        <a:lstStyle/>
        <a:p>
          <a:endParaRPr lang="en-US"/>
        </a:p>
      </dgm:t>
    </dgm:pt>
    <dgm:pt modelId="{383C8E1F-C2E6-4AB0-816C-FB240DC3206F}" type="sibTrans" cxnId="{41122F28-EDBE-4687-B90A-EA40C834FC35}">
      <dgm:prSet/>
      <dgm:spPr/>
      <dgm:t>
        <a:bodyPr/>
        <a:lstStyle/>
        <a:p>
          <a:endParaRPr lang="en-US"/>
        </a:p>
      </dgm:t>
    </dgm:pt>
    <dgm:pt modelId="{C1449E1C-7D40-4996-8E1D-5D599FCB68F7}" type="pres">
      <dgm:prSet presAssocID="{29744DF9-1643-430F-A7DE-E5F245A46A3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B99E113-781B-4537-A0E1-B1DF9262924C}" type="pres">
      <dgm:prSet presAssocID="{4B3439CC-A799-4740-95E9-4F65915FBB5C}" presName="composite" presStyleCnt="0"/>
      <dgm:spPr/>
    </dgm:pt>
    <dgm:pt modelId="{EDFCA044-5E37-4290-9E16-A82E44E40ECA}" type="pres">
      <dgm:prSet presAssocID="{4B3439CC-A799-4740-95E9-4F65915FBB5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F90E5-C22B-4600-8B45-CC27AE1048AF}" type="pres">
      <dgm:prSet presAssocID="{4B3439CC-A799-4740-95E9-4F65915FBB5C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138A9-D711-43B3-9714-CBB2A780B1D8}" type="pres">
      <dgm:prSet presAssocID="{067C5BDD-E41F-4770-9D11-26FA6416DB94}" presName="space" presStyleCnt="0"/>
      <dgm:spPr/>
    </dgm:pt>
    <dgm:pt modelId="{DAFFBB02-CD03-47FB-A6FE-11358E7E186D}" type="pres">
      <dgm:prSet presAssocID="{15B3D3DF-D237-4779-BA70-F93D0B28AD5F}" presName="composite" presStyleCnt="0"/>
      <dgm:spPr/>
    </dgm:pt>
    <dgm:pt modelId="{B4F2F6D0-D572-43F3-8D10-9CDFF9EF1CC2}" type="pres">
      <dgm:prSet presAssocID="{15B3D3DF-D237-4779-BA70-F93D0B28AD5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0D444C-8F09-4600-9023-37CF7A34784D}" type="pres">
      <dgm:prSet presAssocID="{15B3D3DF-D237-4779-BA70-F93D0B28AD5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1724-9F74-4D26-9D2E-9DC6127C83BA}" type="pres">
      <dgm:prSet presAssocID="{5E6162A3-9EC3-49B7-BA0B-8D5DCA7B5626}" presName="space" presStyleCnt="0"/>
      <dgm:spPr/>
    </dgm:pt>
    <dgm:pt modelId="{5145A430-03BD-4560-97B7-886A8F6984A9}" type="pres">
      <dgm:prSet presAssocID="{60C40240-986C-442E-9BEC-7C7BE554CE51}" presName="composite" presStyleCnt="0"/>
      <dgm:spPr/>
    </dgm:pt>
    <dgm:pt modelId="{2614A47B-0939-41EE-8835-2FA86ADC7F29}" type="pres">
      <dgm:prSet presAssocID="{60C40240-986C-442E-9BEC-7C7BE554CE51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C3157D-F506-43C3-A385-305899FBA828}" type="pres">
      <dgm:prSet presAssocID="{60C40240-986C-442E-9BEC-7C7BE554CE51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1F3038-AC79-45DB-AF5E-DB59582DBDF3}" type="pres">
      <dgm:prSet presAssocID="{79023373-AB36-440B-9CD0-3F9EA5AB32E0}" presName="space" presStyleCnt="0"/>
      <dgm:spPr/>
    </dgm:pt>
    <dgm:pt modelId="{BDCBA85A-1F42-497E-9C78-D141D0D86C50}" type="pres">
      <dgm:prSet presAssocID="{8BADEAAE-6601-4699-9E80-C2FBA9B4DA53}" presName="composite" presStyleCnt="0"/>
      <dgm:spPr/>
    </dgm:pt>
    <dgm:pt modelId="{823E584F-36E3-44A9-AC3A-D4D9C0B44C24}" type="pres">
      <dgm:prSet presAssocID="{8BADEAAE-6601-4699-9E80-C2FBA9B4DA53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08E58-6875-4207-800C-5DE0FC29F0B2}" type="pres">
      <dgm:prSet presAssocID="{8BADEAAE-6601-4699-9E80-C2FBA9B4DA53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7FC43B3-F61A-4B42-95F4-060EA7C48BBC}" type="presOf" srcId="{BD842E0D-C9EB-46A5-84F4-AC2E5C43929D}" destId="{F70D444C-8F09-4600-9023-37CF7A34784D}" srcOrd="0" destOrd="1" presId="urn:microsoft.com/office/officeart/2005/8/layout/hList1"/>
    <dgm:cxn modelId="{691274C7-141F-4B1C-A2A8-796FC3857DC1}" type="presOf" srcId="{1E47AC56-DC15-4AB5-9A59-CEB0F4CA345C}" destId="{F70D444C-8F09-4600-9023-37CF7A34784D}" srcOrd="0" destOrd="0" presId="urn:microsoft.com/office/officeart/2005/8/layout/hList1"/>
    <dgm:cxn modelId="{78C70858-6B88-41D7-B487-24F5B3B80D81}" srcId="{29744DF9-1643-430F-A7DE-E5F245A46A38}" destId="{4B3439CC-A799-4740-95E9-4F65915FBB5C}" srcOrd="0" destOrd="0" parTransId="{23634FB9-5316-4B79-8CAE-D6B3728E3331}" sibTransId="{067C5BDD-E41F-4770-9D11-26FA6416DB94}"/>
    <dgm:cxn modelId="{1DE6B04A-E420-4A8A-BAE2-D49F5B037A7E}" type="presOf" srcId="{3DE3CD88-B1D0-4CB8-B5BF-C9E235CB3B7F}" destId="{41DF90E5-C22B-4600-8B45-CC27AE1048AF}" srcOrd="0" destOrd="1" presId="urn:microsoft.com/office/officeart/2005/8/layout/hList1"/>
    <dgm:cxn modelId="{BF7C45DA-4B9D-4145-8497-8DDE1F7D4EFE}" type="presOf" srcId="{1539429C-3855-4668-98F5-6D19801372E5}" destId="{5EC3157D-F506-43C3-A385-305899FBA828}" srcOrd="0" destOrd="1" presId="urn:microsoft.com/office/officeart/2005/8/layout/hList1"/>
    <dgm:cxn modelId="{4C0AC2B4-0D7B-40D2-A14B-240A6C553519}" srcId="{4B3439CC-A799-4740-95E9-4F65915FBB5C}" destId="{3FCB662C-4DC4-4A38-8AB1-F99A79AA9500}" srcOrd="0" destOrd="0" parTransId="{44862CE4-9D24-42B4-9174-DF178BCE8027}" sibTransId="{A737CFC1-670F-41B4-9DEF-C37677A33BE3}"/>
    <dgm:cxn modelId="{B3661808-DA94-4888-89F8-6D0D7A963354}" srcId="{29744DF9-1643-430F-A7DE-E5F245A46A38}" destId="{8BADEAAE-6601-4699-9E80-C2FBA9B4DA53}" srcOrd="3" destOrd="0" parTransId="{C810A7CB-43E0-4731-89A2-E3552C415407}" sibTransId="{F39EE1C7-A842-4816-9E8F-C5BF3C39CBC5}"/>
    <dgm:cxn modelId="{BE16DA9C-7484-497C-B6F1-1D815544EBC1}" type="presOf" srcId="{4B3439CC-A799-4740-95E9-4F65915FBB5C}" destId="{EDFCA044-5E37-4290-9E16-A82E44E40ECA}" srcOrd="0" destOrd="0" presId="urn:microsoft.com/office/officeart/2005/8/layout/hList1"/>
    <dgm:cxn modelId="{A36E55F4-CD9F-44D4-BD06-F93E9E8334CB}" srcId="{29744DF9-1643-430F-A7DE-E5F245A46A38}" destId="{15B3D3DF-D237-4779-BA70-F93D0B28AD5F}" srcOrd="1" destOrd="0" parTransId="{D70A2886-891D-4FEA-8206-303C72576D08}" sibTransId="{5E6162A3-9EC3-49B7-BA0B-8D5DCA7B5626}"/>
    <dgm:cxn modelId="{2D15F258-FBCE-4D05-B344-470A7E721492}" type="presOf" srcId="{BF677C7D-75FF-452D-81FB-D556A9C8E81D}" destId="{5EC3157D-F506-43C3-A385-305899FBA828}" srcOrd="0" destOrd="0" presId="urn:microsoft.com/office/officeart/2005/8/layout/hList1"/>
    <dgm:cxn modelId="{F4F138DE-0A34-487E-90CD-CBC3B5155AD3}" srcId="{15B3D3DF-D237-4779-BA70-F93D0B28AD5F}" destId="{BD842E0D-C9EB-46A5-84F4-AC2E5C43929D}" srcOrd="1" destOrd="0" parTransId="{4BF44CCF-A5D7-4134-A861-D77A1940DFE7}" sibTransId="{42C31D49-8CFC-4C52-A21B-194B51859B24}"/>
    <dgm:cxn modelId="{8D2C746B-4E4B-4446-A05B-B672061F64F9}" type="presOf" srcId="{3FCB662C-4DC4-4A38-8AB1-F99A79AA9500}" destId="{41DF90E5-C22B-4600-8B45-CC27AE1048AF}" srcOrd="0" destOrd="0" presId="urn:microsoft.com/office/officeart/2005/8/layout/hList1"/>
    <dgm:cxn modelId="{63DE203B-9F91-47F3-96D3-8A731306AC8E}" srcId="{60C40240-986C-442E-9BEC-7C7BE554CE51}" destId="{BF677C7D-75FF-452D-81FB-D556A9C8E81D}" srcOrd="0" destOrd="0" parTransId="{89A9ACB4-C38F-4A24-B8EE-B18DAC043022}" sibTransId="{202731C0-B556-4D75-9EB5-6BEE006B5E51}"/>
    <dgm:cxn modelId="{32616801-72AE-49CB-91E3-BC4D5BBA1EC9}" type="presOf" srcId="{15B3D3DF-D237-4779-BA70-F93D0B28AD5F}" destId="{B4F2F6D0-D572-43F3-8D10-9CDFF9EF1CC2}" srcOrd="0" destOrd="0" presId="urn:microsoft.com/office/officeart/2005/8/layout/hList1"/>
    <dgm:cxn modelId="{76BEEE95-F9AA-4C36-80E7-8D193E648FE8}" type="presOf" srcId="{8BADEAAE-6601-4699-9E80-C2FBA9B4DA53}" destId="{823E584F-36E3-44A9-AC3A-D4D9C0B44C24}" srcOrd="0" destOrd="0" presId="urn:microsoft.com/office/officeart/2005/8/layout/hList1"/>
    <dgm:cxn modelId="{41122F28-EDBE-4687-B90A-EA40C834FC35}" srcId="{4B3439CC-A799-4740-95E9-4F65915FBB5C}" destId="{3DE3CD88-B1D0-4CB8-B5BF-C9E235CB3B7F}" srcOrd="1" destOrd="0" parTransId="{508AC394-8A1D-4022-B92A-1A67C7FC3363}" sibTransId="{383C8E1F-C2E6-4AB0-816C-FB240DC3206F}"/>
    <dgm:cxn modelId="{681C6DDF-0207-469C-88B7-4542BFF42247}" srcId="{15B3D3DF-D237-4779-BA70-F93D0B28AD5F}" destId="{1E47AC56-DC15-4AB5-9A59-CEB0F4CA345C}" srcOrd="0" destOrd="0" parTransId="{28D4EA0A-6563-4D0A-9D40-E7C993B379BC}" sibTransId="{DBC4800E-EB43-49CB-A4FD-401D0F976176}"/>
    <dgm:cxn modelId="{22BC0795-A256-4236-A8D3-58599777C476}" srcId="{8BADEAAE-6601-4699-9E80-C2FBA9B4DA53}" destId="{C58297B3-3E87-40EB-A92F-2F27BA05317C}" srcOrd="1" destOrd="0" parTransId="{74777A7F-1D8F-4760-A082-B3CF83AF9754}" sibTransId="{51EAAF97-374D-44D4-9BF8-0C6E5A925425}"/>
    <dgm:cxn modelId="{251372A1-AC21-4217-BC28-F23BFDE69FEA}" type="presOf" srcId="{29744DF9-1643-430F-A7DE-E5F245A46A38}" destId="{C1449E1C-7D40-4996-8E1D-5D599FCB68F7}" srcOrd="0" destOrd="0" presId="urn:microsoft.com/office/officeart/2005/8/layout/hList1"/>
    <dgm:cxn modelId="{DC0508E9-9EAE-4EF7-AE32-2855447F1CD7}" srcId="{60C40240-986C-442E-9BEC-7C7BE554CE51}" destId="{1539429C-3855-4668-98F5-6D19801372E5}" srcOrd="1" destOrd="0" parTransId="{77F5BA11-4C1D-4198-93E6-8A66A18192E8}" sibTransId="{79903F45-61A1-4A56-B4D5-216C2202B5AE}"/>
    <dgm:cxn modelId="{C04D8DED-786F-4E50-AB8D-D1D2DA2A38D6}" srcId="{29744DF9-1643-430F-A7DE-E5F245A46A38}" destId="{60C40240-986C-442E-9BEC-7C7BE554CE51}" srcOrd="2" destOrd="0" parTransId="{6939DFC2-486C-4E01-B698-CAC3B4F61369}" sibTransId="{79023373-AB36-440B-9CD0-3F9EA5AB32E0}"/>
    <dgm:cxn modelId="{F746A23A-11E5-4240-A0F6-7C629984A861}" type="presOf" srcId="{C5CA8F3F-226B-4451-87F9-917574E8E0B0}" destId="{92208E58-6875-4207-800C-5DE0FC29F0B2}" srcOrd="0" destOrd="0" presId="urn:microsoft.com/office/officeart/2005/8/layout/hList1"/>
    <dgm:cxn modelId="{F5234B62-2731-4CA4-A7BB-1AD5E2640953}" type="presOf" srcId="{C58297B3-3E87-40EB-A92F-2F27BA05317C}" destId="{92208E58-6875-4207-800C-5DE0FC29F0B2}" srcOrd="0" destOrd="1" presId="urn:microsoft.com/office/officeart/2005/8/layout/hList1"/>
    <dgm:cxn modelId="{2486071A-E4B2-44C1-91CA-149843BC68D5}" type="presOf" srcId="{60C40240-986C-442E-9BEC-7C7BE554CE51}" destId="{2614A47B-0939-41EE-8835-2FA86ADC7F29}" srcOrd="0" destOrd="0" presId="urn:microsoft.com/office/officeart/2005/8/layout/hList1"/>
    <dgm:cxn modelId="{F29059BF-A3FB-4AE9-AF30-3CBECE4056F0}" srcId="{8BADEAAE-6601-4699-9E80-C2FBA9B4DA53}" destId="{C5CA8F3F-226B-4451-87F9-917574E8E0B0}" srcOrd="0" destOrd="0" parTransId="{9FD589E8-BA05-489B-8228-17D6CD7B6C44}" sibTransId="{C6AC965B-DF09-4B05-A570-34044BE3B177}"/>
    <dgm:cxn modelId="{D59651A0-4110-4650-ADEB-9428CDCD639B}" type="presParOf" srcId="{C1449E1C-7D40-4996-8E1D-5D599FCB68F7}" destId="{4B99E113-781B-4537-A0E1-B1DF9262924C}" srcOrd="0" destOrd="0" presId="urn:microsoft.com/office/officeart/2005/8/layout/hList1"/>
    <dgm:cxn modelId="{A76E63E6-6722-4D79-857E-F898BB01340B}" type="presParOf" srcId="{4B99E113-781B-4537-A0E1-B1DF9262924C}" destId="{EDFCA044-5E37-4290-9E16-A82E44E40ECA}" srcOrd="0" destOrd="0" presId="urn:microsoft.com/office/officeart/2005/8/layout/hList1"/>
    <dgm:cxn modelId="{23B1A432-4EF1-4FD8-AE02-72D4AD648CFE}" type="presParOf" srcId="{4B99E113-781B-4537-A0E1-B1DF9262924C}" destId="{41DF90E5-C22B-4600-8B45-CC27AE1048AF}" srcOrd="1" destOrd="0" presId="urn:microsoft.com/office/officeart/2005/8/layout/hList1"/>
    <dgm:cxn modelId="{7A7660BC-B6D3-48E1-9C57-CAEA3FD919BF}" type="presParOf" srcId="{C1449E1C-7D40-4996-8E1D-5D599FCB68F7}" destId="{54F138A9-D711-43B3-9714-CBB2A780B1D8}" srcOrd="1" destOrd="0" presId="urn:microsoft.com/office/officeart/2005/8/layout/hList1"/>
    <dgm:cxn modelId="{C7FF74BE-7ADB-4797-BF43-D9C4E3206373}" type="presParOf" srcId="{C1449E1C-7D40-4996-8E1D-5D599FCB68F7}" destId="{DAFFBB02-CD03-47FB-A6FE-11358E7E186D}" srcOrd="2" destOrd="0" presId="urn:microsoft.com/office/officeart/2005/8/layout/hList1"/>
    <dgm:cxn modelId="{453BB836-9FC9-4B98-A449-04CBC9E63A49}" type="presParOf" srcId="{DAFFBB02-CD03-47FB-A6FE-11358E7E186D}" destId="{B4F2F6D0-D572-43F3-8D10-9CDFF9EF1CC2}" srcOrd="0" destOrd="0" presId="urn:microsoft.com/office/officeart/2005/8/layout/hList1"/>
    <dgm:cxn modelId="{2D66A7B7-9D69-4861-8188-22B5B3397604}" type="presParOf" srcId="{DAFFBB02-CD03-47FB-A6FE-11358E7E186D}" destId="{F70D444C-8F09-4600-9023-37CF7A34784D}" srcOrd="1" destOrd="0" presId="urn:microsoft.com/office/officeart/2005/8/layout/hList1"/>
    <dgm:cxn modelId="{29DC70BE-B668-4D64-A9EB-A5244DD25419}" type="presParOf" srcId="{C1449E1C-7D40-4996-8E1D-5D599FCB68F7}" destId="{4A051724-9F74-4D26-9D2E-9DC6127C83BA}" srcOrd="3" destOrd="0" presId="urn:microsoft.com/office/officeart/2005/8/layout/hList1"/>
    <dgm:cxn modelId="{6F389003-F804-4712-A226-347819282C71}" type="presParOf" srcId="{C1449E1C-7D40-4996-8E1D-5D599FCB68F7}" destId="{5145A430-03BD-4560-97B7-886A8F6984A9}" srcOrd="4" destOrd="0" presId="urn:microsoft.com/office/officeart/2005/8/layout/hList1"/>
    <dgm:cxn modelId="{825E3F35-A70E-4A28-A768-D16A3730DBF7}" type="presParOf" srcId="{5145A430-03BD-4560-97B7-886A8F6984A9}" destId="{2614A47B-0939-41EE-8835-2FA86ADC7F29}" srcOrd="0" destOrd="0" presId="urn:microsoft.com/office/officeart/2005/8/layout/hList1"/>
    <dgm:cxn modelId="{2363E117-3744-482A-A518-0D59F0B4453E}" type="presParOf" srcId="{5145A430-03BD-4560-97B7-886A8F6984A9}" destId="{5EC3157D-F506-43C3-A385-305899FBA828}" srcOrd="1" destOrd="0" presId="urn:microsoft.com/office/officeart/2005/8/layout/hList1"/>
    <dgm:cxn modelId="{BBC0B9E1-A072-4CAE-9BCB-023CD371B386}" type="presParOf" srcId="{C1449E1C-7D40-4996-8E1D-5D599FCB68F7}" destId="{E01F3038-AC79-45DB-AF5E-DB59582DBDF3}" srcOrd="5" destOrd="0" presId="urn:microsoft.com/office/officeart/2005/8/layout/hList1"/>
    <dgm:cxn modelId="{009F4932-7957-4079-924A-CFB97A0B0FF5}" type="presParOf" srcId="{C1449E1C-7D40-4996-8E1D-5D599FCB68F7}" destId="{BDCBA85A-1F42-497E-9C78-D141D0D86C50}" srcOrd="6" destOrd="0" presId="urn:microsoft.com/office/officeart/2005/8/layout/hList1"/>
    <dgm:cxn modelId="{5C92A18E-CF1C-4D98-9742-319D2730E3F5}" type="presParOf" srcId="{BDCBA85A-1F42-497E-9C78-D141D0D86C50}" destId="{823E584F-36E3-44A9-AC3A-D4D9C0B44C24}" srcOrd="0" destOrd="0" presId="urn:microsoft.com/office/officeart/2005/8/layout/hList1"/>
    <dgm:cxn modelId="{28CB0C3E-2C95-4BA9-AADB-AE65F927B933}" type="presParOf" srcId="{BDCBA85A-1F42-497E-9C78-D141D0D86C50}" destId="{92208E58-6875-4207-800C-5DE0FC29F0B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678" y="2878906"/>
            <a:ext cx="4099718" cy="12436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678" y="4436707"/>
            <a:ext cx="4099718" cy="175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spcAft>
                <a:spcPts val="375"/>
              </a:spcAft>
              <a:buNone/>
              <a:defRPr sz="1500" baseline="0">
                <a:solidFill>
                  <a:schemeClr val="accent2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 Information, Conference and Date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9014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680" y="1878036"/>
            <a:ext cx="4099718" cy="1471083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2375"/>
              </a:lnSpc>
              <a:defRPr sz="25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9679" y="3429000"/>
            <a:ext cx="4099719" cy="175154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1500"/>
              </a:lnSpc>
              <a:spcBef>
                <a:spcPts val="0"/>
              </a:spcBef>
              <a:buFont typeface="Arial" panose="020B0604020202020204" pitchFamily="34" charset="0"/>
              <a:buNone/>
              <a:defRPr sz="1500" cap="all" baseline="0">
                <a:solidFill>
                  <a:schemeClr val="bg1"/>
                </a:solidFill>
              </a:defRPr>
            </a:lvl1pPr>
            <a:lvl2pPr marL="285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71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57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428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714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000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0353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80677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919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678" y="1714499"/>
            <a:ext cx="4099718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80677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61960" y="1714501"/>
            <a:ext cx="4482043" cy="4380178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733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9678" y="1714499"/>
            <a:ext cx="4099718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379679" y="382326"/>
            <a:ext cx="8392583" cy="945885"/>
          </a:xfrm>
        </p:spPr>
        <p:txBody>
          <a:bodyPr/>
          <a:lstStyle>
            <a:lvl1pPr>
              <a:lnSpc>
                <a:spcPts val="2250"/>
              </a:lnSpc>
              <a:spcAft>
                <a:spcPts val="0"/>
              </a:spcAft>
              <a:defRPr sz="2250"/>
            </a:lvl1pPr>
            <a:lvl2pPr>
              <a:spcBef>
                <a:spcPts val="375"/>
              </a:spcBef>
              <a:spcAft>
                <a:spcPts val="0"/>
              </a:spcAft>
              <a:defRPr sz="15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 smtClean="0"/>
              <a:t>Title</a:t>
            </a:r>
          </a:p>
          <a:p>
            <a:pPr lvl="1"/>
            <a:r>
              <a:rPr lang="en-US" dirty="0" smtClean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4661958" y="1714501"/>
            <a:ext cx="1959240" cy="4380178"/>
          </a:xfrm>
        </p:spPr>
        <p:txBody>
          <a:bodyPr/>
          <a:lstStyle/>
          <a:p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802438" y="1714500"/>
            <a:ext cx="1957917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6802438" y="2148612"/>
            <a:ext cx="1957917" cy="3946069"/>
          </a:xfrm>
        </p:spPr>
        <p:txBody>
          <a:bodyPr/>
          <a:lstStyle>
            <a:lvl1pPr>
              <a:lnSpc>
                <a:spcPts val="1750"/>
              </a:lnSpc>
              <a:defRPr sz="1375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smtClean="0"/>
              <a:t>Text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6772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530F8-AA50-4623-8C79-B168518C9249}" type="datetimeFigureOut">
              <a:rPr lang="en-US"/>
              <a:pPr>
                <a:defRPr/>
              </a:pPr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22E5-A79E-4FB7-8F46-83B7DDC932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0656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680" y="2888943"/>
            <a:ext cx="4099718" cy="1330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PRESENTATION TITLE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78" y="608687"/>
            <a:ext cx="2286000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866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363" rtl="0" eaLnBrk="1" latinLnBrk="0" hangingPunct="1">
        <a:lnSpc>
          <a:spcPts val="2625"/>
        </a:lnSpc>
        <a:spcBef>
          <a:spcPct val="0"/>
        </a:spcBef>
        <a:buNone/>
        <a:defRPr sz="250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887" indent="-342887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8" kern="1200">
          <a:solidFill>
            <a:schemeClr val="tx1"/>
          </a:solidFill>
          <a:latin typeface="+mn-lt"/>
          <a:ea typeface="+mn-ea"/>
          <a:cs typeface="+mn-cs"/>
        </a:defRPr>
      </a:lvl1pPr>
      <a:lvl2pPr marL="742920" indent="-285739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13" kern="1200">
          <a:solidFill>
            <a:schemeClr val="tx1"/>
          </a:solidFill>
          <a:latin typeface="+mn-lt"/>
          <a:ea typeface="+mn-ea"/>
          <a:cs typeface="+mn-cs"/>
        </a:defRPr>
      </a:lvl2pPr>
      <a:lvl3pPr marL="1142954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375" kern="1200">
          <a:solidFill>
            <a:schemeClr val="tx1"/>
          </a:solidFill>
          <a:latin typeface="+mn-lt"/>
          <a:ea typeface="+mn-ea"/>
          <a:cs typeface="+mn-cs"/>
        </a:defRPr>
      </a:lvl3pPr>
      <a:lvl4pPr marL="1600136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18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00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2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1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28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571478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4304" indent="-214304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64325" indent="-178586" algn="l" defTabSz="5714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750" kern="1200">
          <a:solidFill>
            <a:schemeClr val="tx1"/>
          </a:solidFill>
          <a:latin typeface="+mn-lt"/>
          <a:ea typeface="+mn-ea"/>
          <a:cs typeface="+mn-cs"/>
        </a:defRPr>
      </a:lvl2pPr>
      <a:lvl3pPr marL="714347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0085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–"/>
        <a:defRPr sz="1250" kern="1200">
          <a:solidFill>
            <a:schemeClr val="tx1"/>
          </a:solidFill>
          <a:latin typeface="+mn-lt"/>
          <a:ea typeface="+mn-ea"/>
          <a:cs typeface="+mn-cs"/>
        </a:defRPr>
      </a:lvl4pPr>
      <a:lvl5pPr marL="1285823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1"/>
          </a:solidFill>
          <a:latin typeface="+mn-lt"/>
          <a:ea typeface="+mn-ea"/>
          <a:cs typeface="+mn-cs"/>
        </a:defRPr>
      </a:lvl5pPr>
      <a:lvl6pPr marL="1571562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01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040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778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8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2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79" y="1714499"/>
            <a:ext cx="8380677" cy="43801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97278" y="6229067"/>
            <a:ext cx="304373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625" b="1">
                <a:solidFill>
                  <a:schemeClr val="bg1"/>
                </a:solidFill>
              </a:defRPr>
            </a:lvl1pPr>
          </a:lstStyle>
          <a:p>
            <a:fld id="{677431CD-109D-4799-81C2-761F8C28FE2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0" name="TextBox 19"/>
          <p:cNvSpPr txBox="1"/>
          <p:nvPr userDrawn="1"/>
        </p:nvSpPr>
        <p:spPr>
          <a:xfrm>
            <a:off x="7776338" y="6478773"/>
            <a:ext cx="675075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CA" sz="750" b="1" smtClean="0">
                <a:solidFill>
                  <a:schemeClr val="bg1"/>
                </a:solidFill>
              </a:rPr>
              <a:t>ispe.org</a:t>
            </a:r>
            <a:endParaRPr lang="en-CA" sz="750" b="1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8570596" y="6482080"/>
            <a:ext cx="0" cy="10668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535" y="6306128"/>
            <a:ext cx="1143055" cy="367665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2771802" y="6482221"/>
            <a:ext cx="900100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 smtClean="0">
                <a:solidFill>
                  <a:schemeClr val="bg1"/>
                </a:solidFill>
              </a:rPr>
              <a:t>Connecting</a:t>
            </a:r>
            <a:endParaRPr lang="en-CA" sz="750" b="1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3896473" y="6482221"/>
            <a:ext cx="1126435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 smtClean="0">
                <a:solidFill>
                  <a:schemeClr val="bg1"/>
                </a:solidFill>
              </a:rPr>
              <a:t>Pharmaceutical</a:t>
            </a:r>
            <a:endParaRPr lang="en-CA" sz="750" b="1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5259740" y="6482221"/>
            <a:ext cx="900100" cy="115416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750" b="1" smtClean="0">
                <a:solidFill>
                  <a:schemeClr val="bg1"/>
                </a:solidFill>
              </a:rPr>
              <a:t>Knowledge</a:t>
            </a:r>
            <a:endParaRPr lang="en-CA" sz="75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29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9" r:id="rId4"/>
  </p:sldLayoutIdLst>
  <p:hf hdr="0" ftr="0" dt="0"/>
  <p:txStyles>
    <p:titleStyle>
      <a:lvl1pPr algn="ctr" defTabSz="571478" rtl="0" eaLnBrk="1" latinLnBrk="0" hangingPunct="1"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1375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1985" indent="0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None/>
        <a:defRPr sz="1250" kern="1200">
          <a:solidFill>
            <a:schemeClr val="tx2"/>
          </a:solidFill>
          <a:latin typeface="+mn-lt"/>
          <a:ea typeface="+mn-ea"/>
          <a:cs typeface="+mn-cs"/>
        </a:defRPr>
      </a:lvl2pPr>
      <a:lvl3pPr marL="213312" indent="-213312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Clr>
          <a:schemeClr val="accent2"/>
        </a:buClr>
        <a:buFont typeface="Arial" panose="020B0604020202020204" pitchFamily="34" charset="0"/>
        <a:buChar char="&gt;"/>
        <a:defRPr sz="1250" kern="1200">
          <a:solidFill>
            <a:schemeClr val="tx2"/>
          </a:solidFill>
          <a:latin typeface="+mn-lt"/>
          <a:ea typeface="+mn-ea"/>
          <a:cs typeface="+mn-cs"/>
        </a:defRPr>
      </a:lvl3pPr>
      <a:lvl4pPr marL="427616" indent="-214304" algn="l" defTabSz="571478" rtl="0" eaLnBrk="1" latinLnBrk="0" hangingPunct="1">
        <a:lnSpc>
          <a:spcPts val="1500"/>
        </a:lnSpc>
        <a:spcBef>
          <a:spcPts val="0"/>
        </a:spcBef>
        <a:spcAft>
          <a:spcPts val="1125"/>
        </a:spcAft>
        <a:buFont typeface="Arial" panose="020B0604020202020204" pitchFamily="34" charset="0"/>
        <a:buChar char="–"/>
        <a:tabLst/>
        <a:defRPr sz="1250" kern="1200">
          <a:solidFill>
            <a:schemeClr val="tx2"/>
          </a:solidFill>
          <a:latin typeface="+mn-lt"/>
          <a:ea typeface="+mn-ea"/>
          <a:cs typeface="+mn-cs"/>
        </a:defRPr>
      </a:lvl4pPr>
      <a:lvl5pPr marL="1285823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»"/>
        <a:defRPr sz="1250" kern="1200">
          <a:solidFill>
            <a:schemeClr val="tx2"/>
          </a:solidFill>
          <a:latin typeface="+mn-lt"/>
          <a:ea typeface="+mn-ea"/>
          <a:cs typeface="+mn-cs"/>
        </a:defRPr>
      </a:lvl5pPr>
      <a:lvl6pPr marL="1571562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6pPr>
      <a:lvl7pPr marL="1857301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7pPr>
      <a:lvl8pPr marL="2143040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8pPr>
      <a:lvl9pPr marL="2428778" indent="-142869" algn="l" defTabSz="571478" rtl="0" eaLnBrk="1" latinLnBrk="0" hangingPunct="1">
        <a:spcBef>
          <a:spcPct val="20000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3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478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16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2954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693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432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170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5909" algn="l" defTabSz="571478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jZnbLijtLLAhWHyIMKHW-QB08QjRwIBw&amp;url=http://www.psdgraphics.com/backgrounds/blank-world-map/&amp;psig=AFQjCNEFRvQ2PslXOKlQfp6wiGAD16Kj_g&amp;ust=1458661254373115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A Decade of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Arial" charset="0"/>
                <a:cs typeface="Arial" charset="0"/>
              </a:rPr>
              <a:t>Scott Billman, Biogen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Larry Kranking, Commissioning Agents, Inc.</a:t>
            </a:r>
          </a:p>
          <a:p>
            <a:r>
              <a:rPr lang="en-US" altLang="en-US" dirty="0">
                <a:latin typeface="Arial" charset="0"/>
                <a:cs typeface="Arial" charset="0"/>
              </a:rPr>
              <a:t>Jim McGlade, AIA, BHDP </a:t>
            </a:r>
            <a:r>
              <a:rPr lang="en-US" altLang="en-US" dirty="0" smtClean="0">
                <a:latin typeface="Arial" charset="0"/>
                <a:cs typeface="Arial" charset="0"/>
              </a:rPr>
              <a:t>Architecture</a:t>
            </a:r>
          </a:p>
          <a:p>
            <a:endParaRPr lang="en-US" altLang="en-US" dirty="0">
              <a:latin typeface="Arial" charset="0"/>
              <a:cs typeface="Arial" charset="0"/>
            </a:endParaRPr>
          </a:p>
          <a:p>
            <a:r>
              <a:rPr lang="en-US" altLang="en-US" dirty="0" smtClean="0">
                <a:latin typeface="Arial" charset="0"/>
                <a:cs typeface="Arial" charset="0"/>
              </a:rPr>
              <a:t>ISPE CASA Technology Conference</a:t>
            </a:r>
          </a:p>
          <a:p>
            <a:r>
              <a:rPr lang="en-US" altLang="en-US" dirty="0" smtClean="0">
                <a:latin typeface="Arial" charset="0"/>
                <a:cs typeface="Arial" charset="0"/>
              </a:rPr>
              <a:t>March 31, 2016</a:t>
            </a:r>
            <a:endParaRPr lang="en-US" alt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09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Types – Europe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864047"/>
              </p:ext>
            </p:extLst>
          </p:nvPr>
        </p:nvGraphicFramePr>
        <p:xfrm>
          <a:off x="306472" y="957717"/>
          <a:ext cx="8548915" cy="51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9434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Types – North America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699467"/>
              </p:ext>
            </p:extLst>
          </p:nvPr>
        </p:nvGraphicFramePr>
        <p:xfrm>
          <a:off x="306472" y="1001261"/>
          <a:ext cx="8548915" cy="51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348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Types – South America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2511757"/>
              </p:ext>
            </p:extLst>
          </p:nvPr>
        </p:nvGraphicFramePr>
        <p:xfrm>
          <a:off x="350016" y="928689"/>
          <a:ext cx="8461828" cy="51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460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9219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80374931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ALL PROJECTS</a:t>
            </a:r>
          </a:p>
        </p:txBody>
      </p:sp>
    </p:spTree>
    <p:extLst>
      <p:ext uri="{BB962C8B-B14F-4D97-AF65-F5344CB8AC3E}">
        <p14:creationId xmlns:p14="http://schemas.microsoft.com/office/powerpoint/2010/main" val="427982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25937639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6" name="TextBox 6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PARENTERAL</a:t>
            </a:r>
          </a:p>
        </p:txBody>
      </p:sp>
      <p:sp>
        <p:nvSpPr>
          <p:cNvPr id="9223" name="TextBox 2"/>
          <p:cNvSpPr txBox="1">
            <a:spLocks noChangeArrowheads="1"/>
          </p:cNvSpPr>
          <p:nvPr/>
        </p:nvSpPr>
        <p:spPr bwMode="auto">
          <a:xfrm>
            <a:off x="881062" y="3953600"/>
            <a:ext cx="50041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Over 60% delivered by Design/Bid/Build method (highest)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25% submitted in 2011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1% under budget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11.5% Out-of-House Engineering fees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8.8% Construction Management fees</a:t>
            </a:r>
          </a:p>
        </p:txBody>
      </p:sp>
    </p:spTree>
    <p:extLst>
      <p:ext uri="{BB962C8B-B14F-4D97-AF65-F5344CB8AC3E}">
        <p14:creationId xmlns:p14="http://schemas.microsoft.com/office/powerpoint/2010/main" val="74866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126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7466094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70" name="TextBox 6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BIOLOGICS</a:t>
            </a:r>
          </a:p>
        </p:txBody>
      </p:sp>
      <p:sp>
        <p:nvSpPr>
          <p:cNvPr id="10247" name="TextBox 2"/>
          <p:cNvSpPr txBox="1">
            <a:spLocks noChangeArrowheads="1"/>
          </p:cNvSpPr>
          <p:nvPr/>
        </p:nvSpPr>
        <p:spPr bwMode="auto">
          <a:xfrm>
            <a:off x="896625" y="3994649"/>
            <a:ext cx="50041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98% of submissions from North America and Europe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31%  delivered by GMP method (highest %)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7% under budget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17.9% Out-of-House Engineering fees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12.7% Construction Management fees</a:t>
            </a:r>
          </a:p>
        </p:txBody>
      </p:sp>
    </p:spTree>
    <p:extLst>
      <p:ext uri="{BB962C8B-B14F-4D97-AF65-F5344CB8AC3E}">
        <p14:creationId xmlns:p14="http://schemas.microsoft.com/office/powerpoint/2010/main" val="2231283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61353215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4" name="TextBox 6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API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881062" y="3936592"/>
            <a:ext cx="50041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98% of submissions from North America and Europe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0%  delivered by GMP method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7% under budget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7.3% Out-of-House Engineering fees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4.8% Construction Management fees</a:t>
            </a:r>
          </a:p>
        </p:txBody>
      </p:sp>
    </p:spTree>
    <p:extLst>
      <p:ext uri="{BB962C8B-B14F-4D97-AF65-F5344CB8AC3E}">
        <p14:creationId xmlns:p14="http://schemas.microsoft.com/office/powerpoint/2010/main" val="366888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2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  <a:b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endParaRPr lang="en-US" altLang="en-US" dirty="0" smtClean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3315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15546160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8" name="TextBox 6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LABORATORIES</a:t>
            </a:r>
          </a:p>
        </p:txBody>
      </p:sp>
      <p:sp>
        <p:nvSpPr>
          <p:cNvPr id="12295" name="TextBox 2"/>
          <p:cNvSpPr txBox="1">
            <a:spLocks noChangeArrowheads="1"/>
          </p:cNvSpPr>
          <p:nvPr/>
        </p:nvSpPr>
        <p:spPr bwMode="auto">
          <a:xfrm>
            <a:off x="910090" y="4091782"/>
            <a:ext cx="500419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63% of submissions from North America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All delivery methods used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19% under budget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10.0% Out-of-House Engineering fees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6.2% Construction Management fees</a:t>
            </a:r>
          </a:p>
        </p:txBody>
      </p:sp>
    </p:spTree>
    <p:extLst>
      <p:ext uri="{BB962C8B-B14F-4D97-AF65-F5344CB8AC3E}">
        <p14:creationId xmlns:p14="http://schemas.microsoft.com/office/powerpoint/2010/main" val="163510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38175" y="414338"/>
            <a:ext cx="7886700" cy="1325562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Submittal Data Review 2005-2015</a:t>
            </a: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7956623"/>
              </p:ext>
            </p:extLst>
          </p:nvPr>
        </p:nvGraphicFramePr>
        <p:xfrm>
          <a:off x="902237" y="153301"/>
          <a:ext cx="7129976" cy="58941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42" name="TextBox 6"/>
          <p:cNvSpPr txBox="1">
            <a:spLocks noChangeArrowheads="1"/>
          </p:cNvSpPr>
          <p:nvPr/>
        </p:nvSpPr>
        <p:spPr bwMode="auto">
          <a:xfrm>
            <a:off x="881062" y="1717676"/>
            <a:ext cx="358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accent1"/>
                </a:solidFill>
              </a:rPr>
              <a:t>Oral Solid Dosage</a:t>
            </a:r>
          </a:p>
        </p:txBody>
      </p:sp>
      <p:sp>
        <p:nvSpPr>
          <p:cNvPr id="13319" name="TextBox 2"/>
          <p:cNvSpPr txBox="1">
            <a:spLocks noChangeArrowheads="1"/>
          </p:cNvSpPr>
          <p:nvPr/>
        </p:nvSpPr>
        <p:spPr bwMode="auto">
          <a:xfrm>
            <a:off x="902550" y="3988934"/>
            <a:ext cx="5004197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67% of submissions from Europe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All delivery methods used 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5% under budget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14.2% Out-of-House Engineering fees (12% w/out largest project)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</a:rPr>
              <a:t>14.9% Construction Management fees (8% w/out largest project)</a:t>
            </a:r>
          </a:p>
        </p:txBody>
      </p:sp>
    </p:spTree>
    <p:extLst>
      <p:ext uri="{BB962C8B-B14F-4D97-AF65-F5344CB8AC3E}">
        <p14:creationId xmlns:p14="http://schemas.microsoft.com/office/powerpoint/2010/main" val="1392173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Industry Trends 2005-2015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4341" name="TextBox 2"/>
          <p:cNvSpPr txBox="1">
            <a:spLocks noChangeArrowheads="1"/>
          </p:cNvSpPr>
          <p:nvPr/>
        </p:nvSpPr>
        <p:spPr bwMode="auto">
          <a:xfrm>
            <a:off x="635794" y="1425576"/>
            <a:ext cx="7890272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Endless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repositioning – mergers, acquisitions, &amp; partnerships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Average </a:t>
            </a: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time to develop a drug &gt; 10 years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Clinical trial approval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% rate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R&amp;D spending increased 28%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Revenue increased 63%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32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Welcome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Overview of FOYA Program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Submittal Data Review 2005-2015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Industry Trends 2005-2015</a:t>
            </a:r>
          </a:p>
          <a:p>
            <a:pPr>
              <a:lnSpc>
                <a:spcPct val="200000"/>
              </a:lnSpc>
              <a:spcBef>
                <a:spcPct val="0"/>
              </a:spcBef>
            </a:pPr>
            <a:r>
              <a:rPr lang="en-US" altLang="en-US" sz="1600" dirty="0">
                <a:latin typeface="Arial" charset="0"/>
                <a:cs typeface="Arial" charset="0"/>
              </a:rPr>
              <a:t>Future Trends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5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Industry Future Trends</a:t>
            </a: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Endless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Repositioning will continue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Projected </a:t>
            </a: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growth – 5% annually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Maturing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Market Opportunities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Biologics Growth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Gene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Therapy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Disposables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703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of the Future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5365" name="TextBox 2"/>
          <p:cNvSpPr txBox="1">
            <a:spLocks noChangeArrowheads="1"/>
          </p:cNvSpPr>
          <p:nvPr/>
        </p:nvSpPr>
        <p:spPr bwMode="auto">
          <a:xfrm>
            <a:off x="635794" y="946613"/>
            <a:ext cx="7890272" cy="7102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2000" dirty="0">
                <a:solidFill>
                  <a:schemeClr val="accent1"/>
                </a:solidFill>
                <a:latin typeface="Arial" charset="0"/>
                <a:cs typeface="Arial" charset="0"/>
              </a:rPr>
              <a:t>Constants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Still the last </a:t>
            </a: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piece of the </a:t>
            </a: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pill puzzle 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Premium for speed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20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Changes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Flexibility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Sustainability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Continuous manufacturing &amp; quality verification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Real-time </a:t>
            </a:r>
            <a:r>
              <a:rPr 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release </a:t>
            </a:r>
            <a:r>
              <a:rPr 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testing</a:t>
            </a:r>
          </a:p>
          <a:p>
            <a:pPr lvl="1">
              <a:lnSpc>
                <a:spcPct val="2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Technology</a:t>
            </a:r>
            <a:endParaRPr 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lvl="0"/>
            <a:endParaRPr lang="en-US" dirty="0"/>
          </a:p>
          <a:p>
            <a:pPr lvl="1"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275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Discussion, Questions, Comments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49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FOYA Overall Winners</a:t>
            </a:r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pic>
        <p:nvPicPr>
          <p:cNvPr id="1026" name="Picture 2" descr="http://www.psdgraphics.com/file/blank-world-map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41" b="12054"/>
          <a:stretch/>
        </p:blipFill>
        <p:spPr bwMode="auto">
          <a:xfrm>
            <a:off x="0" y="913012"/>
            <a:ext cx="9144000" cy="491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Oval 22"/>
          <p:cNvSpPr/>
          <p:nvPr/>
        </p:nvSpPr>
        <p:spPr>
          <a:xfrm>
            <a:off x="1572922" y="2915444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2283462" y="2800350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2503832" y="2794727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2488395" y="2966955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2380959" y="2966954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4119831" y="2349117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4568438" y="2228399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4528280" y="2501516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4428863" y="2556699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26056" y="3102649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618513" y="3935248"/>
            <a:ext cx="107436" cy="12071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000"/>
                            </p:stCondLst>
                            <p:childTnLst>
                              <p:par>
                                <p:cTn id="7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4000"/>
                            </p:stCondLst>
                            <p:childTnLst>
                              <p:par>
                                <p:cTn id="12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4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8000"/>
                            </p:stCondLst>
                            <p:childTnLst>
                              <p:par>
                                <p:cTn id="15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FOYA Program Overview</a:t>
            </a:r>
          </a:p>
        </p:txBody>
      </p:sp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TextBox 2"/>
          <p:cNvSpPr txBox="1">
            <a:spLocks noChangeArrowheads="1"/>
          </p:cNvSpPr>
          <p:nvPr/>
        </p:nvSpPr>
        <p:spPr bwMode="auto">
          <a:xfrm>
            <a:off x="635794" y="1203149"/>
            <a:ext cx="7890272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Purpose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Annual program that recognizes state-of-the-art projects utilizing new, innovative technologies to improve the quality of products, to reduce the cost of producing high-quality medicines, and demonstrate advances in project delivery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Categories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Equipment Innovation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Facility Integration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Operational Excellence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Process Innovation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Project Execution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Sustainability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</a:pPr>
            <a:r>
              <a:rPr lang="en-US" altLang="en-US" sz="1800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of the Future (beginning 2016)</a:t>
            </a:r>
            <a:endParaRPr lang="en-US" altLang="en-US" sz="1800" dirty="0">
              <a:solidFill>
                <a:schemeClr val="accent1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altLang="en-US" sz="1800" dirty="0">
                <a:solidFill>
                  <a:schemeClr val="accent1"/>
                </a:solidFill>
                <a:latin typeface="Arial" charset="0"/>
                <a:cs typeface="Arial" charset="0"/>
              </a:rPr>
              <a:t>Submittals to date &gt;150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072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Project Delivery Methods</a:t>
            </a:r>
          </a:p>
        </p:txBody>
      </p:sp>
      <p:sp>
        <p:nvSpPr>
          <p:cNvPr id="8195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8197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4600917"/>
              </p:ext>
            </p:extLst>
          </p:nvPr>
        </p:nvGraphicFramePr>
        <p:xfrm>
          <a:off x="357273" y="827314"/>
          <a:ext cx="8447314" cy="579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118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Types of Facilities</a:t>
            </a: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692091"/>
              </p:ext>
            </p:extLst>
          </p:nvPr>
        </p:nvGraphicFramePr>
        <p:xfrm>
          <a:off x="333829" y="756937"/>
          <a:ext cx="8461828" cy="592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5208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Submissions by Regions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128188"/>
              </p:ext>
            </p:extLst>
          </p:nvPr>
        </p:nvGraphicFramePr>
        <p:xfrm>
          <a:off x="306473" y="794884"/>
          <a:ext cx="8548914" cy="5830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912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Types - Asia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983527"/>
              </p:ext>
            </p:extLst>
          </p:nvPr>
        </p:nvGraphicFramePr>
        <p:xfrm>
          <a:off x="335502" y="972231"/>
          <a:ext cx="8490856" cy="51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792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1"/>
                </a:solidFill>
                <a:latin typeface="Arial" charset="0"/>
                <a:cs typeface="Arial" charset="0"/>
              </a:rPr>
              <a:t>Facility Types - Australia</a:t>
            </a:r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-323850" y="2730500"/>
            <a:ext cx="235386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6149" name="TextBox 2"/>
          <p:cNvSpPr txBox="1">
            <a:spLocks noChangeArrowheads="1"/>
          </p:cNvSpPr>
          <p:nvPr/>
        </p:nvSpPr>
        <p:spPr bwMode="auto">
          <a:xfrm>
            <a:off x="635794" y="1425575"/>
            <a:ext cx="7890272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en-US" altLang="en-US" sz="1800">
              <a:latin typeface="Arial" charset="0"/>
              <a:cs typeface="Arial" charset="0"/>
            </a:endParaRPr>
          </a:p>
        </p:txBody>
      </p:sp>
      <p:graphicFrame>
        <p:nvGraphicFramePr>
          <p:cNvPr id="2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9385372"/>
              </p:ext>
            </p:extLst>
          </p:nvPr>
        </p:nvGraphicFramePr>
        <p:xfrm>
          <a:off x="262930" y="972232"/>
          <a:ext cx="8636000" cy="51549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784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ISPE cover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SPE_template_16x9.potx" id="{B6B90781-42E1-4CCE-918B-18E54AB2B747}" vid="{2FA9E34A-9B39-4A22-94BA-D50E6F19186F}"/>
    </a:ext>
  </a:extLst>
</a:theme>
</file>

<file path=ppt/theme/theme2.xml><?xml version="1.0" encoding="utf-8"?>
<a:theme xmlns:a="http://schemas.openxmlformats.org/drawingml/2006/main" name="ISPE section">
  <a:themeElements>
    <a:clrScheme name="ISPE">
      <a:dk1>
        <a:sysClr val="windowText" lastClr="000000"/>
      </a:dk1>
      <a:lt1>
        <a:sysClr val="window" lastClr="FFFFFF"/>
      </a:lt1>
      <a:dk2>
        <a:srgbClr val="464646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SPE_template_16x9.potx" id="{B6B90781-42E1-4CCE-918B-18E54AB2B747}" vid="{B196676E-C01E-43AF-A3BE-A040EBEB3FFA}"/>
    </a:ext>
  </a:extLst>
</a:theme>
</file>

<file path=ppt/theme/theme3.xml><?xml version="1.0" encoding="utf-8"?>
<a:theme xmlns:a="http://schemas.openxmlformats.org/drawingml/2006/main" name="ISPE content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SPE_template_16x9.potx" id="{B6B90781-42E1-4CCE-918B-18E54AB2B747}" vid="{23B8E42B-494B-421B-8BD1-8185E8198E6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ispe-power-point-template</Template>
  <TotalTime>280</TotalTime>
  <Words>586</Words>
  <Application>Microsoft Office PowerPoint</Application>
  <PresentationFormat>On-screen Show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ISPE cover</vt:lpstr>
      <vt:lpstr>ISPE section</vt:lpstr>
      <vt:lpstr>ISPE content</vt:lpstr>
      <vt:lpstr>A Decade of Data</vt:lpstr>
      <vt:lpstr>Agenda</vt:lpstr>
      <vt:lpstr>FOYA Overall Winners</vt:lpstr>
      <vt:lpstr>FOYA Program Overview</vt:lpstr>
      <vt:lpstr>Project Delivery Methods</vt:lpstr>
      <vt:lpstr>Types of Facilities</vt:lpstr>
      <vt:lpstr>Submissions by Regions</vt:lpstr>
      <vt:lpstr>Facility Types - Asia</vt:lpstr>
      <vt:lpstr>Facility Types - Australia</vt:lpstr>
      <vt:lpstr>Facility Types – Europe </vt:lpstr>
      <vt:lpstr>Facility Types – North America </vt:lpstr>
      <vt:lpstr>Facility Types – South America </vt:lpstr>
      <vt:lpstr>Submittal Data Review 2005-2015 </vt:lpstr>
      <vt:lpstr>Submittal Data Review 2005-2015 </vt:lpstr>
      <vt:lpstr>Submittal Data Review 2005-2015 </vt:lpstr>
      <vt:lpstr>Submittal Data Review 2005-2015 </vt:lpstr>
      <vt:lpstr>Submittal Data Review 2005-2015 </vt:lpstr>
      <vt:lpstr>Submittal Data Review 2005-2015</vt:lpstr>
      <vt:lpstr>Industry Trends 2005-2015</vt:lpstr>
      <vt:lpstr>Industry Future Trends</vt:lpstr>
      <vt:lpstr>Facility of the Future</vt:lpstr>
      <vt:lpstr>Discussion, Questions, Comments</vt:lpstr>
    </vt:vector>
  </TitlesOfParts>
  <Company>CRB Consulting Engineers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Kerner</dc:creator>
  <cp:lastModifiedBy>Teri Saylor</cp:lastModifiedBy>
  <cp:revision>12</cp:revision>
  <dcterms:created xsi:type="dcterms:W3CDTF">2016-02-10T18:27:16Z</dcterms:created>
  <dcterms:modified xsi:type="dcterms:W3CDTF">2016-03-21T17:48:12Z</dcterms:modified>
</cp:coreProperties>
</file>