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heme/themeOverride1.xml" ContentType="application/vnd.openxmlformats-officedocument.themeOverr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9.xml" ContentType="application/vnd.openxmlformats-officedocument.presentationml.tags+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0.xml" ContentType="application/vnd.openxmlformats-officedocument.presentationml.tags+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6.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Lst>
  <p:notesMasterIdLst>
    <p:notesMasterId r:id="rId29"/>
  </p:notesMasterIdLst>
  <p:sldIdLst>
    <p:sldId id="256" r:id="rId4"/>
    <p:sldId id="257" r:id="rId5"/>
    <p:sldId id="1316" r:id="rId6"/>
    <p:sldId id="489" r:id="rId7"/>
    <p:sldId id="920" r:id="rId8"/>
    <p:sldId id="488" r:id="rId9"/>
    <p:sldId id="473" r:id="rId10"/>
    <p:sldId id="1309" r:id="rId11"/>
    <p:sldId id="1318" r:id="rId12"/>
    <p:sldId id="467" r:id="rId13"/>
    <p:sldId id="1319" r:id="rId14"/>
    <p:sldId id="487" r:id="rId15"/>
    <p:sldId id="486" r:id="rId16"/>
    <p:sldId id="470" r:id="rId17"/>
    <p:sldId id="475" r:id="rId18"/>
    <p:sldId id="1295" r:id="rId19"/>
    <p:sldId id="482" r:id="rId20"/>
    <p:sldId id="477" r:id="rId21"/>
    <p:sldId id="1322" r:id="rId22"/>
    <p:sldId id="478" r:id="rId23"/>
    <p:sldId id="474" r:id="rId24"/>
    <p:sldId id="479" r:id="rId25"/>
    <p:sldId id="481" r:id="rId26"/>
    <p:sldId id="1323" r:id="rId27"/>
    <p:sldId id="1321" r:id="rId28"/>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3556D4-0C1B-490B-86EB-F669EECACC23}" v="1" dt="2022-02-10T16:32:49.7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13" autoAdjust="0"/>
    <p:restoredTop sz="74221" autoAdjust="0"/>
  </p:normalViewPr>
  <p:slideViewPr>
    <p:cSldViewPr snapToGrid="0">
      <p:cViewPr varScale="1">
        <p:scale>
          <a:sx n="83" d="100"/>
          <a:sy n="83" d="100"/>
        </p:scale>
        <p:origin x="2022" y="78"/>
      </p:cViewPr>
      <p:guideLst>
        <p:guide orient="horz" pos="2160"/>
        <p:guide pos="2880"/>
      </p:guideLst>
    </p:cSldViewPr>
  </p:slideViewPr>
  <p:notesTextViewPr>
    <p:cViewPr>
      <p:scale>
        <a:sx n="3" d="2"/>
        <a:sy n="3" d="2"/>
      </p:scale>
      <p:origin x="0" y="0"/>
    </p:cViewPr>
  </p:notesTextViewPr>
  <p:sorterViewPr>
    <p:cViewPr>
      <p:scale>
        <a:sx n="100" d="100"/>
        <a:sy n="100" d="100"/>
      </p:scale>
      <p:origin x="0" y="-55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35"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0EAEA-ADF6-43D7-9DAC-CB838D0576F7}"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D9BDAACE-76D8-4C09-81A0-3682A367C479}">
      <dgm:prSet phldrT="[Text]"/>
      <dgm:spPr/>
      <dgm:t>
        <a:bodyPr/>
        <a:lstStyle/>
        <a:p>
          <a:r>
            <a:rPr lang="en-US" dirty="0"/>
            <a:t>Skills matrix</a:t>
          </a:r>
        </a:p>
      </dgm:t>
    </dgm:pt>
    <dgm:pt modelId="{0E80F97A-4A43-43F8-9639-D4C2958C80DE}" type="parTrans" cxnId="{6BCE4F97-D1C3-4F3F-B38C-E064517D5BD4}">
      <dgm:prSet/>
      <dgm:spPr/>
      <dgm:t>
        <a:bodyPr/>
        <a:lstStyle/>
        <a:p>
          <a:endParaRPr lang="en-US"/>
        </a:p>
      </dgm:t>
    </dgm:pt>
    <dgm:pt modelId="{335A034C-17FE-446B-98B8-521C46C5C156}" type="sibTrans" cxnId="{6BCE4F97-D1C3-4F3F-B38C-E064517D5BD4}">
      <dgm:prSet/>
      <dgm:spPr/>
      <dgm:t>
        <a:bodyPr/>
        <a:lstStyle/>
        <a:p>
          <a:endParaRPr lang="en-US"/>
        </a:p>
      </dgm:t>
    </dgm:pt>
    <dgm:pt modelId="{0CCE9E7B-1C31-4B09-B0CC-0B59896A3272}">
      <dgm:prSet phldrT="[Text]"/>
      <dgm:spPr/>
      <dgm:t>
        <a:bodyPr/>
        <a:lstStyle/>
        <a:p>
          <a:r>
            <a:rPr lang="en-US" dirty="0"/>
            <a:t>Map processes</a:t>
          </a:r>
        </a:p>
      </dgm:t>
    </dgm:pt>
    <dgm:pt modelId="{777F2B0B-7C9F-4C3E-BFC7-D331AFAC1CAC}" type="parTrans" cxnId="{0323B678-B7A7-4643-BB05-A5C43583F044}">
      <dgm:prSet/>
      <dgm:spPr/>
      <dgm:t>
        <a:bodyPr/>
        <a:lstStyle/>
        <a:p>
          <a:endParaRPr lang="en-US"/>
        </a:p>
      </dgm:t>
    </dgm:pt>
    <dgm:pt modelId="{2D1F0CA2-B378-431C-AE60-EFDE1F0D430A}" type="sibTrans" cxnId="{0323B678-B7A7-4643-BB05-A5C43583F044}">
      <dgm:prSet/>
      <dgm:spPr/>
      <dgm:t>
        <a:bodyPr/>
        <a:lstStyle/>
        <a:p>
          <a:endParaRPr lang="en-US"/>
        </a:p>
      </dgm:t>
    </dgm:pt>
    <dgm:pt modelId="{F2963788-B30D-4C29-AEA3-D71B85AC9EBA}">
      <dgm:prSet phldrT="[Text]"/>
      <dgm:spPr/>
      <dgm:t>
        <a:bodyPr/>
        <a:lstStyle/>
        <a:p>
          <a:r>
            <a:rPr lang="en-US" dirty="0"/>
            <a:t>Brainstorm</a:t>
          </a:r>
        </a:p>
      </dgm:t>
    </dgm:pt>
    <dgm:pt modelId="{5FF1D2F3-E955-4CCD-9200-F847565EA67E}" type="parTrans" cxnId="{2EF2608C-553B-44EC-B4AB-1354E00C1530}">
      <dgm:prSet/>
      <dgm:spPr/>
      <dgm:t>
        <a:bodyPr/>
        <a:lstStyle/>
        <a:p>
          <a:endParaRPr lang="en-US"/>
        </a:p>
      </dgm:t>
    </dgm:pt>
    <dgm:pt modelId="{6E412E59-C89A-442E-AEEE-AED259AD0CDE}" type="sibTrans" cxnId="{2EF2608C-553B-44EC-B4AB-1354E00C1530}">
      <dgm:prSet/>
      <dgm:spPr/>
      <dgm:t>
        <a:bodyPr/>
        <a:lstStyle/>
        <a:p>
          <a:endParaRPr lang="en-US"/>
        </a:p>
      </dgm:t>
    </dgm:pt>
    <dgm:pt modelId="{8CC01FF5-2F67-4D37-BB27-A95B2DFD4253}">
      <dgm:prSet phldrT="[Text]"/>
      <dgm:spPr/>
      <dgm:t>
        <a:bodyPr/>
        <a:lstStyle/>
        <a:p>
          <a:r>
            <a:rPr lang="en-US" dirty="0"/>
            <a:t>Use process SMEs</a:t>
          </a:r>
        </a:p>
      </dgm:t>
    </dgm:pt>
    <dgm:pt modelId="{FA5021D9-D89C-484F-9753-CF9E2527C62F}" type="parTrans" cxnId="{9B81B9F9-FCC4-4D15-84AA-EB7E25E401D4}">
      <dgm:prSet/>
      <dgm:spPr/>
      <dgm:t>
        <a:bodyPr/>
        <a:lstStyle/>
        <a:p>
          <a:endParaRPr lang="en-US"/>
        </a:p>
      </dgm:t>
    </dgm:pt>
    <dgm:pt modelId="{AA019498-27DB-40A7-AAB8-77525F366769}" type="sibTrans" cxnId="{9B81B9F9-FCC4-4D15-84AA-EB7E25E401D4}">
      <dgm:prSet/>
      <dgm:spPr/>
      <dgm:t>
        <a:bodyPr/>
        <a:lstStyle/>
        <a:p>
          <a:endParaRPr lang="en-US"/>
        </a:p>
      </dgm:t>
    </dgm:pt>
    <dgm:pt modelId="{88066114-68CE-415D-B55F-1426B4BDCE76}">
      <dgm:prSet phldrT="[Text]"/>
      <dgm:spPr/>
      <dgm:t>
        <a:bodyPr/>
        <a:lstStyle/>
        <a:p>
          <a:r>
            <a:rPr lang="en-US" dirty="0"/>
            <a:t>Document tribal knowledge</a:t>
          </a:r>
        </a:p>
      </dgm:t>
    </dgm:pt>
    <dgm:pt modelId="{8B706646-14AF-4D63-82A3-DE6EAE885A69}" type="parTrans" cxnId="{CE38EA36-F3AF-4430-8595-EB2DA8971DC4}">
      <dgm:prSet/>
      <dgm:spPr/>
      <dgm:t>
        <a:bodyPr/>
        <a:lstStyle/>
        <a:p>
          <a:endParaRPr lang="en-US"/>
        </a:p>
      </dgm:t>
    </dgm:pt>
    <dgm:pt modelId="{CD8CAFDC-4905-461F-99C0-9979BB69CC7F}" type="sibTrans" cxnId="{CE38EA36-F3AF-4430-8595-EB2DA8971DC4}">
      <dgm:prSet/>
      <dgm:spPr/>
      <dgm:t>
        <a:bodyPr/>
        <a:lstStyle/>
        <a:p>
          <a:endParaRPr lang="en-US"/>
        </a:p>
      </dgm:t>
    </dgm:pt>
    <dgm:pt modelId="{FC4104DA-AD28-475B-B432-0697223151CB}">
      <dgm:prSet phldrT="[Text]"/>
      <dgm:spPr/>
      <dgm:t>
        <a:bodyPr/>
        <a:lstStyle/>
        <a:p>
          <a:r>
            <a:rPr lang="en-US" dirty="0"/>
            <a:t>Draft documents</a:t>
          </a:r>
        </a:p>
      </dgm:t>
    </dgm:pt>
    <dgm:pt modelId="{4A332AD4-5A63-45A9-9738-7F8782C28307}" type="parTrans" cxnId="{24468660-988F-402C-9977-923B405B2FF6}">
      <dgm:prSet/>
      <dgm:spPr/>
      <dgm:t>
        <a:bodyPr/>
        <a:lstStyle/>
        <a:p>
          <a:endParaRPr lang="en-US"/>
        </a:p>
      </dgm:t>
    </dgm:pt>
    <dgm:pt modelId="{BCFC5052-8B68-4763-8EF1-232259CEEF0E}" type="sibTrans" cxnId="{24468660-988F-402C-9977-923B405B2FF6}">
      <dgm:prSet/>
      <dgm:spPr/>
      <dgm:t>
        <a:bodyPr/>
        <a:lstStyle/>
        <a:p>
          <a:endParaRPr lang="en-US"/>
        </a:p>
      </dgm:t>
    </dgm:pt>
    <dgm:pt modelId="{68576157-8D69-4B4A-AC21-7F5CA370C7F7}">
      <dgm:prSet phldrT="[Text]"/>
      <dgm:spPr/>
      <dgm:t>
        <a:bodyPr/>
        <a:lstStyle/>
        <a:p>
          <a:r>
            <a:rPr lang="en-US" dirty="0"/>
            <a:t>Qualification cards</a:t>
          </a:r>
        </a:p>
      </dgm:t>
    </dgm:pt>
    <dgm:pt modelId="{48BCC23C-1A35-4CEF-AFE8-7E1334C5B622}" type="parTrans" cxnId="{6BF1BC66-161C-406A-A9AD-FDC38F4420C3}">
      <dgm:prSet/>
      <dgm:spPr/>
      <dgm:t>
        <a:bodyPr/>
        <a:lstStyle/>
        <a:p>
          <a:endParaRPr lang="en-US"/>
        </a:p>
      </dgm:t>
    </dgm:pt>
    <dgm:pt modelId="{C292E442-1D83-4FDC-AF5E-1283969FCEE2}" type="sibTrans" cxnId="{6BF1BC66-161C-406A-A9AD-FDC38F4420C3}">
      <dgm:prSet/>
      <dgm:spPr/>
      <dgm:t>
        <a:bodyPr/>
        <a:lstStyle/>
        <a:p>
          <a:endParaRPr lang="en-US"/>
        </a:p>
      </dgm:t>
    </dgm:pt>
    <dgm:pt modelId="{18223FFB-B2ED-4993-8419-6ABB26D9F022}">
      <dgm:prSet phldrT="[Text]"/>
      <dgm:spPr/>
      <dgm:t>
        <a:bodyPr/>
        <a:lstStyle/>
        <a:p>
          <a:r>
            <a:rPr lang="en-US" dirty="0"/>
            <a:t>Use local references</a:t>
          </a:r>
        </a:p>
      </dgm:t>
    </dgm:pt>
    <dgm:pt modelId="{3446EEDF-0459-48CD-892E-5681111865BA}" type="parTrans" cxnId="{4B0CB9BD-5178-439B-9B68-32313C296600}">
      <dgm:prSet/>
      <dgm:spPr/>
      <dgm:t>
        <a:bodyPr/>
        <a:lstStyle/>
        <a:p>
          <a:endParaRPr lang="en-US"/>
        </a:p>
      </dgm:t>
    </dgm:pt>
    <dgm:pt modelId="{FACA982B-BAF7-45E8-A5D5-552D48AB6120}" type="sibTrans" cxnId="{4B0CB9BD-5178-439B-9B68-32313C296600}">
      <dgm:prSet/>
      <dgm:spPr/>
      <dgm:t>
        <a:bodyPr/>
        <a:lstStyle/>
        <a:p>
          <a:endParaRPr lang="en-US"/>
        </a:p>
      </dgm:t>
    </dgm:pt>
    <dgm:pt modelId="{5101BDB2-CD12-4745-97F4-1A7D72C303D0}">
      <dgm:prSet phldrT="[Text]"/>
      <dgm:spPr/>
      <dgm:t>
        <a:bodyPr/>
        <a:lstStyle/>
        <a:p>
          <a:endParaRPr lang="en-US" dirty="0"/>
        </a:p>
      </dgm:t>
    </dgm:pt>
    <dgm:pt modelId="{1A22F503-9197-46A4-AD3E-9A2A11E2A9B9}" type="sibTrans" cxnId="{39BE555C-979F-48AC-98DF-642EA28F094C}">
      <dgm:prSet/>
      <dgm:spPr/>
      <dgm:t>
        <a:bodyPr/>
        <a:lstStyle/>
        <a:p>
          <a:endParaRPr lang="en-US"/>
        </a:p>
      </dgm:t>
    </dgm:pt>
    <dgm:pt modelId="{69884D35-5537-4CC5-960A-6A40838CA4F4}" type="parTrans" cxnId="{39BE555C-979F-48AC-98DF-642EA28F094C}">
      <dgm:prSet/>
      <dgm:spPr/>
      <dgm:t>
        <a:bodyPr/>
        <a:lstStyle/>
        <a:p>
          <a:endParaRPr lang="en-US"/>
        </a:p>
      </dgm:t>
    </dgm:pt>
    <dgm:pt modelId="{F1601E48-FC93-478E-A7B1-C5CE2061DE39}">
      <dgm:prSet phldrT="[Text]"/>
      <dgm:spPr/>
      <dgm:t>
        <a:bodyPr/>
        <a:lstStyle/>
        <a:p>
          <a:r>
            <a:rPr lang="en-US" dirty="0"/>
            <a:t>Identify required skills</a:t>
          </a:r>
        </a:p>
      </dgm:t>
    </dgm:pt>
    <dgm:pt modelId="{982BBCC9-94E3-4B88-BCD7-10656F80D839}" type="parTrans" cxnId="{7951EC6F-472B-4024-8FDA-5F74CC4E0C53}">
      <dgm:prSet/>
      <dgm:spPr/>
      <dgm:t>
        <a:bodyPr/>
        <a:lstStyle/>
        <a:p>
          <a:endParaRPr lang="en-US"/>
        </a:p>
      </dgm:t>
    </dgm:pt>
    <dgm:pt modelId="{7896F400-312A-48F3-B50A-D039B0507E85}" type="sibTrans" cxnId="{7951EC6F-472B-4024-8FDA-5F74CC4E0C53}">
      <dgm:prSet/>
      <dgm:spPr/>
      <dgm:t>
        <a:bodyPr/>
        <a:lstStyle/>
        <a:p>
          <a:endParaRPr lang="en-US"/>
        </a:p>
      </dgm:t>
    </dgm:pt>
    <dgm:pt modelId="{B477FC8A-6D3C-413D-B9D8-F200B631B17F}">
      <dgm:prSet phldrT="[Text]"/>
      <dgm:spPr/>
      <dgm:t>
        <a:bodyPr/>
        <a:lstStyle/>
        <a:p>
          <a:r>
            <a:rPr lang="en-US" dirty="0"/>
            <a:t>Perform gap analysis</a:t>
          </a:r>
        </a:p>
      </dgm:t>
    </dgm:pt>
    <dgm:pt modelId="{0F0634F1-969B-41CE-9277-93FCB375E635}" type="parTrans" cxnId="{D503D4C4-06F5-44C2-A3E5-88AE4A1225FA}">
      <dgm:prSet/>
      <dgm:spPr/>
      <dgm:t>
        <a:bodyPr/>
        <a:lstStyle/>
        <a:p>
          <a:endParaRPr lang="en-US"/>
        </a:p>
      </dgm:t>
    </dgm:pt>
    <dgm:pt modelId="{C28AEB5B-9213-448E-8478-92DB9F9DA84B}" type="sibTrans" cxnId="{D503D4C4-06F5-44C2-A3E5-88AE4A1225FA}">
      <dgm:prSet/>
      <dgm:spPr/>
      <dgm:t>
        <a:bodyPr/>
        <a:lstStyle/>
        <a:p>
          <a:endParaRPr lang="en-US"/>
        </a:p>
      </dgm:t>
    </dgm:pt>
    <dgm:pt modelId="{0ED33623-58F1-4040-93B6-932E8E1A6811}">
      <dgm:prSet phldrT="[Text]"/>
      <dgm:spPr/>
      <dgm:t>
        <a:bodyPr/>
        <a:lstStyle/>
        <a:p>
          <a:r>
            <a:rPr lang="en-US" dirty="0"/>
            <a:t>Validate data with Industry Standards</a:t>
          </a:r>
        </a:p>
      </dgm:t>
    </dgm:pt>
    <dgm:pt modelId="{BAF8A865-E51B-4264-86A8-7682631F8760}" type="parTrans" cxnId="{AB59E731-AB42-47B9-8D90-C86247D33AA2}">
      <dgm:prSet/>
      <dgm:spPr/>
      <dgm:t>
        <a:bodyPr/>
        <a:lstStyle/>
        <a:p>
          <a:endParaRPr lang="en-US"/>
        </a:p>
      </dgm:t>
    </dgm:pt>
    <dgm:pt modelId="{35E3C36F-6C90-483D-8C80-8A6E05F624C7}" type="sibTrans" cxnId="{AB59E731-AB42-47B9-8D90-C86247D33AA2}">
      <dgm:prSet/>
      <dgm:spPr/>
      <dgm:t>
        <a:bodyPr/>
        <a:lstStyle/>
        <a:p>
          <a:endParaRPr lang="en-US"/>
        </a:p>
      </dgm:t>
    </dgm:pt>
    <dgm:pt modelId="{3C23B323-42E3-4A78-A65D-E31FAB0C0821}" type="pres">
      <dgm:prSet presAssocID="{FA30EAEA-ADF6-43D7-9DAC-CB838D0576F7}" presName="theList" presStyleCnt="0">
        <dgm:presLayoutVars>
          <dgm:dir/>
          <dgm:animLvl val="lvl"/>
          <dgm:resizeHandles val="exact"/>
        </dgm:presLayoutVars>
      </dgm:prSet>
      <dgm:spPr/>
    </dgm:pt>
    <dgm:pt modelId="{7760418C-EC13-493C-A23C-C11E07BA2133}" type="pres">
      <dgm:prSet presAssocID="{D9BDAACE-76D8-4C09-81A0-3682A367C479}" presName="compNode" presStyleCnt="0"/>
      <dgm:spPr/>
    </dgm:pt>
    <dgm:pt modelId="{94E9E0A6-E69D-453A-B91F-0D1580896B58}" type="pres">
      <dgm:prSet presAssocID="{D9BDAACE-76D8-4C09-81A0-3682A367C479}" presName="noGeometry" presStyleCnt="0"/>
      <dgm:spPr/>
    </dgm:pt>
    <dgm:pt modelId="{C9B49038-6C04-4323-BAA6-BCAC020954E2}" type="pres">
      <dgm:prSet presAssocID="{D9BDAACE-76D8-4C09-81A0-3682A367C479}" presName="childTextVisible" presStyleLbl="bgAccFollowNode1" presStyleIdx="0" presStyleCnt="3">
        <dgm:presLayoutVars>
          <dgm:bulletEnabled val="1"/>
        </dgm:presLayoutVars>
      </dgm:prSet>
      <dgm:spPr/>
    </dgm:pt>
    <dgm:pt modelId="{E2143F12-436D-4584-AA61-D99F69882202}" type="pres">
      <dgm:prSet presAssocID="{D9BDAACE-76D8-4C09-81A0-3682A367C479}" presName="childTextHidden" presStyleLbl="bgAccFollowNode1" presStyleIdx="0" presStyleCnt="3"/>
      <dgm:spPr/>
    </dgm:pt>
    <dgm:pt modelId="{09BDAD72-FD67-472C-BDDF-A68A3B2C7BFB}" type="pres">
      <dgm:prSet presAssocID="{D9BDAACE-76D8-4C09-81A0-3682A367C479}" presName="parentText" presStyleLbl="node1" presStyleIdx="0" presStyleCnt="3">
        <dgm:presLayoutVars>
          <dgm:chMax val="1"/>
          <dgm:bulletEnabled val="1"/>
        </dgm:presLayoutVars>
      </dgm:prSet>
      <dgm:spPr/>
    </dgm:pt>
    <dgm:pt modelId="{E68FA6A4-C84D-4792-AF23-3B46A92102CD}" type="pres">
      <dgm:prSet presAssocID="{D9BDAACE-76D8-4C09-81A0-3682A367C479}" presName="aSpace" presStyleCnt="0"/>
      <dgm:spPr/>
    </dgm:pt>
    <dgm:pt modelId="{C47A774A-56E9-4C61-B1E3-CEF04A400462}" type="pres">
      <dgm:prSet presAssocID="{F2963788-B30D-4C29-AEA3-D71B85AC9EBA}" presName="compNode" presStyleCnt="0"/>
      <dgm:spPr/>
    </dgm:pt>
    <dgm:pt modelId="{34ECA989-F33E-4882-A80B-5BAFBC54702C}" type="pres">
      <dgm:prSet presAssocID="{F2963788-B30D-4C29-AEA3-D71B85AC9EBA}" presName="noGeometry" presStyleCnt="0"/>
      <dgm:spPr/>
    </dgm:pt>
    <dgm:pt modelId="{7DC6AB0B-DEFB-47E6-ACA9-ACF2F6FCC6CE}" type="pres">
      <dgm:prSet presAssocID="{F2963788-B30D-4C29-AEA3-D71B85AC9EBA}" presName="childTextVisible" presStyleLbl="bgAccFollowNode1" presStyleIdx="1" presStyleCnt="3">
        <dgm:presLayoutVars>
          <dgm:bulletEnabled val="1"/>
        </dgm:presLayoutVars>
      </dgm:prSet>
      <dgm:spPr/>
    </dgm:pt>
    <dgm:pt modelId="{8F6906FE-374F-468D-87CC-423C17464FAF}" type="pres">
      <dgm:prSet presAssocID="{F2963788-B30D-4C29-AEA3-D71B85AC9EBA}" presName="childTextHidden" presStyleLbl="bgAccFollowNode1" presStyleIdx="1" presStyleCnt="3"/>
      <dgm:spPr/>
    </dgm:pt>
    <dgm:pt modelId="{556E1937-E466-4C86-B308-6CE9DF1B0C22}" type="pres">
      <dgm:prSet presAssocID="{F2963788-B30D-4C29-AEA3-D71B85AC9EBA}" presName="parentText" presStyleLbl="node1" presStyleIdx="1" presStyleCnt="3">
        <dgm:presLayoutVars>
          <dgm:chMax val="1"/>
          <dgm:bulletEnabled val="1"/>
        </dgm:presLayoutVars>
      </dgm:prSet>
      <dgm:spPr/>
    </dgm:pt>
    <dgm:pt modelId="{68F2BC2E-DEB5-423F-B05C-691FDBAB149A}" type="pres">
      <dgm:prSet presAssocID="{F2963788-B30D-4C29-AEA3-D71B85AC9EBA}" presName="aSpace" presStyleCnt="0"/>
      <dgm:spPr/>
    </dgm:pt>
    <dgm:pt modelId="{B0A336E1-A1D4-40CD-AC9B-B6A5A384667A}" type="pres">
      <dgm:prSet presAssocID="{FC4104DA-AD28-475B-B432-0697223151CB}" presName="compNode" presStyleCnt="0"/>
      <dgm:spPr/>
    </dgm:pt>
    <dgm:pt modelId="{6B22AF32-7AC0-43C4-891B-09615303D0F8}" type="pres">
      <dgm:prSet presAssocID="{FC4104DA-AD28-475B-B432-0697223151CB}" presName="noGeometry" presStyleCnt="0"/>
      <dgm:spPr/>
    </dgm:pt>
    <dgm:pt modelId="{3097CF4A-729F-4DF6-83E9-CBBE7D39AFB3}" type="pres">
      <dgm:prSet presAssocID="{FC4104DA-AD28-475B-B432-0697223151CB}" presName="childTextVisible" presStyleLbl="bgAccFollowNode1" presStyleIdx="2" presStyleCnt="3">
        <dgm:presLayoutVars>
          <dgm:bulletEnabled val="1"/>
        </dgm:presLayoutVars>
      </dgm:prSet>
      <dgm:spPr/>
    </dgm:pt>
    <dgm:pt modelId="{5C80461C-3AEE-47C8-B681-002EE34B99B0}" type="pres">
      <dgm:prSet presAssocID="{FC4104DA-AD28-475B-B432-0697223151CB}" presName="childTextHidden" presStyleLbl="bgAccFollowNode1" presStyleIdx="2" presStyleCnt="3"/>
      <dgm:spPr/>
    </dgm:pt>
    <dgm:pt modelId="{D274FF09-823D-419A-8276-730B9BCBB3F7}" type="pres">
      <dgm:prSet presAssocID="{FC4104DA-AD28-475B-B432-0697223151CB}" presName="parentText" presStyleLbl="node1" presStyleIdx="2" presStyleCnt="3">
        <dgm:presLayoutVars>
          <dgm:chMax val="1"/>
          <dgm:bulletEnabled val="1"/>
        </dgm:presLayoutVars>
      </dgm:prSet>
      <dgm:spPr/>
    </dgm:pt>
  </dgm:ptLst>
  <dgm:cxnLst>
    <dgm:cxn modelId="{AD92A010-FC28-44AC-B74D-E61274155049}" type="presOf" srcId="{68576157-8D69-4B4A-AC21-7F5CA370C7F7}" destId="{3097CF4A-729F-4DF6-83E9-CBBE7D39AFB3}" srcOrd="0" destOrd="0" presId="urn:microsoft.com/office/officeart/2005/8/layout/hProcess6"/>
    <dgm:cxn modelId="{E0C6A818-2F4F-4D10-A372-18C322BEF22D}" type="presOf" srcId="{0ED33623-58F1-4040-93B6-932E8E1A6811}" destId="{3097CF4A-729F-4DF6-83E9-CBBE7D39AFB3}" srcOrd="0" destOrd="2" presId="urn:microsoft.com/office/officeart/2005/8/layout/hProcess6"/>
    <dgm:cxn modelId="{E8E7B225-8C5A-4530-A541-37112AE04943}" type="presOf" srcId="{0CCE9E7B-1C31-4B09-B0CC-0B59896A3272}" destId="{E2143F12-436D-4584-AA61-D99F69882202}" srcOrd="1" destOrd="0" presId="urn:microsoft.com/office/officeart/2005/8/layout/hProcess6"/>
    <dgm:cxn modelId="{3DAAC12D-DEA9-4959-B966-1A59C3B489B0}" type="presOf" srcId="{F2963788-B30D-4C29-AEA3-D71B85AC9EBA}" destId="{556E1937-E466-4C86-B308-6CE9DF1B0C22}" srcOrd="0" destOrd="0" presId="urn:microsoft.com/office/officeart/2005/8/layout/hProcess6"/>
    <dgm:cxn modelId="{AB59E731-AB42-47B9-8D90-C86247D33AA2}" srcId="{FC4104DA-AD28-475B-B432-0697223151CB}" destId="{0ED33623-58F1-4040-93B6-932E8E1A6811}" srcOrd="2" destOrd="0" parTransId="{BAF8A865-E51B-4264-86A8-7682631F8760}" sibTransId="{35E3C36F-6C90-483D-8C80-8A6E05F624C7}"/>
    <dgm:cxn modelId="{1FC98833-27D6-4039-A7FB-F66DFD8C610D}" type="presOf" srcId="{0ED33623-58F1-4040-93B6-932E8E1A6811}" destId="{5C80461C-3AEE-47C8-B681-002EE34B99B0}" srcOrd="1" destOrd="2" presId="urn:microsoft.com/office/officeart/2005/8/layout/hProcess6"/>
    <dgm:cxn modelId="{CE38EA36-F3AF-4430-8595-EB2DA8971DC4}" srcId="{F2963788-B30D-4C29-AEA3-D71B85AC9EBA}" destId="{88066114-68CE-415D-B55F-1426B4BDCE76}" srcOrd="1" destOrd="0" parTransId="{8B706646-14AF-4D63-82A3-DE6EAE885A69}" sibTransId="{CD8CAFDC-4905-461F-99C0-9979BB69CC7F}"/>
    <dgm:cxn modelId="{88CB9F3D-E508-41EF-AB4A-E26AF75D1747}" type="presOf" srcId="{0CCE9E7B-1C31-4B09-B0CC-0B59896A3272}" destId="{C9B49038-6C04-4323-BAA6-BCAC020954E2}" srcOrd="0" destOrd="0" presId="urn:microsoft.com/office/officeart/2005/8/layout/hProcess6"/>
    <dgm:cxn modelId="{E1C3BC40-705C-422E-BF9E-B0A43A9695E2}" type="presOf" srcId="{8CC01FF5-2F67-4D37-BB27-A95B2DFD4253}" destId="{7DC6AB0B-DEFB-47E6-ACA9-ACF2F6FCC6CE}" srcOrd="0" destOrd="0" presId="urn:microsoft.com/office/officeart/2005/8/layout/hProcess6"/>
    <dgm:cxn modelId="{39BE555C-979F-48AC-98DF-642EA28F094C}" srcId="{D9BDAACE-76D8-4C09-81A0-3682A367C479}" destId="{5101BDB2-CD12-4745-97F4-1A7D72C303D0}" srcOrd="3" destOrd="0" parTransId="{69884D35-5537-4CC5-960A-6A40838CA4F4}" sibTransId="{1A22F503-9197-46A4-AD3E-9A2A11E2A9B9}"/>
    <dgm:cxn modelId="{24468660-988F-402C-9977-923B405B2FF6}" srcId="{FA30EAEA-ADF6-43D7-9DAC-CB838D0576F7}" destId="{FC4104DA-AD28-475B-B432-0697223151CB}" srcOrd="2" destOrd="0" parTransId="{4A332AD4-5A63-45A9-9738-7F8782C28307}" sibTransId="{BCFC5052-8B68-4763-8EF1-232259CEEF0E}"/>
    <dgm:cxn modelId="{54121561-246D-49B2-B990-6869937DB0BC}" type="presOf" srcId="{FC4104DA-AD28-475B-B432-0697223151CB}" destId="{D274FF09-823D-419A-8276-730B9BCBB3F7}" srcOrd="0" destOrd="0" presId="urn:microsoft.com/office/officeart/2005/8/layout/hProcess6"/>
    <dgm:cxn modelId="{6BF1BC66-161C-406A-A9AD-FDC38F4420C3}" srcId="{FC4104DA-AD28-475B-B432-0697223151CB}" destId="{68576157-8D69-4B4A-AC21-7F5CA370C7F7}" srcOrd="0" destOrd="0" parTransId="{48BCC23C-1A35-4CEF-AFE8-7E1334C5B622}" sibTransId="{C292E442-1D83-4FDC-AF5E-1283969FCEE2}"/>
    <dgm:cxn modelId="{B4203848-6183-49FD-9CAE-32352CB902C6}" type="presOf" srcId="{8CC01FF5-2F67-4D37-BB27-A95B2DFD4253}" destId="{8F6906FE-374F-468D-87CC-423C17464FAF}" srcOrd="1" destOrd="0" presId="urn:microsoft.com/office/officeart/2005/8/layout/hProcess6"/>
    <dgm:cxn modelId="{7951EC6F-472B-4024-8FDA-5F74CC4E0C53}" srcId="{D9BDAACE-76D8-4C09-81A0-3682A367C479}" destId="{F1601E48-FC93-478E-A7B1-C5CE2061DE39}" srcOrd="1" destOrd="0" parTransId="{982BBCC9-94E3-4B88-BCD7-10656F80D839}" sibTransId="{7896F400-312A-48F3-B50A-D039B0507E85}"/>
    <dgm:cxn modelId="{0323B678-B7A7-4643-BB05-A5C43583F044}" srcId="{D9BDAACE-76D8-4C09-81A0-3682A367C479}" destId="{0CCE9E7B-1C31-4B09-B0CC-0B59896A3272}" srcOrd="0" destOrd="0" parTransId="{777F2B0B-7C9F-4C3E-BFC7-D331AFAC1CAC}" sibTransId="{2D1F0CA2-B378-431C-AE60-EFDE1F0D430A}"/>
    <dgm:cxn modelId="{52D6CE80-EC2E-4875-B300-EBD10A559FF9}" type="presOf" srcId="{F1601E48-FC93-478E-A7B1-C5CE2061DE39}" destId="{E2143F12-436D-4584-AA61-D99F69882202}" srcOrd="1" destOrd="1" presId="urn:microsoft.com/office/officeart/2005/8/layout/hProcess6"/>
    <dgm:cxn modelId="{75A0D980-84DC-4370-B9DD-18E6C0EB824C}" type="presOf" srcId="{D9BDAACE-76D8-4C09-81A0-3682A367C479}" destId="{09BDAD72-FD67-472C-BDDF-A68A3B2C7BFB}" srcOrd="0" destOrd="0" presId="urn:microsoft.com/office/officeart/2005/8/layout/hProcess6"/>
    <dgm:cxn modelId="{2C1AB782-6771-41CA-B5F1-0C418CDAB5F0}" type="presOf" srcId="{FA30EAEA-ADF6-43D7-9DAC-CB838D0576F7}" destId="{3C23B323-42E3-4A78-A65D-E31FAB0C0821}" srcOrd="0" destOrd="0" presId="urn:microsoft.com/office/officeart/2005/8/layout/hProcess6"/>
    <dgm:cxn modelId="{9737E884-8401-4B5A-8AD8-03EACDB5C336}" type="presOf" srcId="{88066114-68CE-415D-B55F-1426B4BDCE76}" destId="{7DC6AB0B-DEFB-47E6-ACA9-ACF2F6FCC6CE}" srcOrd="0" destOrd="1" presId="urn:microsoft.com/office/officeart/2005/8/layout/hProcess6"/>
    <dgm:cxn modelId="{2EF2608C-553B-44EC-B4AB-1354E00C1530}" srcId="{FA30EAEA-ADF6-43D7-9DAC-CB838D0576F7}" destId="{F2963788-B30D-4C29-AEA3-D71B85AC9EBA}" srcOrd="1" destOrd="0" parTransId="{5FF1D2F3-E955-4CCD-9200-F847565EA67E}" sibTransId="{6E412E59-C89A-442E-AEEE-AED259AD0CDE}"/>
    <dgm:cxn modelId="{6BCE4F97-D1C3-4F3F-B38C-E064517D5BD4}" srcId="{FA30EAEA-ADF6-43D7-9DAC-CB838D0576F7}" destId="{D9BDAACE-76D8-4C09-81A0-3682A367C479}" srcOrd="0" destOrd="0" parTransId="{0E80F97A-4A43-43F8-9639-D4C2958C80DE}" sibTransId="{335A034C-17FE-446B-98B8-521C46C5C156}"/>
    <dgm:cxn modelId="{9140B9A0-763E-48D4-98BA-8ED359B7369D}" type="presOf" srcId="{18223FFB-B2ED-4993-8419-6ABB26D9F022}" destId="{5C80461C-3AEE-47C8-B681-002EE34B99B0}" srcOrd="1" destOrd="1" presId="urn:microsoft.com/office/officeart/2005/8/layout/hProcess6"/>
    <dgm:cxn modelId="{99B0F2A9-CBDC-4521-ACFA-BEF3C1A03FB2}" type="presOf" srcId="{F1601E48-FC93-478E-A7B1-C5CE2061DE39}" destId="{C9B49038-6C04-4323-BAA6-BCAC020954E2}" srcOrd="0" destOrd="1" presId="urn:microsoft.com/office/officeart/2005/8/layout/hProcess6"/>
    <dgm:cxn modelId="{4B0CB9BD-5178-439B-9B68-32313C296600}" srcId="{FC4104DA-AD28-475B-B432-0697223151CB}" destId="{18223FFB-B2ED-4993-8419-6ABB26D9F022}" srcOrd="1" destOrd="0" parTransId="{3446EEDF-0459-48CD-892E-5681111865BA}" sibTransId="{FACA982B-BAF7-45E8-A5D5-552D48AB6120}"/>
    <dgm:cxn modelId="{D503D4C4-06F5-44C2-A3E5-88AE4A1225FA}" srcId="{D9BDAACE-76D8-4C09-81A0-3682A367C479}" destId="{B477FC8A-6D3C-413D-B9D8-F200B631B17F}" srcOrd="2" destOrd="0" parTransId="{0F0634F1-969B-41CE-9277-93FCB375E635}" sibTransId="{C28AEB5B-9213-448E-8478-92DB9F9DA84B}"/>
    <dgm:cxn modelId="{E6C5BAD0-4781-4B36-965F-AB7017967AE6}" type="presOf" srcId="{B477FC8A-6D3C-413D-B9D8-F200B631B17F}" destId="{E2143F12-436D-4584-AA61-D99F69882202}" srcOrd="1" destOrd="2" presId="urn:microsoft.com/office/officeart/2005/8/layout/hProcess6"/>
    <dgm:cxn modelId="{13D215E3-F847-4C7C-B35A-3CAE99412B8F}" type="presOf" srcId="{B477FC8A-6D3C-413D-B9D8-F200B631B17F}" destId="{C9B49038-6C04-4323-BAA6-BCAC020954E2}" srcOrd="0" destOrd="2" presId="urn:microsoft.com/office/officeart/2005/8/layout/hProcess6"/>
    <dgm:cxn modelId="{05BEF2EE-C686-4099-86D9-F2D8BE68B760}" type="presOf" srcId="{18223FFB-B2ED-4993-8419-6ABB26D9F022}" destId="{3097CF4A-729F-4DF6-83E9-CBBE7D39AFB3}" srcOrd="0" destOrd="1" presId="urn:microsoft.com/office/officeart/2005/8/layout/hProcess6"/>
    <dgm:cxn modelId="{1A0942F4-5F2D-4292-950E-60D8BD4E812D}" type="presOf" srcId="{88066114-68CE-415D-B55F-1426B4BDCE76}" destId="{8F6906FE-374F-468D-87CC-423C17464FAF}" srcOrd="1" destOrd="1" presId="urn:microsoft.com/office/officeart/2005/8/layout/hProcess6"/>
    <dgm:cxn modelId="{9B81B9F9-FCC4-4D15-84AA-EB7E25E401D4}" srcId="{F2963788-B30D-4C29-AEA3-D71B85AC9EBA}" destId="{8CC01FF5-2F67-4D37-BB27-A95B2DFD4253}" srcOrd="0" destOrd="0" parTransId="{FA5021D9-D89C-484F-9753-CF9E2527C62F}" sibTransId="{AA019498-27DB-40A7-AAB8-77525F366769}"/>
    <dgm:cxn modelId="{317EA3FC-9AC6-498F-AE60-96AC722FE64A}" type="presOf" srcId="{5101BDB2-CD12-4745-97F4-1A7D72C303D0}" destId="{C9B49038-6C04-4323-BAA6-BCAC020954E2}" srcOrd="0" destOrd="3" presId="urn:microsoft.com/office/officeart/2005/8/layout/hProcess6"/>
    <dgm:cxn modelId="{6C21A8FE-2B89-4DDB-A8E3-8E68E2B13562}" type="presOf" srcId="{5101BDB2-CD12-4745-97F4-1A7D72C303D0}" destId="{E2143F12-436D-4584-AA61-D99F69882202}" srcOrd="1" destOrd="3" presId="urn:microsoft.com/office/officeart/2005/8/layout/hProcess6"/>
    <dgm:cxn modelId="{C1B07FFF-0BD3-4876-B84F-1B699A5DA88B}" type="presOf" srcId="{68576157-8D69-4B4A-AC21-7F5CA370C7F7}" destId="{5C80461C-3AEE-47C8-B681-002EE34B99B0}" srcOrd="1" destOrd="0" presId="urn:microsoft.com/office/officeart/2005/8/layout/hProcess6"/>
    <dgm:cxn modelId="{6AE90A05-D820-4D50-B85E-0BCF8CD75100}" type="presParOf" srcId="{3C23B323-42E3-4A78-A65D-E31FAB0C0821}" destId="{7760418C-EC13-493C-A23C-C11E07BA2133}" srcOrd="0" destOrd="0" presId="urn:microsoft.com/office/officeart/2005/8/layout/hProcess6"/>
    <dgm:cxn modelId="{95010E15-CA8B-46CA-9DAB-D2BE66DC2879}" type="presParOf" srcId="{7760418C-EC13-493C-A23C-C11E07BA2133}" destId="{94E9E0A6-E69D-453A-B91F-0D1580896B58}" srcOrd="0" destOrd="0" presId="urn:microsoft.com/office/officeart/2005/8/layout/hProcess6"/>
    <dgm:cxn modelId="{EFDD13B5-3595-4902-8986-A61DE787F0E0}" type="presParOf" srcId="{7760418C-EC13-493C-A23C-C11E07BA2133}" destId="{C9B49038-6C04-4323-BAA6-BCAC020954E2}" srcOrd="1" destOrd="0" presId="urn:microsoft.com/office/officeart/2005/8/layout/hProcess6"/>
    <dgm:cxn modelId="{1ABA39E9-BF92-436D-87A4-21BACB514460}" type="presParOf" srcId="{7760418C-EC13-493C-A23C-C11E07BA2133}" destId="{E2143F12-436D-4584-AA61-D99F69882202}" srcOrd="2" destOrd="0" presId="urn:microsoft.com/office/officeart/2005/8/layout/hProcess6"/>
    <dgm:cxn modelId="{D7D1077F-1FA0-4431-839C-9B4FA3E11981}" type="presParOf" srcId="{7760418C-EC13-493C-A23C-C11E07BA2133}" destId="{09BDAD72-FD67-472C-BDDF-A68A3B2C7BFB}" srcOrd="3" destOrd="0" presId="urn:microsoft.com/office/officeart/2005/8/layout/hProcess6"/>
    <dgm:cxn modelId="{FF4D70C3-B7D9-4924-AC30-50A7BD41661F}" type="presParOf" srcId="{3C23B323-42E3-4A78-A65D-E31FAB0C0821}" destId="{E68FA6A4-C84D-4792-AF23-3B46A92102CD}" srcOrd="1" destOrd="0" presId="urn:microsoft.com/office/officeart/2005/8/layout/hProcess6"/>
    <dgm:cxn modelId="{3AB3E250-E595-4B10-B8A5-CDAD245E8850}" type="presParOf" srcId="{3C23B323-42E3-4A78-A65D-E31FAB0C0821}" destId="{C47A774A-56E9-4C61-B1E3-CEF04A400462}" srcOrd="2" destOrd="0" presId="urn:microsoft.com/office/officeart/2005/8/layout/hProcess6"/>
    <dgm:cxn modelId="{199AE4B4-3F22-4E74-BC8C-E292197C99D4}" type="presParOf" srcId="{C47A774A-56E9-4C61-B1E3-CEF04A400462}" destId="{34ECA989-F33E-4882-A80B-5BAFBC54702C}" srcOrd="0" destOrd="0" presId="urn:microsoft.com/office/officeart/2005/8/layout/hProcess6"/>
    <dgm:cxn modelId="{625DFCB3-375F-44F2-BA51-849981E31406}" type="presParOf" srcId="{C47A774A-56E9-4C61-B1E3-CEF04A400462}" destId="{7DC6AB0B-DEFB-47E6-ACA9-ACF2F6FCC6CE}" srcOrd="1" destOrd="0" presId="urn:microsoft.com/office/officeart/2005/8/layout/hProcess6"/>
    <dgm:cxn modelId="{A35ADB91-0947-415A-9BCC-A9B08376F18A}" type="presParOf" srcId="{C47A774A-56E9-4C61-B1E3-CEF04A400462}" destId="{8F6906FE-374F-468D-87CC-423C17464FAF}" srcOrd="2" destOrd="0" presId="urn:microsoft.com/office/officeart/2005/8/layout/hProcess6"/>
    <dgm:cxn modelId="{31D8A63A-986B-436C-909F-9506D5BE588D}" type="presParOf" srcId="{C47A774A-56E9-4C61-B1E3-CEF04A400462}" destId="{556E1937-E466-4C86-B308-6CE9DF1B0C22}" srcOrd="3" destOrd="0" presId="urn:microsoft.com/office/officeart/2005/8/layout/hProcess6"/>
    <dgm:cxn modelId="{08ADABAF-FCB5-4577-9639-34CF82D446A3}" type="presParOf" srcId="{3C23B323-42E3-4A78-A65D-E31FAB0C0821}" destId="{68F2BC2E-DEB5-423F-B05C-691FDBAB149A}" srcOrd="3" destOrd="0" presId="urn:microsoft.com/office/officeart/2005/8/layout/hProcess6"/>
    <dgm:cxn modelId="{E800C545-FCD0-4D59-83D6-62AAB56A4B80}" type="presParOf" srcId="{3C23B323-42E3-4A78-A65D-E31FAB0C0821}" destId="{B0A336E1-A1D4-40CD-AC9B-B6A5A384667A}" srcOrd="4" destOrd="0" presId="urn:microsoft.com/office/officeart/2005/8/layout/hProcess6"/>
    <dgm:cxn modelId="{BBE4872C-1D3B-4B7B-B60B-D950C08CA0B1}" type="presParOf" srcId="{B0A336E1-A1D4-40CD-AC9B-B6A5A384667A}" destId="{6B22AF32-7AC0-43C4-891B-09615303D0F8}" srcOrd="0" destOrd="0" presId="urn:microsoft.com/office/officeart/2005/8/layout/hProcess6"/>
    <dgm:cxn modelId="{23D42FE8-B072-42A2-B7F3-F5CF9E2AD5E9}" type="presParOf" srcId="{B0A336E1-A1D4-40CD-AC9B-B6A5A384667A}" destId="{3097CF4A-729F-4DF6-83E9-CBBE7D39AFB3}" srcOrd="1" destOrd="0" presId="urn:microsoft.com/office/officeart/2005/8/layout/hProcess6"/>
    <dgm:cxn modelId="{F2E96330-8286-4C49-8596-FBD3EF395839}" type="presParOf" srcId="{B0A336E1-A1D4-40CD-AC9B-B6A5A384667A}" destId="{5C80461C-3AEE-47C8-B681-002EE34B99B0}" srcOrd="2" destOrd="0" presId="urn:microsoft.com/office/officeart/2005/8/layout/hProcess6"/>
    <dgm:cxn modelId="{ECA0820D-5C0E-42FA-A75C-F8A37A66EE8A}" type="presParOf" srcId="{B0A336E1-A1D4-40CD-AC9B-B6A5A384667A}" destId="{D274FF09-823D-419A-8276-730B9BCBB3F7}"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384457-F00B-41E3-9358-B63E00C10DAB}" type="doc">
      <dgm:prSet loTypeId="urn:microsoft.com/office/officeart/2005/8/layout/process1" loCatId="process" qsTypeId="urn:microsoft.com/office/officeart/2005/8/quickstyle/simple1" qsCatId="simple" csTypeId="urn:microsoft.com/office/officeart/2005/8/colors/accent1_2" csCatId="accent1" phldr="1"/>
      <dgm:spPr/>
    </dgm:pt>
    <dgm:pt modelId="{3C3BE4EF-3ABB-438B-88FC-AF6DA48AC27A}">
      <dgm:prSet phldrT="[Text]" custT="1"/>
      <dgm:spPr/>
      <dgm:t>
        <a:bodyPr/>
        <a:lstStyle/>
        <a:p>
          <a:r>
            <a:rPr lang="en-US" sz="1400" dirty="0"/>
            <a:t>Engineer</a:t>
          </a:r>
        </a:p>
      </dgm:t>
    </dgm:pt>
    <dgm:pt modelId="{541583F3-93B9-48E4-8FAC-314E50CF13DB}" type="parTrans" cxnId="{D07139F6-4FD1-4318-B89B-8C273B2EE330}">
      <dgm:prSet/>
      <dgm:spPr/>
      <dgm:t>
        <a:bodyPr/>
        <a:lstStyle/>
        <a:p>
          <a:endParaRPr lang="en-US"/>
        </a:p>
      </dgm:t>
    </dgm:pt>
    <dgm:pt modelId="{822B70AC-BC05-49FA-8535-CBF21C131482}" type="sibTrans" cxnId="{D07139F6-4FD1-4318-B89B-8C273B2EE330}">
      <dgm:prSet/>
      <dgm:spPr/>
      <dgm:t>
        <a:bodyPr/>
        <a:lstStyle/>
        <a:p>
          <a:endParaRPr lang="en-US"/>
        </a:p>
      </dgm:t>
    </dgm:pt>
    <dgm:pt modelId="{82935286-8F60-4C38-A43C-717932817DAC}">
      <dgm:prSet phldrT="[Text]" custT="1"/>
      <dgm:spPr/>
      <dgm:t>
        <a:bodyPr/>
        <a:lstStyle/>
        <a:p>
          <a:r>
            <a:rPr lang="en-US" sz="1400" dirty="0"/>
            <a:t>Senior Engineer</a:t>
          </a:r>
        </a:p>
      </dgm:t>
    </dgm:pt>
    <dgm:pt modelId="{48AD60C5-4D16-49D2-9280-66D802B563E7}" type="parTrans" cxnId="{0F9FBFED-40DD-484C-A05E-C446873D6970}">
      <dgm:prSet/>
      <dgm:spPr/>
      <dgm:t>
        <a:bodyPr/>
        <a:lstStyle/>
        <a:p>
          <a:endParaRPr lang="en-US"/>
        </a:p>
      </dgm:t>
    </dgm:pt>
    <dgm:pt modelId="{CD61297A-F06D-4A0A-B0EE-4F46E5A69232}" type="sibTrans" cxnId="{0F9FBFED-40DD-484C-A05E-C446873D6970}">
      <dgm:prSet/>
      <dgm:spPr/>
      <dgm:t>
        <a:bodyPr/>
        <a:lstStyle/>
        <a:p>
          <a:endParaRPr lang="en-US"/>
        </a:p>
      </dgm:t>
    </dgm:pt>
    <dgm:pt modelId="{8366B1CF-D508-449B-9910-AEE4EE5C1A8F}">
      <dgm:prSet phldrT="[Text]" custT="1"/>
      <dgm:spPr/>
      <dgm:t>
        <a:bodyPr/>
        <a:lstStyle/>
        <a:p>
          <a:r>
            <a:rPr lang="en-US" sz="1400" dirty="0"/>
            <a:t>Principal Engineer</a:t>
          </a:r>
        </a:p>
      </dgm:t>
    </dgm:pt>
    <dgm:pt modelId="{E3C5EC09-B974-424A-BA01-EA081DE57E4C}" type="parTrans" cxnId="{3518B0C1-978A-40ED-8600-9DD82C60EDC1}">
      <dgm:prSet/>
      <dgm:spPr/>
      <dgm:t>
        <a:bodyPr/>
        <a:lstStyle/>
        <a:p>
          <a:endParaRPr lang="en-US"/>
        </a:p>
      </dgm:t>
    </dgm:pt>
    <dgm:pt modelId="{7AB9D326-84BC-43F1-9795-05A6DD6FBD56}" type="sibTrans" cxnId="{3518B0C1-978A-40ED-8600-9DD82C60EDC1}">
      <dgm:prSet/>
      <dgm:spPr/>
      <dgm:t>
        <a:bodyPr/>
        <a:lstStyle/>
        <a:p>
          <a:endParaRPr lang="en-US"/>
        </a:p>
      </dgm:t>
    </dgm:pt>
    <dgm:pt modelId="{520A02A2-2F4B-4CCD-A82D-CD18AB83A504}" type="pres">
      <dgm:prSet presAssocID="{52384457-F00B-41E3-9358-B63E00C10DAB}" presName="Name0" presStyleCnt="0">
        <dgm:presLayoutVars>
          <dgm:dir/>
          <dgm:resizeHandles val="exact"/>
        </dgm:presLayoutVars>
      </dgm:prSet>
      <dgm:spPr/>
    </dgm:pt>
    <dgm:pt modelId="{013912E4-9595-4163-8EFA-D5697F5C9EB3}" type="pres">
      <dgm:prSet presAssocID="{3C3BE4EF-3ABB-438B-88FC-AF6DA48AC27A}" presName="node" presStyleLbl="node1" presStyleIdx="0" presStyleCnt="3">
        <dgm:presLayoutVars>
          <dgm:bulletEnabled val="1"/>
        </dgm:presLayoutVars>
      </dgm:prSet>
      <dgm:spPr/>
    </dgm:pt>
    <dgm:pt modelId="{785E5A12-A0EA-4547-A32A-F85CEC1AD77F}" type="pres">
      <dgm:prSet presAssocID="{822B70AC-BC05-49FA-8535-CBF21C131482}" presName="sibTrans" presStyleLbl="sibTrans2D1" presStyleIdx="0" presStyleCnt="2"/>
      <dgm:spPr/>
    </dgm:pt>
    <dgm:pt modelId="{8B324E54-AC9F-49CE-98A9-A63CB289B7F7}" type="pres">
      <dgm:prSet presAssocID="{822B70AC-BC05-49FA-8535-CBF21C131482}" presName="connectorText" presStyleLbl="sibTrans2D1" presStyleIdx="0" presStyleCnt="2"/>
      <dgm:spPr/>
    </dgm:pt>
    <dgm:pt modelId="{7E12C37A-6580-4396-91E6-80D38B4AD578}" type="pres">
      <dgm:prSet presAssocID="{82935286-8F60-4C38-A43C-717932817DAC}" presName="node" presStyleLbl="node1" presStyleIdx="1" presStyleCnt="3">
        <dgm:presLayoutVars>
          <dgm:bulletEnabled val="1"/>
        </dgm:presLayoutVars>
      </dgm:prSet>
      <dgm:spPr/>
    </dgm:pt>
    <dgm:pt modelId="{30FBAD98-9DE4-438D-B556-F7683B095F46}" type="pres">
      <dgm:prSet presAssocID="{CD61297A-F06D-4A0A-B0EE-4F46E5A69232}" presName="sibTrans" presStyleLbl="sibTrans2D1" presStyleIdx="1" presStyleCnt="2"/>
      <dgm:spPr/>
    </dgm:pt>
    <dgm:pt modelId="{4E8B44D3-00A7-477B-84DD-4E178BFAF7BE}" type="pres">
      <dgm:prSet presAssocID="{CD61297A-F06D-4A0A-B0EE-4F46E5A69232}" presName="connectorText" presStyleLbl="sibTrans2D1" presStyleIdx="1" presStyleCnt="2"/>
      <dgm:spPr/>
    </dgm:pt>
    <dgm:pt modelId="{DDCA5B62-7A10-40F1-9DB7-2E5B1408ED77}" type="pres">
      <dgm:prSet presAssocID="{8366B1CF-D508-449B-9910-AEE4EE5C1A8F}" presName="node" presStyleLbl="node1" presStyleIdx="2" presStyleCnt="3">
        <dgm:presLayoutVars>
          <dgm:bulletEnabled val="1"/>
        </dgm:presLayoutVars>
      </dgm:prSet>
      <dgm:spPr/>
    </dgm:pt>
  </dgm:ptLst>
  <dgm:cxnLst>
    <dgm:cxn modelId="{1F2F950B-DD62-46B1-9B08-6445BDAD00BF}" type="presOf" srcId="{822B70AC-BC05-49FA-8535-CBF21C131482}" destId="{8B324E54-AC9F-49CE-98A9-A63CB289B7F7}" srcOrd="1" destOrd="0" presId="urn:microsoft.com/office/officeart/2005/8/layout/process1"/>
    <dgm:cxn modelId="{A9181E17-DCB1-4DEF-9609-A74368CF26B9}" type="presOf" srcId="{822B70AC-BC05-49FA-8535-CBF21C131482}" destId="{785E5A12-A0EA-4547-A32A-F85CEC1AD77F}" srcOrd="0" destOrd="0" presId="urn:microsoft.com/office/officeart/2005/8/layout/process1"/>
    <dgm:cxn modelId="{D4596720-5E7C-44BE-8206-1075F950D227}" type="presOf" srcId="{3C3BE4EF-3ABB-438B-88FC-AF6DA48AC27A}" destId="{013912E4-9595-4163-8EFA-D5697F5C9EB3}" srcOrd="0" destOrd="0" presId="urn:microsoft.com/office/officeart/2005/8/layout/process1"/>
    <dgm:cxn modelId="{378E2A38-9458-40C9-B8AD-C9529DC56C2C}" type="presOf" srcId="{CD61297A-F06D-4A0A-B0EE-4F46E5A69232}" destId="{30FBAD98-9DE4-438D-B556-F7683B095F46}" srcOrd="0" destOrd="0" presId="urn:microsoft.com/office/officeart/2005/8/layout/process1"/>
    <dgm:cxn modelId="{9B0F244A-693F-4DC7-9BA6-B96265D270DD}" type="presOf" srcId="{8366B1CF-D508-449B-9910-AEE4EE5C1A8F}" destId="{DDCA5B62-7A10-40F1-9DB7-2E5B1408ED77}" srcOrd="0" destOrd="0" presId="urn:microsoft.com/office/officeart/2005/8/layout/process1"/>
    <dgm:cxn modelId="{F5D9C28B-57CF-423E-A521-A28CEF71C852}" type="presOf" srcId="{52384457-F00B-41E3-9358-B63E00C10DAB}" destId="{520A02A2-2F4B-4CCD-A82D-CD18AB83A504}" srcOrd="0" destOrd="0" presId="urn:microsoft.com/office/officeart/2005/8/layout/process1"/>
    <dgm:cxn modelId="{B3BAC992-76A1-4CCA-8F12-172F26CA1D6E}" type="presOf" srcId="{CD61297A-F06D-4A0A-B0EE-4F46E5A69232}" destId="{4E8B44D3-00A7-477B-84DD-4E178BFAF7BE}" srcOrd="1" destOrd="0" presId="urn:microsoft.com/office/officeart/2005/8/layout/process1"/>
    <dgm:cxn modelId="{2AB5EAB1-FC28-492C-BA09-C5430403F0CD}" type="presOf" srcId="{82935286-8F60-4C38-A43C-717932817DAC}" destId="{7E12C37A-6580-4396-91E6-80D38B4AD578}" srcOrd="0" destOrd="0" presId="urn:microsoft.com/office/officeart/2005/8/layout/process1"/>
    <dgm:cxn modelId="{3518B0C1-978A-40ED-8600-9DD82C60EDC1}" srcId="{52384457-F00B-41E3-9358-B63E00C10DAB}" destId="{8366B1CF-D508-449B-9910-AEE4EE5C1A8F}" srcOrd="2" destOrd="0" parTransId="{E3C5EC09-B974-424A-BA01-EA081DE57E4C}" sibTransId="{7AB9D326-84BC-43F1-9795-05A6DD6FBD56}"/>
    <dgm:cxn modelId="{0F9FBFED-40DD-484C-A05E-C446873D6970}" srcId="{52384457-F00B-41E3-9358-B63E00C10DAB}" destId="{82935286-8F60-4C38-A43C-717932817DAC}" srcOrd="1" destOrd="0" parTransId="{48AD60C5-4D16-49D2-9280-66D802B563E7}" sibTransId="{CD61297A-F06D-4A0A-B0EE-4F46E5A69232}"/>
    <dgm:cxn modelId="{D07139F6-4FD1-4318-B89B-8C273B2EE330}" srcId="{52384457-F00B-41E3-9358-B63E00C10DAB}" destId="{3C3BE4EF-3ABB-438B-88FC-AF6DA48AC27A}" srcOrd="0" destOrd="0" parTransId="{541583F3-93B9-48E4-8FAC-314E50CF13DB}" sibTransId="{822B70AC-BC05-49FA-8535-CBF21C131482}"/>
    <dgm:cxn modelId="{0A372533-DE5C-4976-90CC-65697D14916C}" type="presParOf" srcId="{520A02A2-2F4B-4CCD-A82D-CD18AB83A504}" destId="{013912E4-9595-4163-8EFA-D5697F5C9EB3}" srcOrd="0" destOrd="0" presId="urn:microsoft.com/office/officeart/2005/8/layout/process1"/>
    <dgm:cxn modelId="{5FC4330E-742D-4862-B9E1-33C56924A49F}" type="presParOf" srcId="{520A02A2-2F4B-4CCD-A82D-CD18AB83A504}" destId="{785E5A12-A0EA-4547-A32A-F85CEC1AD77F}" srcOrd="1" destOrd="0" presId="urn:microsoft.com/office/officeart/2005/8/layout/process1"/>
    <dgm:cxn modelId="{F8CE2470-565C-4820-99E7-C6059CDC084A}" type="presParOf" srcId="{785E5A12-A0EA-4547-A32A-F85CEC1AD77F}" destId="{8B324E54-AC9F-49CE-98A9-A63CB289B7F7}" srcOrd="0" destOrd="0" presId="urn:microsoft.com/office/officeart/2005/8/layout/process1"/>
    <dgm:cxn modelId="{FBB31DAE-CB72-4981-85BB-C76CFEA8843D}" type="presParOf" srcId="{520A02A2-2F4B-4CCD-A82D-CD18AB83A504}" destId="{7E12C37A-6580-4396-91E6-80D38B4AD578}" srcOrd="2" destOrd="0" presId="urn:microsoft.com/office/officeart/2005/8/layout/process1"/>
    <dgm:cxn modelId="{23A27042-1F60-4A36-AC11-46BBCA194862}" type="presParOf" srcId="{520A02A2-2F4B-4CCD-A82D-CD18AB83A504}" destId="{30FBAD98-9DE4-438D-B556-F7683B095F46}" srcOrd="3" destOrd="0" presId="urn:microsoft.com/office/officeart/2005/8/layout/process1"/>
    <dgm:cxn modelId="{E06BC2A3-1F46-4192-A55C-C981529EE53D}" type="presParOf" srcId="{30FBAD98-9DE4-438D-B556-F7683B095F46}" destId="{4E8B44D3-00A7-477B-84DD-4E178BFAF7BE}" srcOrd="0" destOrd="0" presId="urn:microsoft.com/office/officeart/2005/8/layout/process1"/>
    <dgm:cxn modelId="{7DB96AFB-F722-42CC-B68F-24BFE1A420DB}" type="presParOf" srcId="{520A02A2-2F4B-4CCD-A82D-CD18AB83A504}" destId="{DDCA5B62-7A10-40F1-9DB7-2E5B1408ED77}"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384457-F00B-41E3-9358-B63E00C10DAB}" type="doc">
      <dgm:prSet loTypeId="urn:microsoft.com/office/officeart/2005/8/layout/process1" loCatId="process" qsTypeId="urn:microsoft.com/office/officeart/2005/8/quickstyle/simple1" qsCatId="simple" csTypeId="urn:microsoft.com/office/officeart/2005/8/colors/accent1_2" csCatId="accent1" phldr="1"/>
      <dgm:spPr/>
    </dgm:pt>
    <dgm:pt modelId="{3C3BE4EF-3ABB-438B-88FC-AF6DA48AC27A}">
      <dgm:prSet phldrT="[Text]" custT="1"/>
      <dgm:spPr/>
      <dgm:t>
        <a:bodyPr/>
        <a:lstStyle/>
        <a:p>
          <a:r>
            <a:rPr lang="en-US" sz="1400" dirty="0"/>
            <a:t>Technician</a:t>
          </a:r>
        </a:p>
      </dgm:t>
    </dgm:pt>
    <dgm:pt modelId="{541583F3-93B9-48E4-8FAC-314E50CF13DB}" type="parTrans" cxnId="{D07139F6-4FD1-4318-B89B-8C273B2EE330}">
      <dgm:prSet/>
      <dgm:spPr/>
      <dgm:t>
        <a:bodyPr/>
        <a:lstStyle/>
        <a:p>
          <a:endParaRPr lang="en-US" sz="1100"/>
        </a:p>
      </dgm:t>
    </dgm:pt>
    <dgm:pt modelId="{822B70AC-BC05-49FA-8535-CBF21C131482}" type="sibTrans" cxnId="{D07139F6-4FD1-4318-B89B-8C273B2EE330}">
      <dgm:prSet custT="1"/>
      <dgm:spPr/>
      <dgm:t>
        <a:bodyPr/>
        <a:lstStyle/>
        <a:p>
          <a:endParaRPr lang="en-US" sz="1100"/>
        </a:p>
      </dgm:t>
    </dgm:pt>
    <dgm:pt modelId="{82935286-8F60-4C38-A43C-717932817DAC}">
      <dgm:prSet phldrT="[Text]" custT="1"/>
      <dgm:spPr/>
      <dgm:t>
        <a:bodyPr/>
        <a:lstStyle/>
        <a:p>
          <a:r>
            <a:rPr lang="en-US" sz="1400" dirty="0"/>
            <a:t>Senior Technician (Lead)</a:t>
          </a:r>
        </a:p>
      </dgm:t>
    </dgm:pt>
    <dgm:pt modelId="{48AD60C5-4D16-49D2-9280-66D802B563E7}" type="parTrans" cxnId="{0F9FBFED-40DD-484C-A05E-C446873D6970}">
      <dgm:prSet/>
      <dgm:spPr/>
      <dgm:t>
        <a:bodyPr/>
        <a:lstStyle/>
        <a:p>
          <a:endParaRPr lang="en-US" sz="1100"/>
        </a:p>
      </dgm:t>
    </dgm:pt>
    <dgm:pt modelId="{CD61297A-F06D-4A0A-B0EE-4F46E5A69232}" type="sibTrans" cxnId="{0F9FBFED-40DD-484C-A05E-C446873D6970}">
      <dgm:prSet custT="1"/>
      <dgm:spPr/>
      <dgm:t>
        <a:bodyPr/>
        <a:lstStyle/>
        <a:p>
          <a:endParaRPr lang="en-US" sz="1100"/>
        </a:p>
      </dgm:t>
    </dgm:pt>
    <dgm:pt modelId="{8366B1CF-D508-449B-9910-AEE4EE5C1A8F}">
      <dgm:prSet phldrT="[Text]" custT="1"/>
      <dgm:spPr/>
      <dgm:t>
        <a:bodyPr/>
        <a:lstStyle/>
        <a:p>
          <a:r>
            <a:rPr lang="en-US" sz="1400" dirty="0"/>
            <a:t>Supervisor</a:t>
          </a:r>
        </a:p>
      </dgm:t>
    </dgm:pt>
    <dgm:pt modelId="{E3C5EC09-B974-424A-BA01-EA081DE57E4C}" type="parTrans" cxnId="{3518B0C1-978A-40ED-8600-9DD82C60EDC1}">
      <dgm:prSet/>
      <dgm:spPr/>
      <dgm:t>
        <a:bodyPr/>
        <a:lstStyle/>
        <a:p>
          <a:endParaRPr lang="en-US" sz="1100"/>
        </a:p>
      </dgm:t>
    </dgm:pt>
    <dgm:pt modelId="{7AB9D326-84BC-43F1-9795-05A6DD6FBD56}" type="sibTrans" cxnId="{3518B0C1-978A-40ED-8600-9DD82C60EDC1}">
      <dgm:prSet/>
      <dgm:spPr/>
      <dgm:t>
        <a:bodyPr/>
        <a:lstStyle/>
        <a:p>
          <a:endParaRPr lang="en-US" sz="1100"/>
        </a:p>
      </dgm:t>
    </dgm:pt>
    <dgm:pt modelId="{520A02A2-2F4B-4CCD-A82D-CD18AB83A504}" type="pres">
      <dgm:prSet presAssocID="{52384457-F00B-41E3-9358-B63E00C10DAB}" presName="Name0" presStyleCnt="0">
        <dgm:presLayoutVars>
          <dgm:dir/>
          <dgm:resizeHandles val="exact"/>
        </dgm:presLayoutVars>
      </dgm:prSet>
      <dgm:spPr/>
    </dgm:pt>
    <dgm:pt modelId="{013912E4-9595-4163-8EFA-D5697F5C9EB3}" type="pres">
      <dgm:prSet presAssocID="{3C3BE4EF-3ABB-438B-88FC-AF6DA48AC27A}" presName="node" presStyleLbl="node1" presStyleIdx="0" presStyleCnt="3" custLinFactNeighborX="-1302" custLinFactNeighborY="-42516">
        <dgm:presLayoutVars>
          <dgm:bulletEnabled val="1"/>
        </dgm:presLayoutVars>
      </dgm:prSet>
      <dgm:spPr/>
    </dgm:pt>
    <dgm:pt modelId="{785E5A12-A0EA-4547-A32A-F85CEC1AD77F}" type="pres">
      <dgm:prSet presAssocID="{822B70AC-BC05-49FA-8535-CBF21C131482}" presName="sibTrans" presStyleLbl="sibTrans2D1" presStyleIdx="0" presStyleCnt="2"/>
      <dgm:spPr/>
    </dgm:pt>
    <dgm:pt modelId="{8B324E54-AC9F-49CE-98A9-A63CB289B7F7}" type="pres">
      <dgm:prSet presAssocID="{822B70AC-BC05-49FA-8535-CBF21C131482}" presName="connectorText" presStyleLbl="sibTrans2D1" presStyleIdx="0" presStyleCnt="2"/>
      <dgm:spPr/>
    </dgm:pt>
    <dgm:pt modelId="{7E12C37A-6580-4396-91E6-80D38B4AD578}" type="pres">
      <dgm:prSet presAssocID="{82935286-8F60-4C38-A43C-717932817DAC}" presName="node" presStyleLbl="node1" presStyleIdx="1" presStyleCnt="3">
        <dgm:presLayoutVars>
          <dgm:bulletEnabled val="1"/>
        </dgm:presLayoutVars>
      </dgm:prSet>
      <dgm:spPr/>
    </dgm:pt>
    <dgm:pt modelId="{30FBAD98-9DE4-438D-B556-F7683B095F46}" type="pres">
      <dgm:prSet presAssocID="{CD61297A-F06D-4A0A-B0EE-4F46E5A69232}" presName="sibTrans" presStyleLbl="sibTrans2D1" presStyleIdx="1" presStyleCnt="2"/>
      <dgm:spPr/>
    </dgm:pt>
    <dgm:pt modelId="{4E8B44D3-00A7-477B-84DD-4E178BFAF7BE}" type="pres">
      <dgm:prSet presAssocID="{CD61297A-F06D-4A0A-B0EE-4F46E5A69232}" presName="connectorText" presStyleLbl="sibTrans2D1" presStyleIdx="1" presStyleCnt="2"/>
      <dgm:spPr/>
    </dgm:pt>
    <dgm:pt modelId="{DDCA5B62-7A10-40F1-9DB7-2E5B1408ED77}" type="pres">
      <dgm:prSet presAssocID="{8366B1CF-D508-449B-9910-AEE4EE5C1A8F}" presName="node" presStyleLbl="node1" presStyleIdx="2" presStyleCnt="3">
        <dgm:presLayoutVars>
          <dgm:bulletEnabled val="1"/>
        </dgm:presLayoutVars>
      </dgm:prSet>
      <dgm:spPr/>
    </dgm:pt>
  </dgm:ptLst>
  <dgm:cxnLst>
    <dgm:cxn modelId="{1F2F950B-DD62-46B1-9B08-6445BDAD00BF}" type="presOf" srcId="{822B70AC-BC05-49FA-8535-CBF21C131482}" destId="{8B324E54-AC9F-49CE-98A9-A63CB289B7F7}" srcOrd="1" destOrd="0" presId="urn:microsoft.com/office/officeart/2005/8/layout/process1"/>
    <dgm:cxn modelId="{A9181E17-DCB1-4DEF-9609-A74368CF26B9}" type="presOf" srcId="{822B70AC-BC05-49FA-8535-CBF21C131482}" destId="{785E5A12-A0EA-4547-A32A-F85CEC1AD77F}" srcOrd="0" destOrd="0" presId="urn:microsoft.com/office/officeart/2005/8/layout/process1"/>
    <dgm:cxn modelId="{D4596720-5E7C-44BE-8206-1075F950D227}" type="presOf" srcId="{3C3BE4EF-3ABB-438B-88FC-AF6DA48AC27A}" destId="{013912E4-9595-4163-8EFA-D5697F5C9EB3}" srcOrd="0" destOrd="0" presId="urn:microsoft.com/office/officeart/2005/8/layout/process1"/>
    <dgm:cxn modelId="{378E2A38-9458-40C9-B8AD-C9529DC56C2C}" type="presOf" srcId="{CD61297A-F06D-4A0A-B0EE-4F46E5A69232}" destId="{30FBAD98-9DE4-438D-B556-F7683B095F46}" srcOrd="0" destOrd="0" presId="urn:microsoft.com/office/officeart/2005/8/layout/process1"/>
    <dgm:cxn modelId="{9B0F244A-693F-4DC7-9BA6-B96265D270DD}" type="presOf" srcId="{8366B1CF-D508-449B-9910-AEE4EE5C1A8F}" destId="{DDCA5B62-7A10-40F1-9DB7-2E5B1408ED77}" srcOrd="0" destOrd="0" presId="urn:microsoft.com/office/officeart/2005/8/layout/process1"/>
    <dgm:cxn modelId="{F5D9C28B-57CF-423E-A521-A28CEF71C852}" type="presOf" srcId="{52384457-F00B-41E3-9358-B63E00C10DAB}" destId="{520A02A2-2F4B-4CCD-A82D-CD18AB83A504}" srcOrd="0" destOrd="0" presId="urn:microsoft.com/office/officeart/2005/8/layout/process1"/>
    <dgm:cxn modelId="{B3BAC992-76A1-4CCA-8F12-172F26CA1D6E}" type="presOf" srcId="{CD61297A-F06D-4A0A-B0EE-4F46E5A69232}" destId="{4E8B44D3-00A7-477B-84DD-4E178BFAF7BE}" srcOrd="1" destOrd="0" presId="urn:microsoft.com/office/officeart/2005/8/layout/process1"/>
    <dgm:cxn modelId="{2AB5EAB1-FC28-492C-BA09-C5430403F0CD}" type="presOf" srcId="{82935286-8F60-4C38-A43C-717932817DAC}" destId="{7E12C37A-6580-4396-91E6-80D38B4AD578}" srcOrd="0" destOrd="0" presId="urn:microsoft.com/office/officeart/2005/8/layout/process1"/>
    <dgm:cxn modelId="{3518B0C1-978A-40ED-8600-9DD82C60EDC1}" srcId="{52384457-F00B-41E3-9358-B63E00C10DAB}" destId="{8366B1CF-D508-449B-9910-AEE4EE5C1A8F}" srcOrd="2" destOrd="0" parTransId="{E3C5EC09-B974-424A-BA01-EA081DE57E4C}" sibTransId="{7AB9D326-84BC-43F1-9795-05A6DD6FBD56}"/>
    <dgm:cxn modelId="{0F9FBFED-40DD-484C-A05E-C446873D6970}" srcId="{52384457-F00B-41E3-9358-B63E00C10DAB}" destId="{82935286-8F60-4C38-A43C-717932817DAC}" srcOrd="1" destOrd="0" parTransId="{48AD60C5-4D16-49D2-9280-66D802B563E7}" sibTransId="{CD61297A-F06D-4A0A-B0EE-4F46E5A69232}"/>
    <dgm:cxn modelId="{D07139F6-4FD1-4318-B89B-8C273B2EE330}" srcId="{52384457-F00B-41E3-9358-B63E00C10DAB}" destId="{3C3BE4EF-3ABB-438B-88FC-AF6DA48AC27A}" srcOrd="0" destOrd="0" parTransId="{541583F3-93B9-48E4-8FAC-314E50CF13DB}" sibTransId="{822B70AC-BC05-49FA-8535-CBF21C131482}"/>
    <dgm:cxn modelId="{0A372533-DE5C-4976-90CC-65697D14916C}" type="presParOf" srcId="{520A02A2-2F4B-4CCD-A82D-CD18AB83A504}" destId="{013912E4-9595-4163-8EFA-D5697F5C9EB3}" srcOrd="0" destOrd="0" presId="urn:microsoft.com/office/officeart/2005/8/layout/process1"/>
    <dgm:cxn modelId="{5FC4330E-742D-4862-B9E1-33C56924A49F}" type="presParOf" srcId="{520A02A2-2F4B-4CCD-A82D-CD18AB83A504}" destId="{785E5A12-A0EA-4547-A32A-F85CEC1AD77F}" srcOrd="1" destOrd="0" presId="urn:microsoft.com/office/officeart/2005/8/layout/process1"/>
    <dgm:cxn modelId="{F8CE2470-565C-4820-99E7-C6059CDC084A}" type="presParOf" srcId="{785E5A12-A0EA-4547-A32A-F85CEC1AD77F}" destId="{8B324E54-AC9F-49CE-98A9-A63CB289B7F7}" srcOrd="0" destOrd="0" presId="urn:microsoft.com/office/officeart/2005/8/layout/process1"/>
    <dgm:cxn modelId="{FBB31DAE-CB72-4981-85BB-C76CFEA8843D}" type="presParOf" srcId="{520A02A2-2F4B-4CCD-A82D-CD18AB83A504}" destId="{7E12C37A-6580-4396-91E6-80D38B4AD578}" srcOrd="2" destOrd="0" presId="urn:microsoft.com/office/officeart/2005/8/layout/process1"/>
    <dgm:cxn modelId="{23A27042-1F60-4A36-AC11-46BBCA194862}" type="presParOf" srcId="{520A02A2-2F4B-4CCD-A82D-CD18AB83A504}" destId="{30FBAD98-9DE4-438D-B556-F7683B095F46}" srcOrd="3" destOrd="0" presId="urn:microsoft.com/office/officeart/2005/8/layout/process1"/>
    <dgm:cxn modelId="{E06BC2A3-1F46-4192-A55C-C981529EE53D}" type="presParOf" srcId="{30FBAD98-9DE4-438D-B556-F7683B095F46}" destId="{4E8B44D3-00A7-477B-84DD-4E178BFAF7BE}" srcOrd="0" destOrd="0" presId="urn:microsoft.com/office/officeart/2005/8/layout/process1"/>
    <dgm:cxn modelId="{7DB96AFB-F722-42CC-B68F-24BFE1A420DB}" type="presParOf" srcId="{520A02A2-2F4B-4CCD-A82D-CD18AB83A504}" destId="{DDCA5B62-7A10-40F1-9DB7-2E5B1408ED77}" srcOrd="4"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46529A-A563-44C3-8F3F-46493C9D5657}"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8E0D67C2-FD43-4213-8D1F-684B27092433}">
      <dgm:prSet phldrT="[Text]"/>
      <dgm:spPr/>
      <dgm:t>
        <a:bodyPr/>
        <a:lstStyle/>
        <a:p>
          <a:r>
            <a:rPr lang="en-US" dirty="0"/>
            <a:t>Owner</a:t>
          </a:r>
        </a:p>
      </dgm:t>
    </dgm:pt>
    <dgm:pt modelId="{2D6502D6-AEFF-47B9-926C-CEA069766F5F}" type="parTrans" cxnId="{081277BF-A210-47B3-BA83-291E6DB9B018}">
      <dgm:prSet/>
      <dgm:spPr/>
      <dgm:t>
        <a:bodyPr/>
        <a:lstStyle/>
        <a:p>
          <a:endParaRPr lang="en-US"/>
        </a:p>
      </dgm:t>
    </dgm:pt>
    <dgm:pt modelId="{C73D1A9F-EFF6-4F27-933C-89C05BAC6473}" type="sibTrans" cxnId="{081277BF-A210-47B3-BA83-291E6DB9B018}">
      <dgm:prSet/>
      <dgm:spPr/>
      <dgm:t>
        <a:bodyPr/>
        <a:lstStyle/>
        <a:p>
          <a:endParaRPr lang="en-US"/>
        </a:p>
      </dgm:t>
    </dgm:pt>
    <dgm:pt modelId="{C11C5259-3B34-49DA-AE6F-0359950A7A10}">
      <dgm:prSet phldrT="[Text]"/>
      <dgm:spPr/>
      <dgm:t>
        <a:bodyPr/>
        <a:lstStyle/>
        <a:p>
          <a:r>
            <a:rPr lang="en-US" b="0" dirty="0">
              <a:solidFill>
                <a:schemeClr val="accent1"/>
              </a:solidFill>
              <a:latin typeface="+mn-lt"/>
              <a:cs typeface="+mn-cs"/>
            </a:rPr>
            <a:t>Developed a skills matrix</a:t>
          </a:r>
          <a:endParaRPr lang="en-US" dirty="0"/>
        </a:p>
      </dgm:t>
    </dgm:pt>
    <dgm:pt modelId="{ADE8C9CB-F84C-482B-B09E-60399086DD01}" type="parTrans" cxnId="{2273674B-3CEB-4591-B242-3A3CCD946246}">
      <dgm:prSet/>
      <dgm:spPr/>
      <dgm:t>
        <a:bodyPr/>
        <a:lstStyle/>
        <a:p>
          <a:endParaRPr lang="en-US"/>
        </a:p>
      </dgm:t>
    </dgm:pt>
    <dgm:pt modelId="{2F8817ED-C5FF-4E8E-B30A-779ED5109D59}" type="sibTrans" cxnId="{2273674B-3CEB-4591-B242-3A3CCD946246}">
      <dgm:prSet/>
      <dgm:spPr/>
      <dgm:t>
        <a:bodyPr/>
        <a:lstStyle/>
        <a:p>
          <a:endParaRPr lang="en-US"/>
        </a:p>
      </dgm:t>
    </dgm:pt>
    <dgm:pt modelId="{951CDD5E-E81F-4137-9148-A0C10EE44964}">
      <dgm:prSet phldrT="[Text]"/>
      <dgm:spPr/>
      <dgm:t>
        <a:bodyPr/>
        <a:lstStyle/>
        <a:p>
          <a:r>
            <a:rPr lang="en-US" b="0" dirty="0">
              <a:solidFill>
                <a:schemeClr val="accent1"/>
              </a:solidFill>
              <a:latin typeface="+mn-lt"/>
              <a:cs typeface="+mn-cs"/>
            </a:rPr>
            <a:t>Criticality assessment based on knowledge and skill priorities</a:t>
          </a:r>
          <a:endParaRPr lang="en-US" dirty="0"/>
        </a:p>
      </dgm:t>
    </dgm:pt>
    <dgm:pt modelId="{D87D304D-830A-4DB4-83B4-F9431D44E4F4}" type="parTrans" cxnId="{E0D42EAD-0B0A-4D75-A3ED-AD4E737CDF76}">
      <dgm:prSet/>
      <dgm:spPr/>
      <dgm:t>
        <a:bodyPr/>
        <a:lstStyle/>
        <a:p>
          <a:endParaRPr lang="en-US"/>
        </a:p>
      </dgm:t>
    </dgm:pt>
    <dgm:pt modelId="{B0DCDBAA-241A-4ACC-85AD-9C523F136A11}" type="sibTrans" cxnId="{E0D42EAD-0B0A-4D75-A3ED-AD4E737CDF76}">
      <dgm:prSet/>
      <dgm:spPr/>
      <dgm:t>
        <a:bodyPr/>
        <a:lstStyle/>
        <a:p>
          <a:endParaRPr lang="en-US"/>
        </a:p>
      </dgm:t>
    </dgm:pt>
    <dgm:pt modelId="{C3C7ABED-71C0-46CC-B7BE-4247FC02398A}">
      <dgm:prSet phldrT="[Text]"/>
      <dgm:spPr/>
      <dgm:t>
        <a:bodyPr/>
        <a:lstStyle/>
        <a:p>
          <a:r>
            <a:rPr lang="en-US" dirty="0"/>
            <a:t>External Support Team</a:t>
          </a:r>
        </a:p>
      </dgm:t>
    </dgm:pt>
    <dgm:pt modelId="{122A4A9B-D54E-4289-829C-C81B62DE7A5D}" type="parTrans" cxnId="{03E19B99-C1A8-458F-8477-F0E80657D6F0}">
      <dgm:prSet/>
      <dgm:spPr/>
      <dgm:t>
        <a:bodyPr/>
        <a:lstStyle/>
        <a:p>
          <a:endParaRPr lang="en-US"/>
        </a:p>
      </dgm:t>
    </dgm:pt>
    <dgm:pt modelId="{4AC6BD07-9D52-4D38-832B-A4D09521148D}" type="sibTrans" cxnId="{03E19B99-C1A8-458F-8477-F0E80657D6F0}">
      <dgm:prSet/>
      <dgm:spPr/>
      <dgm:t>
        <a:bodyPr/>
        <a:lstStyle/>
        <a:p>
          <a:endParaRPr lang="en-US"/>
        </a:p>
      </dgm:t>
    </dgm:pt>
    <dgm:pt modelId="{7FF3E957-F2C9-4421-BB25-AFAE8C993942}">
      <dgm:prSet phldrT="[Text]"/>
      <dgm:spPr/>
      <dgm:t>
        <a:bodyPr/>
        <a:lstStyle/>
        <a:p>
          <a:r>
            <a:rPr lang="en-US" b="0" dirty="0">
              <a:solidFill>
                <a:schemeClr val="accent1"/>
              </a:solidFill>
            </a:rPr>
            <a:t>Collected existing documents (SOPs, Guidelines, Job aids, etc.)</a:t>
          </a:r>
          <a:endParaRPr lang="en-US" dirty="0"/>
        </a:p>
      </dgm:t>
    </dgm:pt>
    <dgm:pt modelId="{D5B8096B-C35A-4C69-88DC-CA35EA92580D}" type="parTrans" cxnId="{B6CE7DE6-3C26-43E1-82C1-6A38289B1E16}">
      <dgm:prSet/>
      <dgm:spPr/>
      <dgm:t>
        <a:bodyPr/>
        <a:lstStyle/>
        <a:p>
          <a:endParaRPr lang="en-US"/>
        </a:p>
      </dgm:t>
    </dgm:pt>
    <dgm:pt modelId="{CB68D849-4ECA-445E-95D8-92A3820D9A45}" type="sibTrans" cxnId="{B6CE7DE6-3C26-43E1-82C1-6A38289B1E16}">
      <dgm:prSet/>
      <dgm:spPr/>
      <dgm:t>
        <a:bodyPr/>
        <a:lstStyle/>
        <a:p>
          <a:endParaRPr lang="en-US"/>
        </a:p>
      </dgm:t>
    </dgm:pt>
    <dgm:pt modelId="{E4079646-936E-47CB-84B8-1DE5AF43DBAA}">
      <dgm:prSet phldrT="[Text]"/>
      <dgm:spPr/>
      <dgm:t>
        <a:bodyPr/>
        <a:lstStyle/>
        <a:p>
          <a:r>
            <a:rPr lang="en-US" b="0" dirty="0">
              <a:solidFill>
                <a:schemeClr val="accent1"/>
              </a:solidFill>
            </a:rPr>
            <a:t>Organized needs by braining storming events with SMEs</a:t>
          </a:r>
          <a:endParaRPr lang="en-US" dirty="0"/>
        </a:p>
      </dgm:t>
    </dgm:pt>
    <dgm:pt modelId="{99953DBC-CDE2-4DA0-BC79-E046F184B439}" type="parTrans" cxnId="{C27C78D0-CD9C-455A-A2E4-1A978F1CB225}">
      <dgm:prSet/>
      <dgm:spPr/>
      <dgm:t>
        <a:bodyPr/>
        <a:lstStyle/>
        <a:p>
          <a:endParaRPr lang="en-US"/>
        </a:p>
      </dgm:t>
    </dgm:pt>
    <dgm:pt modelId="{BF5A2FC1-E6F4-4696-93A5-4ED828DDEE84}" type="sibTrans" cxnId="{C27C78D0-CD9C-455A-A2E4-1A978F1CB225}">
      <dgm:prSet/>
      <dgm:spPr/>
      <dgm:t>
        <a:bodyPr/>
        <a:lstStyle/>
        <a:p>
          <a:endParaRPr lang="en-US"/>
        </a:p>
      </dgm:t>
    </dgm:pt>
    <dgm:pt modelId="{7D9C3CFD-BCAD-4A27-90CD-FB3EFB058BEE}">
      <dgm:prSet phldrT="[Text]"/>
      <dgm:spPr/>
      <dgm:t>
        <a:bodyPr/>
        <a:lstStyle/>
        <a:p>
          <a:r>
            <a:rPr lang="en-US" b="0" dirty="0">
              <a:solidFill>
                <a:schemeClr val="accent1"/>
              </a:solidFill>
              <a:latin typeface="+mn-lt"/>
              <a:cs typeface="+mn-cs"/>
            </a:rPr>
            <a:t>How many people do we need?</a:t>
          </a:r>
          <a:endParaRPr lang="en-US" dirty="0"/>
        </a:p>
      </dgm:t>
    </dgm:pt>
    <dgm:pt modelId="{3EB47D8B-5055-4A5C-A26B-15EC59C44494}" type="parTrans" cxnId="{0CF5366F-3327-401E-B418-04487FC2157A}">
      <dgm:prSet/>
      <dgm:spPr/>
      <dgm:t>
        <a:bodyPr/>
        <a:lstStyle/>
        <a:p>
          <a:endParaRPr lang="en-US"/>
        </a:p>
      </dgm:t>
    </dgm:pt>
    <dgm:pt modelId="{851F3A8D-86A6-4417-B4E2-5F375BEB73C3}" type="sibTrans" cxnId="{0CF5366F-3327-401E-B418-04487FC2157A}">
      <dgm:prSet/>
      <dgm:spPr/>
      <dgm:t>
        <a:bodyPr/>
        <a:lstStyle/>
        <a:p>
          <a:endParaRPr lang="en-US"/>
        </a:p>
      </dgm:t>
    </dgm:pt>
    <dgm:pt modelId="{B983C94D-7813-420B-AE48-B173030C3559}">
      <dgm:prSet phldrT="[Text]"/>
      <dgm:spPr/>
      <dgm:t>
        <a:bodyPr/>
        <a:lstStyle/>
        <a:p>
          <a:r>
            <a:rPr lang="en-US" b="0" dirty="0">
              <a:solidFill>
                <a:schemeClr val="accent1"/>
              </a:solidFill>
              <a:latin typeface="+mn-lt"/>
              <a:cs typeface="+mn-cs"/>
            </a:rPr>
            <a:t>Assess the current staff against the needs (gap analysis)</a:t>
          </a:r>
          <a:endParaRPr lang="en-US" dirty="0"/>
        </a:p>
      </dgm:t>
    </dgm:pt>
    <dgm:pt modelId="{94C62F1E-8F70-4ED1-B925-5F2448D6AE84}" type="parTrans" cxnId="{A42FA74A-21C4-4A98-A7EF-D0DCA5BAF54C}">
      <dgm:prSet/>
      <dgm:spPr/>
      <dgm:t>
        <a:bodyPr/>
        <a:lstStyle/>
        <a:p>
          <a:endParaRPr lang="en-US"/>
        </a:p>
      </dgm:t>
    </dgm:pt>
    <dgm:pt modelId="{8F2FE0C8-23D6-46EF-8F90-20A9448ACB84}" type="sibTrans" cxnId="{A42FA74A-21C4-4A98-A7EF-D0DCA5BAF54C}">
      <dgm:prSet/>
      <dgm:spPr/>
      <dgm:t>
        <a:bodyPr/>
        <a:lstStyle/>
        <a:p>
          <a:endParaRPr lang="en-US"/>
        </a:p>
      </dgm:t>
    </dgm:pt>
    <dgm:pt modelId="{DB0DC8CE-190F-48FE-BF44-B5FC755D1670}">
      <dgm:prSet phldrT="[Text]"/>
      <dgm:spPr/>
      <dgm:t>
        <a:bodyPr/>
        <a:lstStyle/>
        <a:p>
          <a:r>
            <a:rPr lang="en-US" b="0" dirty="0">
              <a:solidFill>
                <a:schemeClr val="accent1"/>
              </a:solidFill>
              <a:latin typeface="+mn-lt"/>
              <a:cs typeface="+mn-cs"/>
            </a:rPr>
            <a:t>Look for external expertise / support to assist in program development</a:t>
          </a:r>
          <a:endParaRPr lang="en-US" dirty="0"/>
        </a:p>
      </dgm:t>
    </dgm:pt>
    <dgm:pt modelId="{78EA03BB-8973-4767-93B7-0EAE47C9F49B}" type="parTrans" cxnId="{5F46FE5B-9687-48EB-8930-1E03EA66DC09}">
      <dgm:prSet/>
      <dgm:spPr/>
      <dgm:t>
        <a:bodyPr/>
        <a:lstStyle/>
        <a:p>
          <a:endParaRPr lang="en-US"/>
        </a:p>
      </dgm:t>
    </dgm:pt>
    <dgm:pt modelId="{FA073257-13A0-4763-8269-F9E4C322E858}" type="sibTrans" cxnId="{5F46FE5B-9687-48EB-8930-1E03EA66DC09}">
      <dgm:prSet/>
      <dgm:spPr/>
      <dgm:t>
        <a:bodyPr/>
        <a:lstStyle/>
        <a:p>
          <a:endParaRPr lang="en-US"/>
        </a:p>
      </dgm:t>
    </dgm:pt>
    <dgm:pt modelId="{88532363-277B-4F30-9230-9026D68B0D82}">
      <dgm:prSet/>
      <dgm:spPr/>
      <dgm:t>
        <a:bodyPr/>
        <a:lstStyle/>
        <a:p>
          <a:r>
            <a:rPr lang="en-US" b="0" dirty="0">
              <a:solidFill>
                <a:schemeClr val="accent1"/>
              </a:solidFill>
            </a:rPr>
            <a:t>Applied industry standards</a:t>
          </a:r>
        </a:p>
      </dgm:t>
    </dgm:pt>
    <dgm:pt modelId="{E673A0A4-E3BD-46F8-9A73-87B52194C309}" type="parTrans" cxnId="{582210CB-6584-41A9-AFEA-D77A25EF5867}">
      <dgm:prSet/>
      <dgm:spPr/>
      <dgm:t>
        <a:bodyPr/>
        <a:lstStyle/>
        <a:p>
          <a:endParaRPr lang="en-US"/>
        </a:p>
      </dgm:t>
    </dgm:pt>
    <dgm:pt modelId="{591CC6B3-988C-4E2D-8FF6-FAABD668DC2C}" type="sibTrans" cxnId="{582210CB-6584-41A9-AFEA-D77A25EF5867}">
      <dgm:prSet/>
      <dgm:spPr/>
      <dgm:t>
        <a:bodyPr/>
        <a:lstStyle/>
        <a:p>
          <a:endParaRPr lang="en-US"/>
        </a:p>
      </dgm:t>
    </dgm:pt>
    <dgm:pt modelId="{310F61C1-3CB1-444A-9093-39F0D8B27030}">
      <dgm:prSet/>
      <dgm:spPr/>
      <dgm:t>
        <a:bodyPr/>
        <a:lstStyle/>
        <a:p>
          <a:r>
            <a:rPr lang="en-US" b="0" dirty="0">
              <a:solidFill>
                <a:schemeClr val="accent1"/>
              </a:solidFill>
            </a:rPr>
            <a:t>Developed Training Guides and Qualifications </a:t>
          </a:r>
        </a:p>
      </dgm:t>
    </dgm:pt>
    <dgm:pt modelId="{7CB6DCAF-27CA-4842-BAA9-C62F11A1D0CB}" type="parTrans" cxnId="{3F9417F3-BF05-47D7-BDC6-714D457041F1}">
      <dgm:prSet/>
      <dgm:spPr/>
      <dgm:t>
        <a:bodyPr/>
        <a:lstStyle/>
        <a:p>
          <a:endParaRPr lang="en-US"/>
        </a:p>
      </dgm:t>
    </dgm:pt>
    <dgm:pt modelId="{386FCE5D-7B8A-4040-9AFC-60E44CB0682E}" type="sibTrans" cxnId="{3F9417F3-BF05-47D7-BDC6-714D457041F1}">
      <dgm:prSet/>
      <dgm:spPr/>
      <dgm:t>
        <a:bodyPr/>
        <a:lstStyle/>
        <a:p>
          <a:endParaRPr lang="en-US"/>
        </a:p>
      </dgm:t>
    </dgm:pt>
    <dgm:pt modelId="{8B85A388-5936-4D41-800A-FF5F496658C2}">
      <dgm:prSet/>
      <dgm:spPr/>
      <dgm:t>
        <a:bodyPr/>
        <a:lstStyle/>
        <a:p>
          <a:r>
            <a:rPr lang="en-US" b="0" dirty="0">
              <a:solidFill>
                <a:schemeClr val="accent1"/>
              </a:solidFill>
            </a:rPr>
            <a:t>Memorialized by placing in LMS procured access to industry standards</a:t>
          </a:r>
        </a:p>
      </dgm:t>
    </dgm:pt>
    <dgm:pt modelId="{FE060D02-9469-4B4A-BDAB-0E83FF8B8EE2}" type="parTrans" cxnId="{755C1D7D-E11B-4E03-9E7B-6A78742B2577}">
      <dgm:prSet/>
      <dgm:spPr/>
      <dgm:t>
        <a:bodyPr/>
        <a:lstStyle/>
        <a:p>
          <a:endParaRPr lang="en-US"/>
        </a:p>
      </dgm:t>
    </dgm:pt>
    <dgm:pt modelId="{AC7C85C0-CC4E-4FEC-9152-9D37EE24202E}" type="sibTrans" cxnId="{755C1D7D-E11B-4E03-9E7B-6A78742B2577}">
      <dgm:prSet/>
      <dgm:spPr/>
      <dgm:t>
        <a:bodyPr/>
        <a:lstStyle/>
        <a:p>
          <a:endParaRPr lang="en-US"/>
        </a:p>
      </dgm:t>
    </dgm:pt>
    <dgm:pt modelId="{F2BE7CCC-2E1B-42E5-A253-F89B5BEF15A3}" type="pres">
      <dgm:prSet presAssocID="{9546529A-A563-44C3-8F3F-46493C9D5657}" presName="Name0" presStyleCnt="0">
        <dgm:presLayoutVars>
          <dgm:dir/>
          <dgm:animLvl val="lvl"/>
          <dgm:resizeHandles val="exact"/>
        </dgm:presLayoutVars>
      </dgm:prSet>
      <dgm:spPr/>
    </dgm:pt>
    <dgm:pt modelId="{329C7161-702D-4739-8CA9-F4A665571C08}" type="pres">
      <dgm:prSet presAssocID="{8E0D67C2-FD43-4213-8D1F-684B27092433}" presName="vertFlow" presStyleCnt="0"/>
      <dgm:spPr/>
    </dgm:pt>
    <dgm:pt modelId="{DC32BB9F-4387-4D88-A6B2-554D8B0F3455}" type="pres">
      <dgm:prSet presAssocID="{8E0D67C2-FD43-4213-8D1F-684B27092433}" presName="header" presStyleLbl="node1" presStyleIdx="0" presStyleCnt="2"/>
      <dgm:spPr/>
    </dgm:pt>
    <dgm:pt modelId="{A13B452A-661E-4A6E-A962-3B42338EACDE}" type="pres">
      <dgm:prSet presAssocID="{ADE8C9CB-F84C-482B-B09E-60399086DD01}" presName="parTrans" presStyleLbl="sibTrans2D1" presStyleIdx="0" presStyleCnt="10"/>
      <dgm:spPr/>
    </dgm:pt>
    <dgm:pt modelId="{8B3C3D26-C0C1-4DFA-9847-10AD4EA2C332}" type="pres">
      <dgm:prSet presAssocID="{C11C5259-3B34-49DA-AE6F-0359950A7A10}" presName="child" presStyleLbl="alignAccFollowNode1" presStyleIdx="0" presStyleCnt="10">
        <dgm:presLayoutVars>
          <dgm:chMax val="0"/>
          <dgm:bulletEnabled val="1"/>
        </dgm:presLayoutVars>
      </dgm:prSet>
      <dgm:spPr/>
    </dgm:pt>
    <dgm:pt modelId="{1CE2C2BB-5934-42ED-B78F-DA2BC2784415}" type="pres">
      <dgm:prSet presAssocID="{2F8817ED-C5FF-4E8E-B30A-779ED5109D59}" presName="sibTrans" presStyleLbl="sibTrans2D1" presStyleIdx="1" presStyleCnt="10"/>
      <dgm:spPr/>
    </dgm:pt>
    <dgm:pt modelId="{C7377F38-33B4-4BF6-ADD1-B7998E293335}" type="pres">
      <dgm:prSet presAssocID="{951CDD5E-E81F-4137-9148-A0C10EE44964}" presName="child" presStyleLbl="alignAccFollowNode1" presStyleIdx="1" presStyleCnt="10">
        <dgm:presLayoutVars>
          <dgm:chMax val="0"/>
          <dgm:bulletEnabled val="1"/>
        </dgm:presLayoutVars>
      </dgm:prSet>
      <dgm:spPr/>
    </dgm:pt>
    <dgm:pt modelId="{342DD409-3E52-4044-AF29-66DFC20F2343}" type="pres">
      <dgm:prSet presAssocID="{B0DCDBAA-241A-4ACC-85AD-9C523F136A11}" presName="sibTrans" presStyleLbl="sibTrans2D1" presStyleIdx="2" presStyleCnt="10"/>
      <dgm:spPr/>
    </dgm:pt>
    <dgm:pt modelId="{D9DBD0BB-13C0-46BC-8D7B-F22CFDC76C80}" type="pres">
      <dgm:prSet presAssocID="{7D9C3CFD-BCAD-4A27-90CD-FB3EFB058BEE}" presName="child" presStyleLbl="alignAccFollowNode1" presStyleIdx="2" presStyleCnt="10">
        <dgm:presLayoutVars>
          <dgm:chMax val="0"/>
          <dgm:bulletEnabled val="1"/>
        </dgm:presLayoutVars>
      </dgm:prSet>
      <dgm:spPr/>
    </dgm:pt>
    <dgm:pt modelId="{619EA468-FC14-4F53-B6F2-E41D9A374FA7}" type="pres">
      <dgm:prSet presAssocID="{851F3A8D-86A6-4417-B4E2-5F375BEB73C3}" presName="sibTrans" presStyleLbl="sibTrans2D1" presStyleIdx="3" presStyleCnt="10"/>
      <dgm:spPr/>
    </dgm:pt>
    <dgm:pt modelId="{E88A9A91-DE02-4906-9AEA-8033D6E772A5}" type="pres">
      <dgm:prSet presAssocID="{B983C94D-7813-420B-AE48-B173030C3559}" presName="child" presStyleLbl="alignAccFollowNode1" presStyleIdx="3" presStyleCnt="10">
        <dgm:presLayoutVars>
          <dgm:chMax val="0"/>
          <dgm:bulletEnabled val="1"/>
        </dgm:presLayoutVars>
      </dgm:prSet>
      <dgm:spPr/>
    </dgm:pt>
    <dgm:pt modelId="{5851063A-F84E-4C27-805D-8846284D08F8}" type="pres">
      <dgm:prSet presAssocID="{8F2FE0C8-23D6-46EF-8F90-20A9448ACB84}" presName="sibTrans" presStyleLbl="sibTrans2D1" presStyleIdx="4" presStyleCnt="10"/>
      <dgm:spPr/>
    </dgm:pt>
    <dgm:pt modelId="{1F137CEE-BA1C-42F5-BEC5-13BCCC53E66B}" type="pres">
      <dgm:prSet presAssocID="{DB0DC8CE-190F-48FE-BF44-B5FC755D1670}" presName="child" presStyleLbl="alignAccFollowNode1" presStyleIdx="4" presStyleCnt="10">
        <dgm:presLayoutVars>
          <dgm:chMax val="0"/>
          <dgm:bulletEnabled val="1"/>
        </dgm:presLayoutVars>
      </dgm:prSet>
      <dgm:spPr/>
    </dgm:pt>
    <dgm:pt modelId="{5410170A-480D-465E-B57F-0617487A0AF3}" type="pres">
      <dgm:prSet presAssocID="{8E0D67C2-FD43-4213-8D1F-684B27092433}" presName="hSp" presStyleCnt="0"/>
      <dgm:spPr/>
    </dgm:pt>
    <dgm:pt modelId="{73CABA33-92E9-478B-B7AC-81772B8AF43D}" type="pres">
      <dgm:prSet presAssocID="{C3C7ABED-71C0-46CC-B7BE-4247FC02398A}" presName="vertFlow" presStyleCnt="0"/>
      <dgm:spPr/>
    </dgm:pt>
    <dgm:pt modelId="{B0D78DDC-954A-4B9E-B8EF-4CA306A70DE1}" type="pres">
      <dgm:prSet presAssocID="{C3C7ABED-71C0-46CC-B7BE-4247FC02398A}" presName="header" presStyleLbl="node1" presStyleIdx="1" presStyleCnt="2"/>
      <dgm:spPr/>
    </dgm:pt>
    <dgm:pt modelId="{C000146B-8C8F-4F64-ADCF-68187F14B66A}" type="pres">
      <dgm:prSet presAssocID="{D5B8096B-C35A-4C69-88DC-CA35EA92580D}" presName="parTrans" presStyleLbl="sibTrans2D1" presStyleIdx="5" presStyleCnt="10"/>
      <dgm:spPr/>
    </dgm:pt>
    <dgm:pt modelId="{ABADF835-8A1D-4BD0-B4AE-56B4C005F48B}" type="pres">
      <dgm:prSet presAssocID="{7FF3E957-F2C9-4421-BB25-AFAE8C993942}" presName="child" presStyleLbl="alignAccFollowNode1" presStyleIdx="5" presStyleCnt="10">
        <dgm:presLayoutVars>
          <dgm:chMax val="0"/>
          <dgm:bulletEnabled val="1"/>
        </dgm:presLayoutVars>
      </dgm:prSet>
      <dgm:spPr/>
    </dgm:pt>
    <dgm:pt modelId="{13926FAE-DF0B-4AA5-A48B-1CE080969254}" type="pres">
      <dgm:prSet presAssocID="{CB68D849-4ECA-445E-95D8-92A3820D9A45}" presName="sibTrans" presStyleLbl="sibTrans2D1" presStyleIdx="6" presStyleCnt="10"/>
      <dgm:spPr/>
    </dgm:pt>
    <dgm:pt modelId="{12D0BBC9-C56F-4244-A234-40C14555CA9D}" type="pres">
      <dgm:prSet presAssocID="{E4079646-936E-47CB-84B8-1DE5AF43DBAA}" presName="child" presStyleLbl="alignAccFollowNode1" presStyleIdx="6" presStyleCnt="10">
        <dgm:presLayoutVars>
          <dgm:chMax val="0"/>
          <dgm:bulletEnabled val="1"/>
        </dgm:presLayoutVars>
      </dgm:prSet>
      <dgm:spPr/>
    </dgm:pt>
    <dgm:pt modelId="{BE8500D0-26DE-4560-A6F8-B54D492DC5BF}" type="pres">
      <dgm:prSet presAssocID="{BF5A2FC1-E6F4-4696-93A5-4ED828DDEE84}" presName="sibTrans" presStyleLbl="sibTrans2D1" presStyleIdx="7" presStyleCnt="10"/>
      <dgm:spPr/>
    </dgm:pt>
    <dgm:pt modelId="{5A1E3A54-2768-4628-814E-B854AA5C5148}" type="pres">
      <dgm:prSet presAssocID="{88532363-277B-4F30-9230-9026D68B0D82}" presName="child" presStyleLbl="alignAccFollowNode1" presStyleIdx="7" presStyleCnt="10">
        <dgm:presLayoutVars>
          <dgm:chMax val="0"/>
          <dgm:bulletEnabled val="1"/>
        </dgm:presLayoutVars>
      </dgm:prSet>
      <dgm:spPr/>
    </dgm:pt>
    <dgm:pt modelId="{02F5C3A8-E641-442D-A406-135E5907F490}" type="pres">
      <dgm:prSet presAssocID="{591CC6B3-988C-4E2D-8FF6-FAABD668DC2C}" presName="sibTrans" presStyleLbl="sibTrans2D1" presStyleIdx="8" presStyleCnt="10"/>
      <dgm:spPr/>
    </dgm:pt>
    <dgm:pt modelId="{5A924C92-7E02-4BF6-AF45-53D1BDC89DDF}" type="pres">
      <dgm:prSet presAssocID="{310F61C1-3CB1-444A-9093-39F0D8B27030}" presName="child" presStyleLbl="alignAccFollowNode1" presStyleIdx="8" presStyleCnt="10">
        <dgm:presLayoutVars>
          <dgm:chMax val="0"/>
          <dgm:bulletEnabled val="1"/>
        </dgm:presLayoutVars>
      </dgm:prSet>
      <dgm:spPr/>
    </dgm:pt>
    <dgm:pt modelId="{2F040D24-0433-4959-80BB-676FCB4F0814}" type="pres">
      <dgm:prSet presAssocID="{386FCE5D-7B8A-4040-9AFC-60E44CB0682E}" presName="sibTrans" presStyleLbl="sibTrans2D1" presStyleIdx="9" presStyleCnt="10"/>
      <dgm:spPr/>
    </dgm:pt>
    <dgm:pt modelId="{E001709E-3969-41BB-AA74-22B5E75F9355}" type="pres">
      <dgm:prSet presAssocID="{8B85A388-5936-4D41-800A-FF5F496658C2}" presName="child" presStyleLbl="alignAccFollowNode1" presStyleIdx="9" presStyleCnt="10">
        <dgm:presLayoutVars>
          <dgm:chMax val="0"/>
          <dgm:bulletEnabled val="1"/>
        </dgm:presLayoutVars>
      </dgm:prSet>
      <dgm:spPr/>
    </dgm:pt>
  </dgm:ptLst>
  <dgm:cxnLst>
    <dgm:cxn modelId="{FDFF1E20-D61F-4683-92A7-3B75DE131463}" type="presOf" srcId="{C11C5259-3B34-49DA-AE6F-0359950A7A10}" destId="{8B3C3D26-C0C1-4DFA-9847-10AD4EA2C332}" srcOrd="0" destOrd="0" presId="urn:microsoft.com/office/officeart/2005/8/layout/lProcess1"/>
    <dgm:cxn modelId="{4536A622-21AF-4C20-8F43-0E0A512A60BE}" type="presOf" srcId="{B983C94D-7813-420B-AE48-B173030C3559}" destId="{E88A9A91-DE02-4906-9AEA-8033D6E772A5}" srcOrd="0" destOrd="0" presId="urn:microsoft.com/office/officeart/2005/8/layout/lProcess1"/>
    <dgm:cxn modelId="{BAE3F929-EB8F-4914-BC9B-5219A28F45EC}" type="presOf" srcId="{310F61C1-3CB1-444A-9093-39F0D8B27030}" destId="{5A924C92-7E02-4BF6-AF45-53D1BDC89DDF}" srcOrd="0" destOrd="0" presId="urn:microsoft.com/office/officeart/2005/8/layout/lProcess1"/>
    <dgm:cxn modelId="{75A3213A-09D8-46CE-8B06-F9BF84587E6D}" type="presOf" srcId="{386FCE5D-7B8A-4040-9AFC-60E44CB0682E}" destId="{2F040D24-0433-4959-80BB-676FCB4F0814}" srcOrd="0" destOrd="0" presId="urn:microsoft.com/office/officeart/2005/8/layout/lProcess1"/>
    <dgm:cxn modelId="{F732AC3C-C91E-4A09-A671-8E7AB954AD4B}" type="presOf" srcId="{2F8817ED-C5FF-4E8E-B30A-779ED5109D59}" destId="{1CE2C2BB-5934-42ED-B78F-DA2BC2784415}" srcOrd="0" destOrd="0" presId="urn:microsoft.com/office/officeart/2005/8/layout/lProcess1"/>
    <dgm:cxn modelId="{5F46FE5B-9687-48EB-8930-1E03EA66DC09}" srcId="{8E0D67C2-FD43-4213-8D1F-684B27092433}" destId="{DB0DC8CE-190F-48FE-BF44-B5FC755D1670}" srcOrd="4" destOrd="0" parTransId="{78EA03BB-8973-4767-93B7-0EAE47C9F49B}" sibTransId="{FA073257-13A0-4763-8269-F9E4C322E858}"/>
    <dgm:cxn modelId="{0CB05844-E896-452C-AF5C-39E57CAEA83A}" type="presOf" srcId="{8E0D67C2-FD43-4213-8D1F-684B27092433}" destId="{DC32BB9F-4387-4D88-A6B2-554D8B0F3455}" srcOrd="0" destOrd="0" presId="urn:microsoft.com/office/officeart/2005/8/layout/lProcess1"/>
    <dgm:cxn modelId="{9CBA9E4A-5B1E-4268-90ED-DE0D5F468A75}" type="presOf" srcId="{8B85A388-5936-4D41-800A-FF5F496658C2}" destId="{E001709E-3969-41BB-AA74-22B5E75F9355}" srcOrd="0" destOrd="0" presId="urn:microsoft.com/office/officeart/2005/8/layout/lProcess1"/>
    <dgm:cxn modelId="{A42FA74A-21C4-4A98-A7EF-D0DCA5BAF54C}" srcId="{8E0D67C2-FD43-4213-8D1F-684B27092433}" destId="{B983C94D-7813-420B-AE48-B173030C3559}" srcOrd="3" destOrd="0" parTransId="{94C62F1E-8F70-4ED1-B925-5F2448D6AE84}" sibTransId="{8F2FE0C8-23D6-46EF-8F90-20A9448ACB84}"/>
    <dgm:cxn modelId="{945B264B-FD4B-4A30-98A0-6C3E50383116}" type="presOf" srcId="{951CDD5E-E81F-4137-9148-A0C10EE44964}" destId="{C7377F38-33B4-4BF6-ADD1-B7998E293335}" srcOrd="0" destOrd="0" presId="urn:microsoft.com/office/officeart/2005/8/layout/lProcess1"/>
    <dgm:cxn modelId="{2273674B-3CEB-4591-B242-3A3CCD946246}" srcId="{8E0D67C2-FD43-4213-8D1F-684B27092433}" destId="{C11C5259-3B34-49DA-AE6F-0359950A7A10}" srcOrd="0" destOrd="0" parTransId="{ADE8C9CB-F84C-482B-B09E-60399086DD01}" sibTransId="{2F8817ED-C5FF-4E8E-B30A-779ED5109D59}"/>
    <dgm:cxn modelId="{0CF5366F-3327-401E-B418-04487FC2157A}" srcId="{8E0D67C2-FD43-4213-8D1F-684B27092433}" destId="{7D9C3CFD-BCAD-4A27-90CD-FB3EFB058BEE}" srcOrd="2" destOrd="0" parTransId="{3EB47D8B-5055-4A5C-A26B-15EC59C44494}" sibTransId="{851F3A8D-86A6-4417-B4E2-5F375BEB73C3}"/>
    <dgm:cxn modelId="{4CFDCC72-894D-4098-B74D-2B1C535BE9B5}" type="presOf" srcId="{BF5A2FC1-E6F4-4696-93A5-4ED828DDEE84}" destId="{BE8500D0-26DE-4560-A6F8-B54D492DC5BF}" srcOrd="0" destOrd="0" presId="urn:microsoft.com/office/officeart/2005/8/layout/lProcess1"/>
    <dgm:cxn modelId="{40F6F577-CAC3-4A74-B49D-2408359E38B9}" type="presOf" srcId="{B0DCDBAA-241A-4ACC-85AD-9C523F136A11}" destId="{342DD409-3E52-4044-AF29-66DFC20F2343}" srcOrd="0" destOrd="0" presId="urn:microsoft.com/office/officeart/2005/8/layout/lProcess1"/>
    <dgm:cxn modelId="{750B935A-6393-44F4-98B9-A345FA0CD5D6}" type="presOf" srcId="{8F2FE0C8-23D6-46EF-8F90-20A9448ACB84}" destId="{5851063A-F84E-4C27-805D-8846284D08F8}" srcOrd="0" destOrd="0" presId="urn:microsoft.com/office/officeart/2005/8/layout/lProcess1"/>
    <dgm:cxn modelId="{755C1D7D-E11B-4E03-9E7B-6A78742B2577}" srcId="{C3C7ABED-71C0-46CC-B7BE-4247FC02398A}" destId="{8B85A388-5936-4D41-800A-FF5F496658C2}" srcOrd="4" destOrd="0" parTransId="{FE060D02-9469-4B4A-BDAB-0E83FF8B8EE2}" sibTransId="{AC7C85C0-CC4E-4FEC-9152-9D37EE24202E}"/>
    <dgm:cxn modelId="{EC52578E-AAAF-43C1-9988-CCF74F5B8134}" type="presOf" srcId="{C3C7ABED-71C0-46CC-B7BE-4247FC02398A}" destId="{B0D78DDC-954A-4B9E-B8EF-4CA306A70DE1}" srcOrd="0" destOrd="0" presId="urn:microsoft.com/office/officeart/2005/8/layout/lProcess1"/>
    <dgm:cxn modelId="{03E19B99-C1A8-458F-8477-F0E80657D6F0}" srcId="{9546529A-A563-44C3-8F3F-46493C9D5657}" destId="{C3C7ABED-71C0-46CC-B7BE-4247FC02398A}" srcOrd="1" destOrd="0" parTransId="{122A4A9B-D54E-4289-829C-C81B62DE7A5D}" sibTransId="{4AC6BD07-9D52-4D38-832B-A4D09521148D}"/>
    <dgm:cxn modelId="{34C8AF99-E9A3-43DB-AF49-E25AAE433363}" type="presOf" srcId="{7D9C3CFD-BCAD-4A27-90CD-FB3EFB058BEE}" destId="{D9DBD0BB-13C0-46BC-8D7B-F22CFDC76C80}" srcOrd="0" destOrd="0" presId="urn:microsoft.com/office/officeart/2005/8/layout/lProcess1"/>
    <dgm:cxn modelId="{5F5CB4A8-7B0D-43FC-8159-DE35D8E23941}" type="presOf" srcId="{CB68D849-4ECA-445E-95D8-92A3820D9A45}" destId="{13926FAE-DF0B-4AA5-A48B-1CE080969254}" srcOrd="0" destOrd="0" presId="urn:microsoft.com/office/officeart/2005/8/layout/lProcess1"/>
    <dgm:cxn modelId="{E0D42EAD-0B0A-4D75-A3ED-AD4E737CDF76}" srcId="{8E0D67C2-FD43-4213-8D1F-684B27092433}" destId="{951CDD5E-E81F-4137-9148-A0C10EE44964}" srcOrd="1" destOrd="0" parTransId="{D87D304D-830A-4DB4-83B4-F9431D44E4F4}" sibTransId="{B0DCDBAA-241A-4ACC-85AD-9C523F136A11}"/>
    <dgm:cxn modelId="{F1FC53B2-E810-4CA9-951B-6D7C2E9DA831}" type="presOf" srcId="{DB0DC8CE-190F-48FE-BF44-B5FC755D1670}" destId="{1F137CEE-BA1C-42F5-BEC5-13BCCC53E66B}" srcOrd="0" destOrd="0" presId="urn:microsoft.com/office/officeart/2005/8/layout/lProcess1"/>
    <dgm:cxn modelId="{292C3CB6-F5E3-4431-9D20-51C3BB55C1A9}" type="presOf" srcId="{E4079646-936E-47CB-84B8-1DE5AF43DBAA}" destId="{12D0BBC9-C56F-4244-A234-40C14555CA9D}" srcOrd="0" destOrd="0" presId="urn:microsoft.com/office/officeart/2005/8/layout/lProcess1"/>
    <dgm:cxn modelId="{19728CBA-6DF3-4935-8E7A-E9C007A4DE22}" type="presOf" srcId="{7FF3E957-F2C9-4421-BB25-AFAE8C993942}" destId="{ABADF835-8A1D-4BD0-B4AE-56B4C005F48B}" srcOrd="0" destOrd="0" presId="urn:microsoft.com/office/officeart/2005/8/layout/lProcess1"/>
    <dgm:cxn modelId="{3A4C7DBC-A03C-490F-99F9-61B42E72EC26}" type="presOf" srcId="{88532363-277B-4F30-9230-9026D68B0D82}" destId="{5A1E3A54-2768-4628-814E-B854AA5C5148}" srcOrd="0" destOrd="0" presId="urn:microsoft.com/office/officeart/2005/8/layout/lProcess1"/>
    <dgm:cxn modelId="{081277BF-A210-47B3-BA83-291E6DB9B018}" srcId="{9546529A-A563-44C3-8F3F-46493C9D5657}" destId="{8E0D67C2-FD43-4213-8D1F-684B27092433}" srcOrd="0" destOrd="0" parTransId="{2D6502D6-AEFF-47B9-926C-CEA069766F5F}" sibTransId="{C73D1A9F-EFF6-4F27-933C-89C05BAC6473}"/>
    <dgm:cxn modelId="{582210CB-6584-41A9-AFEA-D77A25EF5867}" srcId="{C3C7ABED-71C0-46CC-B7BE-4247FC02398A}" destId="{88532363-277B-4F30-9230-9026D68B0D82}" srcOrd="2" destOrd="0" parTransId="{E673A0A4-E3BD-46F8-9A73-87B52194C309}" sibTransId="{591CC6B3-988C-4E2D-8FF6-FAABD668DC2C}"/>
    <dgm:cxn modelId="{C27C78D0-CD9C-455A-A2E4-1A978F1CB225}" srcId="{C3C7ABED-71C0-46CC-B7BE-4247FC02398A}" destId="{E4079646-936E-47CB-84B8-1DE5AF43DBAA}" srcOrd="1" destOrd="0" parTransId="{99953DBC-CDE2-4DA0-BC79-E046F184B439}" sibTransId="{BF5A2FC1-E6F4-4696-93A5-4ED828DDEE84}"/>
    <dgm:cxn modelId="{78EBFAD0-D637-4805-88E4-60B44483E34C}" type="presOf" srcId="{851F3A8D-86A6-4417-B4E2-5F375BEB73C3}" destId="{619EA468-FC14-4F53-B6F2-E41D9A374FA7}" srcOrd="0" destOrd="0" presId="urn:microsoft.com/office/officeart/2005/8/layout/lProcess1"/>
    <dgm:cxn modelId="{101B92D7-16CD-4394-BEF6-B26E4315463E}" type="presOf" srcId="{9546529A-A563-44C3-8F3F-46493C9D5657}" destId="{F2BE7CCC-2E1B-42E5-A253-F89B5BEF15A3}" srcOrd="0" destOrd="0" presId="urn:microsoft.com/office/officeart/2005/8/layout/lProcess1"/>
    <dgm:cxn modelId="{B6CE7DE6-3C26-43E1-82C1-6A38289B1E16}" srcId="{C3C7ABED-71C0-46CC-B7BE-4247FC02398A}" destId="{7FF3E957-F2C9-4421-BB25-AFAE8C993942}" srcOrd="0" destOrd="0" parTransId="{D5B8096B-C35A-4C69-88DC-CA35EA92580D}" sibTransId="{CB68D849-4ECA-445E-95D8-92A3820D9A45}"/>
    <dgm:cxn modelId="{901058EA-26F4-4870-B552-1BD618FF3663}" type="presOf" srcId="{D5B8096B-C35A-4C69-88DC-CA35EA92580D}" destId="{C000146B-8C8F-4F64-ADCF-68187F14B66A}" srcOrd="0" destOrd="0" presId="urn:microsoft.com/office/officeart/2005/8/layout/lProcess1"/>
    <dgm:cxn modelId="{57258DED-BF92-49F7-A888-C084AC1848D6}" type="presOf" srcId="{591CC6B3-988C-4E2D-8FF6-FAABD668DC2C}" destId="{02F5C3A8-E641-442D-A406-135E5907F490}" srcOrd="0" destOrd="0" presId="urn:microsoft.com/office/officeart/2005/8/layout/lProcess1"/>
    <dgm:cxn modelId="{B1EA65EF-FC8C-4B64-8413-EF1BEB0298E9}" type="presOf" srcId="{ADE8C9CB-F84C-482B-B09E-60399086DD01}" destId="{A13B452A-661E-4A6E-A962-3B42338EACDE}" srcOrd="0" destOrd="0" presId="urn:microsoft.com/office/officeart/2005/8/layout/lProcess1"/>
    <dgm:cxn modelId="{3F9417F3-BF05-47D7-BDC6-714D457041F1}" srcId="{C3C7ABED-71C0-46CC-B7BE-4247FC02398A}" destId="{310F61C1-3CB1-444A-9093-39F0D8B27030}" srcOrd="3" destOrd="0" parTransId="{7CB6DCAF-27CA-4842-BAA9-C62F11A1D0CB}" sibTransId="{386FCE5D-7B8A-4040-9AFC-60E44CB0682E}"/>
    <dgm:cxn modelId="{33EAEF22-9841-4B72-BE62-94AB25FC7294}" type="presParOf" srcId="{F2BE7CCC-2E1B-42E5-A253-F89B5BEF15A3}" destId="{329C7161-702D-4739-8CA9-F4A665571C08}" srcOrd="0" destOrd="0" presId="urn:microsoft.com/office/officeart/2005/8/layout/lProcess1"/>
    <dgm:cxn modelId="{91F5D77A-170B-4402-8440-C1A1867F1F29}" type="presParOf" srcId="{329C7161-702D-4739-8CA9-F4A665571C08}" destId="{DC32BB9F-4387-4D88-A6B2-554D8B0F3455}" srcOrd="0" destOrd="0" presId="urn:microsoft.com/office/officeart/2005/8/layout/lProcess1"/>
    <dgm:cxn modelId="{1A6599C7-8611-4B3F-B2E4-9350D8EFCDBA}" type="presParOf" srcId="{329C7161-702D-4739-8CA9-F4A665571C08}" destId="{A13B452A-661E-4A6E-A962-3B42338EACDE}" srcOrd="1" destOrd="0" presId="urn:microsoft.com/office/officeart/2005/8/layout/lProcess1"/>
    <dgm:cxn modelId="{9A6B90F6-DDA6-4A17-A8FE-A4E7011CAC03}" type="presParOf" srcId="{329C7161-702D-4739-8CA9-F4A665571C08}" destId="{8B3C3D26-C0C1-4DFA-9847-10AD4EA2C332}" srcOrd="2" destOrd="0" presId="urn:microsoft.com/office/officeart/2005/8/layout/lProcess1"/>
    <dgm:cxn modelId="{C29D0C1B-3EFF-47F0-9513-36600D7271B8}" type="presParOf" srcId="{329C7161-702D-4739-8CA9-F4A665571C08}" destId="{1CE2C2BB-5934-42ED-B78F-DA2BC2784415}" srcOrd="3" destOrd="0" presId="urn:microsoft.com/office/officeart/2005/8/layout/lProcess1"/>
    <dgm:cxn modelId="{BDC012F2-63EA-4CC9-9307-BB79CF537CB1}" type="presParOf" srcId="{329C7161-702D-4739-8CA9-F4A665571C08}" destId="{C7377F38-33B4-4BF6-ADD1-B7998E293335}" srcOrd="4" destOrd="0" presId="urn:microsoft.com/office/officeart/2005/8/layout/lProcess1"/>
    <dgm:cxn modelId="{068ACDB5-0F5D-44DE-B548-C262B48CD5BB}" type="presParOf" srcId="{329C7161-702D-4739-8CA9-F4A665571C08}" destId="{342DD409-3E52-4044-AF29-66DFC20F2343}" srcOrd="5" destOrd="0" presId="urn:microsoft.com/office/officeart/2005/8/layout/lProcess1"/>
    <dgm:cxn modelId="{DAFA276A-13E9-4F44-8425-3DA26342841F}" type="presParOf" srcId="{329C7161-702D-4739-8CA9-F4A665571C08}" destId="{D9DBD0BB-13C0-46BC-8D7B-F22CFDC76C80}" srcOrd="6" destOrd="0" presId="urn:microsoft.com/office/officeart/2005/8/layout/lProcess1"/>
    <dgm:cxn modelId="{5F2AA305-0B85-411D-9E82-4F0E65CD91C0}" type="presParOf" srcId="{329C7161-702D-4739-8CA9-F4A665571C08}" destId="{619EA468-FC14-4F53-B6F2-E41D9A374FA7}" srcOrd="7" destOrd="0" presId="urn:microsoft.com/office/officeart/2005/8/layout/lProcess1"/>
    <dgm:cxn modelId="{03EBB177-1490-49AE-9710-1FEE7ABB85A8}" type="presParOf" srcId="{329C7161-702D-4739-8CA9-F4A665571C08}" destId="{E88A9A91-DE02-4906-9AEA-8033D6E772A5}" srcOrd="8" destOrd="0" presId="urn:microsoft.com/office/officeart/2005/8/layout/lProcess1"/>
    <dgm:cxn modelId="{B17DA4C3-7112-4492-861B-3E2515E98F51}" type="presParOf" srcId="{329C7161-702D-4739-8CA9-F4A665571C08}" destId="{5851063A-F84E-4C27-805D-8846284D08F8}" srcOrd="9" destOrd="0" presId="urn:microsoft.com/office/officeart/2005/8/layout/lProcess1"/>
    <dgm:cxn modelId="{5E5880E4-22D5-416E-B9AD-5DD64A97A8F0}" type="presParOf" srcId="{329C7161-702D-4739-8CA9-F4A665571C08}" destId="{1F137CEE-BA1C-42F5-BEC5-13BCCC53E66B}" srcOrd="10" destOrd="0" presId="urn:microsoft.com/office/officeart/2005/8/layout/lProcess1"/>
    <dgm:cxn modelId="{FA195A98-7F0A-4BF2-A197-7F67155AE818}" type="presParOf" srcId="{F2BE7CCC-2E1B-42E5-A253-F89B5BEF15A3}" destId="{5410170A-480D-465E-B57F-0617487A0AF3}" srcOrd="1" destOrd="0" presId="urn:microsoft.com/office/officeart/2005/8/layout/lProcess1"/>
    <dgm:cxn modelId="{96019C4B-D684-4C99-84D3-17328B2C06FB}" type="presParOf" srcId="{F2BE7CCC-2E1B-42E5-A253-F89B5BEF15A3}" destId="{73CABA33-92E9-478B-B7AC-81772B8AF43D}" srcOrd="2" destOrd="0" presId="urn:microsoft.com/office/officeart/2005/8/layout/lProcess1"/>
    <dgm:cxn modelId="{95E30CDB-9E30-4A01-8737-7AA0C3B2E130}" type="presParOf" srcId="{73CABA33-92E9-478B-B7AC-81772B8AF43D}" destId="{B0D78DDC-954A-4B9E-B8EF-4CA306A70DE1}" srcOrd="0" destOrd="0" presId="urn:microsoft.com/office/officeart/2005/8/layout/lProcess1"/>
    <dgm:cxn modelId="{D91E840C-DA1F-426A-A7E7-4046D99CC228}" type="presParOf" srcId="{73CABA33-92E9-478B-B7AC-81772B8AF43D}" destId="{C000146B-8C8F-4F64-ADCF-68187F14B66A}" srcOrd="1" destOrd="0" presId="urn:microsoft.com/office/officeart/2005/8/layout/lProcess1"/>
    <dgm:cxn modelId="{73DA2D8F-B9EE-4303-8842-48B027A3FB69}" type="presParOf" srcId="{73CABA33-92E9-478B-B7AC-81772B8AF43D}" destId="{ABADF835-8A1D-4BD0-B4AE-56B4C005F48B}" srcOrd="2" destOrd="0" presId="urn:microsoft.com/office/officeart/2005/8/layout/lProcess1"/>
    <dgm:cxn modelId="{B5BBC85E-CEDE-45F5-A56F-67B8DB256166}" type="presParOf" srcId="{73CABA33-92E9-478B-B7AC-81772B8AF43D}" destId="{13926FAE-DF0B-4AA5-A48B-1CE080969254}" srcOrd="3" destOrd="0" presId="urn:microsoft.com/office/officeart/2005/8/layout/lProcess1"/>
    <dgm:cxn modelId="{24BEFADE-1E12-4EF9-A97B-30ACAF85D846}" type="presParOf" srcId="{73CABA33-92E9-478B-B7AC-81772B8AF43D}" destId="{12D0BBC9-C56F-4244-A234-40C14555CA9D}" srcOrd="4" destOrd="0" presId="urn:microsoft.com/office/officeart/2005/8/layout/lProcess1"/>
    <dgm:cxn modelId="{347DADA3-863D-499D-9A56-B0C38121E7E0}" type="presParOf" srcId="{73CABA33-92E9-478B-B7AC-81772B8AF43D}" destId="{BE8500D0-26DE-4560-A6F8-B54D492DC5BF}" srcOrd="5" destOrd="0" presId="urn:microsoft.com/office/officeart/2005/8/layout/lProcess1"/>
    <dgm:cxn modelId="{A22D1BDC-E04E-472F-88C3-411D38CEB28F}" type="presParOf" srcId="{73CABA33-92E9-478B-B7AC-81772B8AF43D}" destId="{5A1E3A54-2768-4628-814E-B854AA5C5148}" srcOrd="6" destOrd="0" presId="urn:microsoft.com/office/officeart/2005/8/layout/lProcess1"/>
    <dgm:cxn modelId="{FDDAEAA3-37C3-4462-B072-99DC9D1A204B}" type="presParOf" srcId="{73CABA33-92E9-478B-B7AC-81772B8AF43D}" destId="{02F5C3A8-E641-442D-A406-135E5907F490}" srcOrd="7" destOrd="0" presId="urn:microsoft.com/office/officeart/2005/8/layout/lProcess1"/>
    <dgm:cxn modelId="{933AB53E-9DBF-4A7F-89CA-72F449A36F16}" type="presParOf" srcId="{73CABA33-92E9-478B-B7AC-81772B8AF43D}" destId="{5A924C92-7E02-4BF6-AF45-53D1BDC89DDF}" srcOrd="8" destOrd="0" presId="urn:microsoft.com/office/officeart/2005/8/layout/lProcess1"/>
    <dgm:cxn modelId="{165F2142-D6C0-46D7-8B85-2965A1492FF4}" type="presParOf" srcId="{73CABA33-92E9-478B-B7AC-81772B8AF43D}" destId="{2F040D24-0433-4959-80BB-676FCB4F0814}" srcOrd="9" destOrd="0" presId="urn:microsoft.com/office/officeart/2005/8/layout/lProcess1"/>
    <dgm:cxn modelId="{50EBB75B-2980-4FFD-BBD1-D185A21E0A3B}" type="presParOf" srcId="{73CABA33-92E9-478B-B7AC-81772B8AF43D}" destId="{E001709E-3969-41BB-AA74-22B5E75F9355}" srcOrd="10"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60B6FB-9DEC-45E6-A896-1BEB717FA61F}"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8556480A-8CAC-4158-A50D-03B1E4B6E885}">
      <dgm:prSet phldrT="[Text]"/>
      <dgm:spPr/>
      <dgm:t>
        <a:bodyPr/>
        <a:lstStyle/>
        <a:p>
          <a:r>
            <a:rPr lang="en-US" dirty="0"/>
            <a:t>Tribal Knowledge</a:t>
          </a:r>
        </a:p>
      </dgm:t>
    </dgm:pt>
    <dgm:pt modelId="{28C660A0-1A7D-4F67-88A6-C9513ED564AF}" type="parTrans" cxnId="{8F7D2ADC-B600-4AAB-9971-1929A33F543F}">
      <dgm:prSet/>
      <dgm:spPr/>
      <dgm:t>
        <a:bodyPr/>
        <a:lstStyle/>
        <a:p>
          <a:endParaRPr lang="en-US"/>
        </a:p>
      </dgm:t>
    </dgm:pt>
    <dgm:pt modelId="{21AE950C-0F32-468D-8FD6-2424318DA554}" type="sibTrans" cxnId="{8F7D2ADC-B600-4AAB-9971-1929A33F543F}">
      <dgm:prSet/>
      <dgm:spPr/>
      <dgm:t>
        <a:bodyPr/>
        <a:lstStyle/>
        <a:p>
          <a:endParaRPr lang="en-US"/>
        </a:p>
      </dgm:t>
    </dgm:pt>
    <dgm:pt modelId="{BC00C5EF-9C17-4352-BA49-38AE84D7B2E7}">
      <dgm:prSet phldrT="[Text]"/>
      <dgm:spPr>
        <a:solidFill>
          <a:srgbClr val="FFC000"/>
        </a:solidFill>
      </dgm:spPr>
      <dgm:t>
        <a:bodyPr/>
        <a:lstStyle/>
        <a:p>
          <a:r>
            <a:rPr lang="en-US" dirty="0"/>
            <a:t>Industry Best Practices</a:t>
          </a:r>
        </a:p>
      </dgm:t>
    </dgm:pt>
    <dgm:pt modelId="{B4C998A3-AECA-4DB7-9C6E-2D2123ACA04C}" type="parTrans" cxnId="{BB7982A0-81BF-4625-AED5-D97EB166819E}">
      <dgm:prSet/>
      <dgm:spPr/>
      <dgm:t>
        <a:bodyPr/>
        <a:lstStyle/>
        <a:p>
          <a:endParaRPr lang="en-US"/>
        </a:p>
      </dgm:t>
    </dgm:pt>
    <dgm:pt modelId="{33A623AB-7327-4AB9-BB39-E16397518FD6}" type="sibTrans" cxnId="{BB7982A0-81BF-4625-AED5-D97EB166819E}">
      <dgm:prSet/>
      <dgm:spPr/>
      <dgm:t>
        <a:bodyPr/>
        <a:lstStyle/>
        <a:p>
          <a:endParaRPr lang="en-US"/>
        </a:p>
      </dgm:t>
    </dgm:pt>
    <dgm:pt modelId="{5A60CE08-D737-47F7-AD4D-2C2B1A0E5D0A}">
      <dgm:prSet phldrT="[Text]"/>
      <dgm:spPr>
        <a:solidFill>
          <a:srgbClr val="00B050"/>
        </a:solidFill>
      </dgm:spPr>
      <dgm:t>
        <a:bodyPr/>
        <a:lstStyle/>
        <a:p>
          <a:r>
            <a:rPr lang="en-US" dirty="0"/>
            <a:t>Technology and </a:t>
          </a:r>
        </a:p>
        <a:p>
          <a:r>
            <a:rPr lang="en-US" dirty="0"/>
            <a:t>Talent Advantage</a:t>
          </a:r>
        </a:p>
      </dgm:t>
    </dgm:pt>
    <dgm:pt modelId="{50C1B6F1-1DAD-4B03-8119-2AEB5C82693B}" type="parTrans" cxnId="{7912A346-D6D5-4CA8-940F-AD72916BB675}">
      <dgm:prSet/>
      <dgm:spPr/>
      <dgm:t>
        <a:bodyPr/>
        <a:lstStyle/>
        <a:p>
          <a:endParaRPr lang="en-US"/>
        </a:p>
      </dgm:t>
    </dgm:pt>
    <dgm:pt modelId="{57F2B4F9-82BA-4B2A-BF80-86D917CA0E19}" type="sibTrans" cxnId="{7912A346-D6D5-4CA8-940F-AD72916BB675}">
      <dgm:prSet/>
      <dgm:spPr/>
      <dgm:t>
        <a:bodyPr/>
        <a:lstStyle/>
        <a:p>
          <a:endParaRPr lang="en-US"/>
        </a:p>
      </dgm:t>
    </dgm:pt>
    <dgm:pt modelId="{F76810BD-E843-400F-A301-86C8F1A15DF3}" type="pres">
      <dgm:prSet presAssocID="{A860B6FB-9DEC-45E6-A896-1BEB717FA61F}" presName="linearFlow" presStyleCnt="0">
        <dgm:presLayoutVars>
          <dgm:dir/>
          <dgm:resizeHandles val="exact"/>
        </dgm:presLayoutVars>
      </dgm:prSet>
      <dgm:spPr/>
    </dgm:pt>
    <dgm:pt modelId="{43B00E23-36C0-47B6-B3D1-BF8240BA6786}" type="pres">
      <dgm:prSet presAssocID="{8556480A-8CAC-4158-A50D-03B1E4B6E885}" presName="node" presStyleLbl="node1" presStyleIdx="0" presStyleCnt="3">
        <dgm:presLayoutVars>
          <dgm:bulletEnabled val="1"/>
        </dgm:presLayoutVars>
      </dgm:prSet>
      <dgm:spPr/>
    </dgm:pt>
    <dgm:pt modelId="{D3BC06CE-5573-4569-A725-BB120499AD34}" type="pres">
      <dgm:prSet presAssocID="{21AE950C-0F32-468D-8FD6-2424318DA554}" presName="spacerL" presStyleCnt="0"/>
      <dgm:spPr/>
    </dgm:pt>
    <dgm:pt modelId="{7F7C0D40-B805-4D76-9B16-63098D415749}" type="pres">
      <dgm:prSet presAssocID="{21AE950C-0F32-468D-8FD6-2424318DA554}" presName="sibTrans" presStyleLbl="sibTrans2D1" presStyleIdx="0" presStyleCnt="2"/>
      <dgm:spPr/>
    </dgm:pt>
    <dgm:pt modelId="{80B8BF49-7673-4245-B7A8-E6F394DE71D8}" type="pres">
      <dgm:prSet presAssocID="{21AE950C-0F32-468D-8FD6-2424318DA554}" presName="spacerR" presStyleCnt="0"/>
      <dgm:spPr/>
    </dgm:pt>
    <dgm:pt modelId="{58A7C266-50D4-4911-801A-0230D477F644}" type="pres">
      <dgm:prSet presAssocID="{BC00C5EF-9C17-4352-BA49-38AE84D7B2E7}" presName="node" presStyleLbl="node1" presStyleIdx="1" presStyleCnt="3">
        <dgm:presLayoutVars>
          <dgm:bulletEnabled val="1"/>
        </dgm:presLayoutVars>
      </dgm:prSet>
      <dgm:spPr/>
    </dgm:pt>
    <dgm:pt modelId="{2408C824-02E6-4167-9572-25B259A410E8}" type="pres">
      <dgm:prSet presAssocID="{33A623AB-7327-4AB9-BB39-E16397518FD6}" presName="spacerL" presStyleCnt="0"/>
      <dgm:spPr/>
    </dgm:pt>
    <dgm:pt modelId="{98DEBE59-D860-49A2-BAE7-05B6D62F0EEA}" type="pres">
      <dgm:prSet presAssocID="{33A623AB-7327-4AB9-BB39-E16397518FD6}" presName="sibTrans" presStyleLbl="sibTrans2D1" presStyleIdx="1" presStyleCnt="2"/>
      <dgm:spPr/>
    </dgm:pt>
    <dgm:pt modelId="{4429C3F2-45EA-4F35-8E05-F27C3B7A2CCE}" type="pres">
      <dgm:prSet presAssocID="{33A623AB-7327-4AB9-BB39-E16397518FD6}" presName="spacerR" presStyleCnt="0"/>
      <dgm:spPr/>
    </dgm:pt>
    <dgm:pt modelId="{1AF0DF8D-332A-41AF-957D-75DBF1505A73}" type="pres">
      <dgm:prSet presAssocID="{5A60CE08-D737-47F7-AD4D-2C2B1A0E5D0A}" presName="node" presStyleLbl="node1" presStyleIdx="2" presStyleCnt="3">
        <dgm:presLayoutVars>
          <dgm:bulletEnabled val="1"/>
        </dgm:presLayoutVars>
      </dgm:prSet>
      <dgm:spPr/>
    </dgm:pt>
  </dgm:ptLst>
  <dgm:cxnLst>
    <dgm:cxn modelId="{1A4BC432-C658-43E3-854D-68F67C1E077D}" type="presOf" srcId="{21AE950C-0F32-468D-8FD6-2424318DA554}" destId="{7F7C0D40-B805-4D76-9B16-63098D415749}" srcOrd="0" destOrd="0" presId="urn:microsoft.com/office/officeart/2005/8/layout/equation1"/>
    <dgm:cxn modelId="{7912A346-D6D5-4CA8-940F-AD72916BB675}" srcId="{A860B6FB-9DEC-45E6-A896-1BEB717FA61F}" destId="{5A60CE08-D737-47F7-AD4D-2C2B1A0E5D0A}" srcOrd="2" destOrd="0" parTransId="{50C1B6F1-1DAD-4B03-8119-2AEB5C82693B}" sibTransId="{57F2B4F9-82BA-4B2A-BF80-86D917CA0E19}"/>
    <dgm:cxn modelId="{6F4D317F-CFB4-4FE1-8659-67BA0AD3B740}" type="presOf" srcId="{A860B6FB-9DEC-45E6-A896-1BEB717FA61F}" destId="{F76810BD-E843-400F-A301-86C8F1A15DF3}" srcOrd="0" destOrd="0" presId="urn:microsoft.com/office/officeart/2005/8/layout/equation1"/>
    <dgm:cxn modelId="{ED8D1392-2F0E-4224-91C4-08675F2120BB}" type="presOf" srcId="{33A623AB-7327-4AB9-BB39-E16397518FD6}" destId="{98DEBE59-D860-49A2-BAE7-05B6D62F0EEA}" srcOrd="0" destOrd="0" presId="urn:microsoft.com/office/officeart/2005/8/layout/equation1"/>
    <dgm:cxn modelId="{BB7982A0-81BF-4625-AED5-D97EB166819E}" srcId="{A860B6FB-9DEC-45E6-A896-1BEB717FA61F}" destId="{BC00C5EF-9C17-4352-BA49-38AE84D7B2E7}" srcOrd="1" destOrd="0" parTransId="{B4C998A3-AECA-4DB7-9C6E-2D2123ACA04C}" sibTransId="{33A623AB-7327-4AB9-BB39-E16397518FD6}"/>
    <dgm:cxn modelId="{DC439EB1-925D-4736-91ED-B7E8F822F87C}" type="presOf" srcId="{BC00C5EF-9C17-4352-BA49-38AE84D7B2E7}" destId="{58A7C266-50D4-4911-801A-0230D477F644}" srcOrd="0" destOrd="0" presId="urn:microsoft.com/office/officeart/2005/8/layout/equation1"/>
    <dgm:cxn modelId="{F1FAA3BC-538F-4E00-A567-8CFB180380A0}" type="presOf" srcId="{5A60CE08-D737-47F7-AD4D-2C2B1A0E5D0A}" destId="{1AF0DF8D-332A-41AF-957D-75DBF1505A73}" srcOrd="0" destOrd="0" presId="urn:microsoft.com/office/officeart/2005/8/layout/equation1"/>
    <dgm:cxn modelId="{8F7D2ADC-B600-4AAB-9971-1929A33F543F}" srcId="{A860B6FB-9DEC-45E6-A896-1BEB717FA61F}" destId="{8556480A-8CAC-4158-A50D-03B1E4B6E885}" srcOrd="0" destOrd="0" parTransId="{28C660A0-1A7D-4F67-88A6-C9513ED564AF}" sibTransId="{21AE950C-0F32-468D-8FD6-2424318DA554}"/>
    <dgm:cxn modelId="{4CBD80FA-BD98-4148-8965-1F93779E160B}" type="presOf" srcId="{8556480A-8CAC-4158-A50D-03B1E4B6E885}" destId="{43B00E23-36C0-47B6-B3D1-BF8240BA6786}" srcOrd="0" destOrd="0" presId="urn:microsoft.com/office/officeart/2005/8/layout/equation1"/>
    <dgm:cxn modelId="{1BE090AD-03F9-4F9D-A7E5-30BEAB75571D}" type="presParOf" srcId="{F76810BD-E843-400F-A301-86C8F1A15DF3}" destId="{43B00E23-36C0-47B6-B3D1-BF8240BA6786}" srcOrd="0" destOrd="0" presId="urn:microsoft.com/office/officeart/2005/8/layout/equation1"/>
    <dgm:cxn modelId="{1B9F7531-01D6-4F36-81E4-01B9AFDFB9DF}" type="presParOf" srcId="{F76810BD-E843-400F-A301-86C8F1A15DF3}" destId="{D3BC06CE-5573-4569-A725-BB120499AD34}" srcOrd="1" destOrd="0" presId="urn:microsoft.com/office/officeart/2005/8/layout/equation1"/>
    <dgm:cxn modelId="{AB1B0A02-0189-4DEB-BAB8-0F72B418E1FC}" type="presParOf" srcId="{F76810BD-E843-400F-A301-86C8F1A15DF3}" destId="{7F7C0D40-B805-4D76-9B16-63098D415749}" srcOrd="2" destOrd="0" presId="urn:microsoft.com/office/officeart/2005/8/layout/equation1"/>
    <dgm:cxn modelId="{838475F2-3452-4236-859F-9D8166DAFA18}" type="presParOf" srcId="{F76810BD-E843-400F-A301-86C8F1A15DF3}" destId="{80B8BF49-7673-4245-B7A8-E6F394DE71D8}" srcOrd="3" destOrd="0" presId="urn:microsoft.com/office/officeart/2005/8/layout/equation1"/>
    <dgm:cxn modelId="{81DF7BE9-49E9-42EB-B3DF-5714A3F09FAC}" type="presParOf" srcId="{F76810BD-E843-400F-A301-86C8F1A15DF3}" destId="{58A7C266-50D4-4911-801A-0230D477F644}" srcOrd="4" destOrd="0" presId="urn:microsoft.com/office/officeart/2005/8/layout/equation1"/>
    <dgm:cxn modelId="{64E6168E-D76A-4A95-A1AC-5D07F43CA32B}" type="presParOf" srcId="{F76810BD-E843-400F-A301-86C8F1A15DF3}" destId="{2408C824-02E6-4167-9572-25B259A410E8}" srcOrd="5" destOrd="0" presId="urn:microsoft.com/office/officeart/2005/8/layout/equation1"/>
    <dgm:cxn modelId="{1A12EA62-5767-475D-A54F-E7AFBAFB8587}" type="presParOf" srcId="{F76810BD-E843-400F-A301-86C8F1A15DF3}" destId="{98DEBE59-D860-49A2-BAE7-05B6D62F0EEA}" srcOrd="6" destOrd="0" presId="urn:microsoft.com/office/officeart/2005/8/layout/equation1"/>
    <dgm:cxn modelId="{5F77C626-B49E-451B-ADEF-44FD84814565}" type="presParOf" srcId="{F76810BD-E843-400F-A301-86C8F1A15DF3}" destId="{4429C3F2-45EA-4F35-8E05-F27C3B7A2CCE}" srcOrd="7" destOrd="0" presId="urn:microsoft.com/office/officeart/2005/8/layout/equation1"/>
    <dgm:cxn modelId="{B94BA9C4-355D-4195-9F46-77FFC80582C2}" type="presParOf" srcId="{F76810BD-E843-400F-A301-86C8F1A15DF3}" destId="{1AF0DF8D-332A-41AF-957D-75DBF1505A73}" srcOrd="8"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49038-6C04-4323-BAA6-BCAC020954E2}">
      <dsp:nvSpPr>
        <dsp:cNvPr id="0" name=""/>
        <dsp:cNvSpPr/>
      </dsp:nvSpPr>
      <dsp:spPr>
        <a:xfrm>
          <a:off x="508072" y="397083"/>
          <a:ext cx="2017009" cy="1763120"/>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Map processes</a:t>
          </a:r>
        </a:p>
        <a:p>
          <a:pPr marL="57150" lvl="1" indent="-57150" algn="l" defTabSz="488950">
            <a:lnSpc>
              <a:spcPct val="90000"/>
            </a:lnSpc>
            <a:spcBef>
              <a:spcPct val="0"/>
            </a:spcBef>
            <a:spcAft>
              <a:spcPct val="15000"/>
            </a:spcAft>
            <a:buChar char="•"/>
          </a:pPr>
          <a:r>
            <a:rPr lang="en-US" sz="1100" kern="1200" dirty="0"/>
            <a:t>Identify required skills</a:t>
          </a:r>
        </a:p>
        <a:p>
          <a:pPr marL="57150" lvl="1" indent="-57150" algn="l" defTabSz="488950">
            <a:lnSpc>
              <a:spcPct val="90000"/>
            </a:lnSpc>
            <a:spcBef>
              <a:spcPct val="0"/>
            </a:spcBef>
            <a:spcAft>
              <a:spcPct val="15000"/>
            </a:spcAft>
            <a:buChar char="•"/>
          </a:pPr>
          <a:r>
            <a:rPr lang="en-US" sz="1100" kern="1200" dirty="0"/>
            <a:t>Perform gap analysis</a:t>
          </a:r>
        </a:p>
        <a:p>
          <a:pPr marL="57150" lvl="1" indent="-57150" algn="l" defTabSz="488950">
            <a:lnSpc>
              <a:spcPct val="90000"/>
            </a:lnSpc>
            <a:spcBef>
              <a:spcPct val="0"/>
            </a:spcBef>
            <a:spcAft>
              <a:spcPct val="15000"/>
            </a:spcAft>
            <a:buChar char="•"/>
          </a:pPr>
          <a:endParaRPr lang="en-US" sz="1100" kern="1200" dirty="0"/>
        </a:p>
      </dsp:txBody>
      <dsp:txXfrm>
        <a:off x="1012324" y="661551"/>
        <a:ext cx="983292" cy="1234184"/>
      </dsp:txXfrm>
    </dsp:sp>
    <dsp:sp modelId="{09BDAD72-FD67-472C-BDDF-A68A3B2C7BFB}">
      <dsp:nvSpPr>
        <dsp:cNvPr id="0" name=""/>
        <dsp:cNvSpPr/>
      </dsp:nvSpPr>
      <dsp:spPr>
        <a:xfrm>
          <a:off x="3820" y="774391"/>
          <a:ext cx="1008504" cy="10085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Skills matrix</a:t>
          </a:r>
        </a:p>
      </dsp:txBody>
      <dsp:txXfrm>
        <a:off x="151512" y="922083"/>
        <a:ext cx="713120" cy="713120"/>
      </dsp:txXfrm>
    </dsp:sp>
    <dsp:sp modelId="{7DC6AB0B-DEFB-47E6-ACA9-ACF2F6FCC6CE}">
      <dsp:nvSpPr>
        <dsp:cNvPr id="0" name=""/>
        <dsp:cNvSpPr/>
      </dsp:nvSpPr>
      <dsp:spPr>
        <a:xfrm>
          <a:off x="3155397" y="397083"/>
          <a:ext cx="2017009" cy="1763120"/>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Use process SMEs</a:t>
          </a:r>
        </a:p>
        <a:p>
          <a:pPr marL="57150" lvl="1" indent="-57150" algn="l" defTabSz="488950">
            <a:lnSpc>
              <a:spcPct val="90000"/>
            </a:lnSpc>
            <a:spcBef>
              <a:spcPct val="0"/>
            </a:spcBef>
            <a:spcAft>
              <a:spcPct val="15000"/>
            </a:spcAft>
            <a:buChar char="•"/>
          </a:pPr>
          <a:r>
            <a:rPr lang="en-US" sz="1100" kern="1200" dirty="0"/>
            <a:t>Document tribal knowledge</a:t>
          </a:r>
        </a:p>
      </dsp:txBody>
      <dsp:txXfrm>
        <a:off x="3659650" y="661551"/>
        <a:ext cx="983292" cy="1234184"/>
      </dsp:txXfrm>
    </dsp:sp>
    <dsp:sp modelId="{556E1937-E466-4C86-B308-6CE9DF1B0C22}">
      <dsp:nvSpPr>
        <dsp:cNvPr id="0" name=""/>
        <dsp:cNvSpPr/>
      </dsp:nvSpPr>
      <dsp:spPr>
        <a:xfrm>
          <a:off x="2651145" y="774391"/>
          <a:ext cx="1008504" cy="10085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Brainstorm</a:t>
          </a:r>
        </a:p>
      </dsp:txBody>
      <dsp:txXfrm>
        <a:off x="2798837" y="922083"/>
        <a:ext cx="713120" cy="713120"/>
      </dsp:txXfrm>
    </dsp:sp>
    <dsp:sp modelId="{3097CF4A-729F-4DF6-83E9-CBBE7D39AFB3}">
      <dsp:nvSpPr>
        <dsp:cNvPr id="0" name=""/>
        <dsp:cNvSpPr/>
      </dsp:nvSpPr>
      <dsp:spPr>
        <a:xfrm>
          <a:off x="5802723" y="397083"/>
          <a:ext cx="2017009" cy="1763120"/>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Qualification cards</a:t>
          </a:r>
        </a:p>
        <a:p>
          <a:pPr marL="57150" lvl="1" indent="-57150" algn="l" defTabSz="488950">
            <a:lnSpc>
              <a:spcPct val="90000"/>
            </a:lnSpc>
            <a:spcBef>
              <a:spcPct val="0"/>
            </a:spcBef>
            <a:spcAft>
              <a:spcPct val="15000"/>
            </a:spcAft>
            <a:buChar char="•"/>
          </a:pPr>
          <a:r>
            <a:rPr lang="en-US" sz="1100" kern="1200" dirty="0"/>
            <a:t>Use local references</a:t>
          </a:r>
        </a:p>
        <a:p>
          <a:pPr marL="57150" lvl="1" indent="-57150" algn="l" defTabSz="488950">
            <a:lnSpc>
              <a:spcPct val="90000"/>
            </a:lnSpc>
            <a:spcBef>
              <a:spcPct val="0"/>
            </a:spcBef>
            <a:spcAft>
              <a:spcPct val="15000"/>
            </a:spcAft>
            <a:buChar char="•"/>
          </a:pPr>
          <a:r>
            <a:rPr lang="en-US" sz="1100" kern="1200" dirty="0"/>
            <a:t>Validate data with Industry Standards</a:t>
          </a:r>
        </a:p>
      </dsp:txBody>
      <dsp:txXfrm>
        <a:off x="6306975" y="661551"/>
        <a:ext cx="983292" cy="1234184"/>
      </dsp:txXfrm>
    </dsp:sp>
    <dsp:sp modelId="{D274FF09-823D-419A-8276-730B9BCBB3F7}">
      <dsp:nvSpPr>
        <dsp:cNvPr id="0" name=""/>
        <dsp:cNvSpPr/>
      </dsp:nvSpPr>
      <dsp:spPr>
        <a:xfrm>
          <a:off x="5298470" y="774391"/>
          <a:ext cx="1008504" cy="10085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Draft documents</a:t>
          </a:r>
        </a:p>
      </dsp:txBody>
      <dsp:txXfrm>
        <a:off x="5446162" y="922083"/>
        <a:ext cx="713120" cy="713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912E4-9595-4163-8EFA-D5697F5C9EB3}">
      <dsp:nvSpPr>
        <dsp:cNvPr id="0" name=""/>
        <dsp:cNvSpPr/>
      </dsp:nvSpPr>
      <dsp:spPr>
        <a:xfrm>
          <a:off x="5964" y="0"/>
          <a:ext cx="1782798" cy="4251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Engineer</a:t>
          </a:r>
        </a:p>
      </dsp:txBody>
      <dsp:txXfrm>
        <a:off x="18416" y="12452"/>
        <a:ext cx="1757894" cy="400238"/>
      </dsp:txXfrm>
    </dsp:sp>
    <dsp:sp modelId="{785E5A12-A0EA-4547-A32A-F85CEC1AD77F}">
      <dsp:nvSpPr>
        <dsp:cNvPr id="0" name=""/>
        <dsp:cNvSpPr/>
      </dsp:nvSpPr>
      <dsp:spPr>
        <a:xfrm>
          <a:off x="1967042" y="0"/>
          <a:ext cx="377953" cy="4251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1967042" y="85028"/>
        <a:ext cx="264567" cy="255086"/>
      </dsp:txXfrm>
    </dsp:sp>
    <dsp:sp modelId="{7E12C37A-6580-4396-91E6-80D38B4AD578}">
      <dsp:nvSpPr>
        <dsp:cNvPr id="0" name=""/>
        <dsp:cNvSpPr/>
      </dsp:nvSpPr>
      <dsp:spPr>
        <a:xfrm>
          <a:off x="2501882" y="0"/>
          <a:ext cx="1782798" cy="4251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Senior Engineer</a:t>
          </a:r>
        </a:p>
      </dsp:txBody>
      <dsp:txXfrm>
        <a:off x="2514334" y="12452"/>
        <a:ext cx="1757894" cy="400238"/>
      </dsp:txXfrm>
    </dsp:sp>
    <dsp:sp modelId="{30FBAD98-9DE4-438D-B556-F7683B095F46}">
      <dsp:nvSpPr>
        <dsp:cNvPr id="0" name=""/>
        <dsp:cNvSpPr/>
      </dsp:nvSpPr>
      <dsp:spPr>
        <a:xfrm>
          <a:off x="4462960" y="0"/>
          <a:ext cx="377953" cy="4251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4462960" y="85028"/>
        <a:ext cx="264567" cy="255086"/>
      </dsp:txXfrm>
    </dsp:sp>
    <dsp:sp modelId="{DDCA5B62-7A10-40F1-9DB7-2E5B1408ED77}">
      <dsp:nvSpPr>
        <dsp:cNvPr id="0" name=""/>
        <dsp:cNvSpPr/>
      </dsp:nvSpPr>
      <dsp:spPr>
        <a:xfrm>
          <a:off x="4997799" y="0"/>
          <a:ext cx="1782798" cy="4251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Principal Engineer</a:t>
          </a:r>
        </a:p>
      </dsp:txBody>
      <dsp:txXfrm>
        <a:off x="5010251" y="12452"/>
        <a:ext cx="1757894" cy="4002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912E4-9595-4163-8EFA-D5697F5C9EB3}">
      <dsp:nvSpPr>
        <dsp:cNvPr id="0" name=""/>
        <dsp:cNvSpPr/>
      </dsp:nvSpPr>
      <dsp:spPr>
        <a:xfrm>
          <a:off x="0" y="0"/>
          <a:ext cx="1781057" cy="4251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Technician</a:t>
          </a:r>
        </a:p>
      </dsp:txBody>
      <dsp:txXfrm>
        <a:off x="12452" y="12452"/>
        <a:ext cx="1756153" cy="400238"/>
      </dsp:txXfrm>
    </dsp:sp>
    <dsp:sp modelId="{785E5A12-A0EA-4547-A32A-F85CEC1AD77F}">
      <dsp:nvSpPr>
        <dsp:cNvPr id="0" name=""/>
        <dsp:cNvSpPr/>
      </dsp:nvSpPr>
      <dsp:spPr>
        <a:xfrm>
          <a:off x="1961481" y="0"/>
          <a:ext cx="382498" cy="4251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961481" y="85028"/>
        <a:ext cx="267749" cy="255086"/>
      </dsp:txXfrm>
    </dsp:sp>
    <dsp:sp modelId="{7E12C37A-6580-4396-91E6-80D38B4AD578}">
      <dsp:nvSpPr>
        <dsp:cNvPr id="0" name=""/>
        <dsp:cNvSpPr/>
      </dsp:nvSpPr>
      <dsp:spPr>
        <a:xfrm>
          <a:off x="2502753" y="0"/>
          <a:ext cx="1781057" cy="4251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Senior Technician (Lead)</a:t>
          </a:r>
        </a:p>
      </dsp:txBody>
      <dsp:txXfrm>
        <a:off x="2515205" y="12452"/>
        <a:ext cx="1756153" cy="400238"/>
      </dsp:txXfrm>
    </dsp:sp>
    <dsp:sp modelId="{30FBAD98-9DE4-438D-B556-F7683B095F46}">
      <dsp:nvSpPr>
        <dsp:cNvPr id="0" name=""/>
        <dsp:cNvSpPr/>
      </dsp:nvSpPr>
      <dsp:spPr>
        <a:xfrm>
          <a:off x="4461916" y="0"/>
          <a:ext cx="377584" cy="4251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461916" y="85028"/>
        <a:ext cx="264309" cy="255086"/>
      </dsp:txXfrm>
    </dsp:sp>
    <dsp:sp modelId="{DDCA5B62-7A10-40F1-9DB7-2E5B1408ED77}">
      <dsp:nvSpPr>
        <dsp:cNvPr id="0" name=""/>
        <dsp:cNvSpPr/>
      </dsp:nvSpPr>
      <dsp:spPr>
        <a:xfrm>
          <a:off x="4996233" y="0"/>
          <a:ext cx="1781057" cy="4251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Supervisor</a:t>
          </a:r>
        </a:p>
      </dsp:txBody>
      <dsp:txXfrm>
        <a:off x="5008685" y="12452"/>
        <a:ext cx="1756153" cy="4002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2BB9F-4387-4D88-A6B2-554D8B0F3455}">
      <dsp:nvSpPr>
        <dsp:cNvPr id="0" name=""/>
        <dsp:cNvSpPr/>
      </dsp:nvSpPr>
      <dsp:spPr>
        <a:xfrm>
          <a:off x="805815" y="1984"/>
          <a:ext cx="2095499" cy="5238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Owner</a:t>
          </a:r>
        </a:p>
      </dsp:txBody>
      <dsp:txXfrm>
        <a:off x="821159" y="17328"/>
        <a:ext cx="2064811" cy="493186"/>
      </dsp:txXfrm>
    </dsp:sp>
    <dsp:sp modelId="{A13B452A-661E-4A6E-A962-3B42338EACDE}">
      <dsp:nvSpPr>
        <dsp:cNvPr id="0" name=""/>
        <dsp:cNvSpPr/>
      </dsp:nvSpPr>
      <dsp:spPr>
        <a:xfrm rot="5400000">
          <a:off x="1807725" y="571698"/>
          <a:ext cx="91678" cy="9167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3C3D26-C0C1-4DFA-9847-10AD4EA2C332}">
      <dsp:nvSpPr>
        <dsp:cNvPr id="0" name=""/>
        <dsp:cNvSpPr/>
      </dsp:nvSpPr>
      <dsp:spPr>
        <a:xfrm>
          <a:off x="805815" y="709215"/>
          <a:ext cx="2095499" cy="5238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kern="1200" dirty="0">
              <a:solidFill>
                <a:schemeClr val="accent1"/>
              </a:solidFill>
              <a:latin typeface="+mn-lt"/>
              <a:cs typeface="+mn-cs"/>
            </a:rPr>
            <a:t>Developed a skills matrix</a:t>
          </a:r>
          <a:endParaRPr lang="en-US" sz="1100" kern="1200" dirty="0"/>
        </a:p>
      </dsp:txBody>
      <dsp:txXfrm>
        <a:off x="821159" y="724559"/>
        <a:ext cx="2064811" cy="493186"/>
      </dsp:txXfrm>
    </dsp:sp>
    <dsp:sp modelId="{1CE2C2BB-5934-42ED-B78F-DA2BC2784415}">
      <dsp:nvSpPr>
        <dsp:cNvPr id="0" name=""/>
        <dsp:cNvSpPr/>
      </dsp:nvSpPr>
      <dsp:spPr>
        <a:xfrm rot="5400000">
          <a:off x="1807725" y="1278929"/>
          <a:ext cx="91678" cy="9167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377F38-33B4-4BF6-ADD1-B7998E293335}">
      <dsp:nvSpPr>
        <dsp:cNvPr id="0" name=""/>
        <dsp:cNvSpPr/>
      </dsp:nvSpPr>
      <dsp:spPr>
        <a:xfrm>
          <a:off x="805815" y="1416446"/>
          <a:ext cx="2095499" cy="5238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kern="1200" dirty="0">
              <a:solidFill>
                <a:schemeClr val="accent1"/>
              </a:solidFill>
              <a:latin typeface="+mn-lt"/>
              <a:cs typeface="+mn-cs"/>
            </a:rPr>
            <a:t>Criticality assessment based on knowledge and skill priorities</a:t>
          </a:r>
          <a:endParaRPr lang="en-US" sz="1100" kern="1200" dirty="0"/>
        </a:p>
      </dsp:txBody>
      <dsp:txXfrm>
        <a:off x="821159" y="1431790"/>
        <a:ext cx="2064811" cy="493186"/>
      </dsp:txXfrm>
    </dsp:sp>
    <dsp:sp modelId="{342DD409-3E52-4044-AF29-66DFC20F2343}">
      <dsp:nvSpPr>
        <dsp:cNvPr id="0" name=""/>
        <dsp:cNvSpPr/>
      </dsp:nvSpPr>
      <dsp:spPr>
        <a:xfrm rot="5400000">
          <a:off x="1807725" y="1986160"/>
          <a:ext cx="91678" cy="9167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DBD0BB-13C0-46BC-8D7B-F22CFDC76C80}">
      <dsp:nvSpPr>
        <dsp:cNvPr id="0" name=""/>
        <dsp:cNvSpPr/>
      </dsp:nvSpPr>
      <dsp:spPr>
        <a:xfrm>
          <a:off x="805815" y="2123678"/>
          <a:ext cx="2095499" cy="5238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kern="1200" dirty="0">
              <a:solidFill>
                <a:schemeClr val="accent1"/>
              </a:solidFill>
              <a:latin typeface="+mn-lt"/>
              <a:cs typeface="+mn-cs"/>
            </a:rPr>
            <a:t>How many people do we need?</a:t>
          </a:r>
          <a:endParaRPr lang="en-US" sz="1100" kern="1200" dirty="0"/>
        </a:p>
      </dsp:txBody>
      <dsp:txXfrm>
        <a:off x="821159" y="2139022"/>
        <a:ext cx="2064811" cy="493186"/>
      </dsp:txXfrm>
    </dsp:sp>
    <dsp:sp modelId="{619EA468-FC14-4F53-B6F2-E41D9A374FA7}">
      <dsp:nvSpPr>
        <dsp:cNvPr id="0" name=""/>
        <dsp:cNvSpPr/>
      </dsp:nvSpPr>
      <dsp:spPr>
        <a:xfrm rot="5400000">
          <a:off x="1807725" y="2693392"/>
          <a:ext cx="91678" cy="9167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8A9A91-DE02-4906-9AEA-8033D6E772A5}">
      <dsp:nvSpPr>
        <dsp:cNvPr id="0" name=""/>
        <dsp:cNvSpPr/>
      </dsp:nvSpPr>
      <dsp:spPr>
        <a:xfrm>
          <a:off x="805815" y="2830909"/>
          <a:ext cx="2095499" cy="5238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kern="1200" dirty="0">
              <a:solidFill>
                <a:schemeClr val="accent1"/>
              </a:solidFill>
              <a:latin typeface="+mn-lt"/>
              <a:cs typeface="+mn-cs"/>
            </a:rPr>
            <a:t>Assess the current staff against the needs (gap analysis)</a:t>
          </a:r>
          <a:endParaRPr lang="en-US" sz="1100" kern="1200" dirty="0"/>
        </a:p>
      </dsp:txBody>
      <dsp:txXfrm>
        <a:off x="821159" y="2846253"/>
        <a:ext cx="2064811" cy="493186"/>
      </dsp:txXfrm>
    </dsp:sp>
    <dsp:sp modelId="{5851063A-F84E-4C27-805D-8846284D08F8}">
      <dsp:nvSpPr>
        <dsp:cNvPr id="0" name=""/>
        <dsp:cNvSpPr/>
      </dsp:nvSpPr>
      <dsp:spPr>
        <a:xfrm rot="5400000">
          <a:off x="1807725" y="3400623"/>
          <a:ext cx="91678" cy="9167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137CEE-BA1C-42F5-BEC5-13BCCC53E66B}">
      <dsp:nvSpPr>
        <dsp:cNvPr id="0" name=""/>
        <dsp:cNvSpPr/>
      </dsp:nvSpPr>
      <dsp:spPr>
        <a:xfrm>
          <a:off x="805815" y="3538140"/>
          <a:ext cx="2095499" cy="5238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kern="1200" dirty="0">
              <a:solidFill>
                <a:schemeClr val="accent1"/>
              </a:solidFill>
              <a:latin typeface="+mn-lt"/>
              <a:cs typeface="+mn-cs"/>
            </a:rPr>
            <a:t>Look for external expertise / support to assist in program development</a:t>
          </a:r>
          <a:endParaRPr lang="en-US" sz="1100" kern="1200" dirty="0"/>
        </a:p>
      </dsp:txBody>
      <dsp:txXfrm>
        <a:off x="821159" y="3553484"/>
        <a:ext cx="2064811" cy="493186"/>
      </dsp:txXfrm>
    </dsp:sp>
    <dsp:sp modelId="{B0D78DDC-954A-4B9E-B8EF-4CA306A70DE1}">
      <dsp:nvSpPr>
        <dsp:cNvPr id="0" name=""/>
        <dsp:cNvSpPr/>
      </dsp:nvSpPr>
      <dsp:spPr>
        <a:xfrm>
          <a:off x="3194685" y="1984"/>
          <a:ext cx="2095499" cy="5238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External Support Team</a:t>
          </a:r>
        </a:p>
      </dsp:txBody>
      <dsp:txXfrm>
        <a:off x="3210029" y="17328"/>
        <a:ext cx="2064811" cy="493186"/>
      </dsp:txXfrm>
    </dsp:sp>
    <dsp:sp modelId="{C000146B-8C8F-4F64-ADCF-68187F14B66A}">
      <dsp:nvSpPr>
        <dsp:cNvPr id="0" name=""/>
        <dsp:cNvSpPr/>
      </dsp:nvSpPr>
      <dsp:spPr>
        <a:xfrm rot="5400000">
          <a:off x="4196595" y="571698"/>
          <a:ext cx="91678" cy="9167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ADF835-8A1D-4BD0-B4AE-56B4C005F48B}">
      <dsp:nvSpPr>
        <dsp:cNvPr id="0" name=""/>
        <dsp:cNvSpPr/>
      </dsp:nvSpPr>
      <dsp:spPr>
        <a:xfrm>
          <a:off x="3194685" y="709215"/>
          <a:ext cx="2095499" cy="5238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kern="1200" dirty="0">
              <a:solidFill>
                <a:schemeClr val="accent1"/>
              </a:solidFill>
            </a:rPr>
            <a:t>Collected existing documents (SOPs, Guidelines, Job aids, etc.)</a:t>
          </a:r>
          <a:endParaRPr lang="en-US" sz="1100" kern="1200" dirty="0"/>
        </a:p>
      </dsp:txBody>
      <dsp:txXfrm>
        <a:off x="3210029" y="724559"/>
        <a:ext cx="2064811" cy="493186"/>
      </dsp:txXfrm>
    </dsp:sp>
    <dsp:sp modelId="{13926FAE-DF0B-4AA5-A48B-1CE080969254}">
      <dsp:nvSpPr>
        <dsp:cNvPr id="0" name=""/>
        <dsp:cNvSpPr/>
      </dsp:nvSpPr>
      <dsp:spPr>
        <a:xfrm rot="5400000">
          <a:off x="4196595" y="1278929"/>
          <a:ext cx="91678" cy="9167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D0BBC9-C56F-4244-A234-40C14555CA9D}">
      <dsp:nvSpPr>
        <dsp:cNvPr id="0" name=""/>
        <dsp:cNvSpPr/>
      </dsp:nvSpPr>
      <dsp:spPr>
        <a:xfrm>
          <a:off x="3194685" y="1416446"/>
          <a:ext cx="2095499" cy="5238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kern="1200" dirty="0">
              <a:solidFill>
                <a:schemeClr val="accent1"/>
              </a:solidFill>
            </a:rPr>
            <a:t>Organized needs by braining storming events with SMEs</a:t>
          </a:r>
          <a:endParaRPr lang="en-US" sz="1100" kern="1200" dirty="0"/>
        </a:p>
      </dsp:txBody>
      <dsp:txXfrm>
        <a:off x="3210029" y="1431790"/>
        <a:ext cx="2064811" cy="493186"/>
      </dsp:txXfrm>
    </dsp:sp>
    <dsp:sp modelId="{BE8500D0-26DE-4560-A6F8-B54D492DC5BF}">
      <dsp:nvSpPr>
        <dsp:cNvPr id="0" name=""/>
        <dsp:cNvSpPr/>
      </dsp:nvSpPr>
      <dsp:spPr>
        <a:xfrm rot="5400000">
          <a:off x="4196595" y="1986160"/>
          <a:ext cx="91678" cy="9167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1E3A54-2768-4628-814E-B854AA5C5148}">
      <dsp:nvSpPr>
        <dsp:cNvPr id="0" name=""/>
        <dsp:cNvSpPr/>
      </dsp:nvSpPr>
      <dsp:spPr>
        <a:xfrm>
          <a:off x="3194685" y="2123678"/>
          <a:ext cx="2095499" cy="5238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kern="1200" dirty="0">
              <a:solidFill>
                <a:schemeClr val="accent1"/>
              </a:solidFill>
            </a:rPr>
            <a:t>Applied industry standards</a:t>
          </a:r>
        </a:p>
      </dsp:txBody>
      <dsp:txXfrm>
        <a:off x="3210029" y="2139022"/>
        <a:ext cx="2064811" cy="493186"/>
      </dsp:txXfrm>
    </dsp:sp>
    <dsp:sp modelId="{02F5C3A8-E641-442D-A406-135E5907F490}">
      <dsp:nvSpPr>
        <dsp:cNvPr id="0" name=""/>
        <dsp:cNvSpPr/>
      </dsp:nvSpPr>
      <dsp:spPr>
        <a:xfrm rot="5400000">
          <a:off x="4196595" y="2693392"/>
          <a:ext cx="91678" cy="9167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924C92-7E02-4BF6-AF45-53D1BDC89DDF}">
      <dsp:nvSpPr>
        <dsp:cNvPr id="0" name=""/>
        <dsp:cNvSpPr/>
      </dsp:nvSpPr>
      <dsp:spPr>
        <a:xfrm>
          <a:off x="3194685" y="2830909"/>
          <a:ext cx="2095499" cy="5238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kern="1200" dirty="0">
              <a:solidFill>
                <a:schemeClr val="accent1"/>
              </a:solidFill>
            </a:rPr>
            <a:t>Developed Training Guides and Qualifications </a:t>
          </a:r>
        </a:p>
      </dsp:txBody>
      <dsp:txXfrm>
        <a:off x="3210029" y="2846253"/>
        <a:ext cx="2064811" cy="493186"/>
      </dsp:txXfrm>
    </dsp:sp>
    <dsp:sp modelId="{2F040D24-0433-4959-80BB-676FCB4F0814}">
      <dsp:nvSpPr>
        <dsp:cNvPr id="0" name=""/>
        <dsp:cNvSpPr/>
      </dsp:nvSpPr>
      <dsp:spPr>
        <a:xfrm rot="5400000">
          <a:off x="4196595" y="3400623"/>
          <a:ext cx="91678" cy="9167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01709E-3969-41BB-AA74-22B5E75F9355}">
      <dsp:nvSpPr>
        <dsp:cNvPr id="0" name=""/>
        <dsp:cNvSpPr/>
      </dsp:nvSpPr>
      <dsp:spPr>
        <a:xfrm>
          <a:off x="3194685" y="3538140"/>
          <a:ext cx="2095499" cy="5238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kern="1200" dirty="0">
              <a:solidFill>
                <a:schemeClr val="accent1"/>
              </a:solidFill>
            </a:rPr>
            <a:t>Memorialized by placing in LMS procured access to industry standards</a:t>
          </a:r>
        </a:p>
      </dsp:txBody>
      <dsp:txXfrm>
        <a:off x="3210029" y="3553484"/>
        <a:ext cx="2064811" cy="4931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00E23-36C0-47B6-B3D1-BF8240BA6786}">
      <dsp:nvSpPr>
        <dsp:cNvPr id="0" name=""/>
        <dsp:cNvSpPr/>
      </dsp:nvSpPr>
      <dsp:spPr>
        <a:xfrm>
          <a:off x="1025" y="712837"/>
          <a:ext cx="1358800" cy="13588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Tribal Knowledge</a:t>
          </a:r>
        </a:p>
      </dsp:txBody>
      <dsp:txXfrm>
        <a:off x="200017" y="911829"/>
        <a:ext cx="960816" cy="960816"/>
      </dsp:txXfrm>
    </dsp:sp>
    <dsp:sp modelId="{7F7C0D40-B805-4D76-9B16-63098D415749}">
      <dsp:nvSpPr>
        <dsp:cNvPr id="0" name=""/>
        <dsp:cNvSpPr/>
      </dsp:nvSpPr>
      <dsp:spPr>
        <a:xfrm>
          <a:off x="1470160" y="998185"/>
          <a:ext cx="788104" cy="78810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574623" y="1299556"/>
        <a:ext cx="579178" cy="185362"/>
      </dsp:txXfrm>
    </dsp:sp>
    <dsp:sp modelId="{58A7C266-50D4-4911-801A-0230D477F644}">
      <dsp:nvSpPr>
        <dsp:cNvPr id="0" name=""/>
        <dsp:cNvSpPr/>
      </dsp:nvSpPr>
      <dsp:spPr>
        <a:xfrm>
          <a:off x="2368599" y="712837"/>
          <a:ext cx="1358800" cy="1358800"/>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Industry Best Practices</a:t>
          </a:r>
        </a:p>
      </dsp:txBody>
      <dsp:txXfrm>
        <a:off x="2567591" y="911829"/>
        <a:ext cx="960816" cy="960816"/>
      </dsp:txXfrm>
    </dsp:sp>
    <dsp:sp modelId="{98DEBE59-D860-49A2-BAE7-05B6D62F0EEA}">
      <dsp:nvSpPr>
        <dsp:cNvPr id="0" name=""/>
        <dsp:cNvSpPr/>
      </dsp:nvSpPr>
      <dsp:spPr>
        <a:xfrm>
          <a:off x="3837735" y="998185"/>
          <a:ext cx="788104" cy="78810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942198" y="1160534"/>
        <a:ext cx="579178" cy="463406"/>
      </dsp:txXfrm>
    </dsp:sp>
    <dsp:sp modelId="{1AF0DF8D-332A-41AF-957D-75DBF1505A73}">
      <dsp:nvSpPr>
        <dsp:cNvPr id="0" name=""/>
        <dsp:cNvSpPr/>
      </dsp:nvSpPr>
      <dsp:spPr>
        <a:xfrm>
          <a:off x="4736174" y="712837"/>
          <a:ext cx="1358800" cy="135880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Technology and </a:t>
          </a:r>
        </a:p>
        <a:p>
          <a:pPr marL="0" lvl="0" indent="0" algn="ctr" defTabSz="622300">
            <a:lnSpc>
              <a:spcPct val="90000"/>
            </a:lnSpc>
            <a:spcBef>
              <a:spcPct val="0"/>
            </a:spcBef>
            <a:spcAft>
              <a:spcPct val="35000"/>
            </a:spcAft>
            <a:buNone/>
          </a:pPr>
          <a:r>
            <a:rPr lang="en-US" sz="1400" kern="1200" dirty="0"/>
            <a:t>Talent Advantage</a:t>
          </a:r>
        </a:p>
      </dsp:txBody>
      <dsp:txXfrm>
        <a:off x="4935166" y="911829"/>
        <a:ext cx="960816" cy="96081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F6C39-7209-4169-9C53-FB6FDDB0359C}" type="datetimeFigureOut">
              <a:rPr lang="en-US" smtClean="0"/>
              <a:t>2/10/2022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42206A-476F-4EF9-A248-ECC05D7ADB67}" type="slidenum">
              <a:rPr lang="en-US" smtClean="0"/>
              <a:t>‹#›</a:t>
            </a:fld>
            <a:endParaRPr lang="en-US"/>
          </a:p>
        </p:txBody>
      </p:sp>
    </p:spTree>
    <p:extLst>
      <p:ext uri="{BB962C8B-B14F-4D97-AF65-F5344CB8AC3E}">
        <p14:creationId xmlns:p14="http://schemas.microsoft.com/office/powerpoint/2010/main" val="4099344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w_8NsPQBdV0?t=68"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we are here</a:t>
            </a:r>
          </a:p>
          <a:p>
            <a:endParaRPr lang="en-US" dirty="0"/>
          </a:p>
          <a:p>
            <a:r>
              <a:rPr lang="en-US" dirty="0"/>
              <a:t>Methods and importance – who and how is best?</a:t>
            </a:r>
          </a:p>
          <a:p>
            <a:endParaRPr lang="en-US" dirty="0"/>
          </a:p>
          <a:p>
            <a:r>
              <a:rPr lang="en-US" dirty="0"/>
              <a:t>Who do you start with?  How? What have we done recently?</a:t>
            </a:r>
          </a:p>
        </p:txBody>
      </p:sp>
      <p:sp>
        <p:nvSpPr>
          <p:cNvPr id="4" name="Slide Number Placeholder 3"/>
          <p:cNvSpPr>
            <a:spLocks noGrp="1"/>
          </p:cNvSpPr>
          <p:nvPr>
            <p:ph type="sldNum" sz="quarter" idx="5"/>
          </p:nvPr>
        </p:nvSpPr>
        <p:spPr/>
        <p:txBody>
          <a:bodyPr/>
          <a:lstStyle/>
          <a:p>
            <a:fld id="{4C42206A-476F-4EF9-A248-ECC05D7ADB67}" type="slidenum">
              <a:rPr lang="en-US" smtClean="0"/>
              <a:t>2</a:t>
            </a:fld>
            <a:endParaRPr lang="en-US"/>
          </a:p>
        </p:txBody>
      </p:sp>
    </p:spTree>
    <p:extLst>
      <p:ext uri="{BB962C8B-B14F-4D97-AF65-F5344CB8AC3E}">
        <p14:creationId xmlns:p14="http://schemas.microsoft.com/office/powerpoint/2010/main" val="3213679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Slide Number Placeholder 3"/>
          <p:cNvSpPr>
            <a:spLocks noGrp="1"/>
          </p:cNvSpPr>
          <p:nvPr>
            <p:ph type="sldNum" sz="quarter" idx="5"/>
          </p:nvPr>
        </p:nvSpPr>
        <p:spPr/>
        <p:txBody>
          <a:bodyPr/>
          <a:lstStyle/>
          <a:p>
            <a:fld id="{4C42206A-476F-4EF9-A248-ECC05D7ADB67}" type="slidenum">
              <a:rPr lang="en-US" smtClean="0"/>
              <a:t>15</a:t>
            </a:fld>
            <a:endParaRPr lang="en-US"/>
          </a:p>
        </p:txBody>
      </p:sp>
    </p:spTree>
    <p:extLst>
      <p:ext uri="{BB962C8B-B14F-4D97-AF65-F5344CB8AC3E}">
        <p14:creationId xmlns:p14="http://schemas.microsoft.com/office/powerpoint/2010/main" val="1111167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Slide Number Placeholder 3"/>
          <p:cNvSpPr>
            <a:spLocks noGrp="1"/>
          </p:cNvSpPr>
          <p:nvPr>
            <p:ph type="sldNum" sz="quarter" idx="5"/>
          </p:nvPr>
        </p:nvSpPr>
        <p:spPr/>
        <p:txBody>
          <a:bodyPr/>
          <a:lstStyle/>
          <a:p>
            <a:fld id="{6E3C2955-EB8B-9C4E-AC60-3777983B4D5D}" type="slidenum">
              <a:rPr lang="en-US" smtClean="0"/>
              <a:t>16</a:t>
            </a:fld>
            <a:endParaRPr lang="en-US"/>
          </a:p>
        </p:txBody>
      </p:sp>
    </p:spTree>
    <p:extLst>
      <p:ext uri="{BB962C8B-B14F-4D97-AF65-F5344CB8AC3E}">
        <p14:creationId xmlns:p14="http://schemas.microsoft.com/office/powerpoint/2010/main" val="3202966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None/>
            </a:pPr>
            <a:r>
              <a:rPr lang="en-US" sz="1400" b="0" dirty="0"/>
              <a:t>Jeff</a:t>
            </a:r>
          </a:p>
          <a:p>
            <a:pPr marL="0" indent="0">
              <a:lnSpc>
                <a:spcPct val="150000"/>
              </a:lnSpc>
              <a:buNone/>
            </a:pPr>
            <a:endParaRPr lang="en-US" sz="1400" b="0" dirty="0"/>
          </a:p>
          <a:p>
            <a:pPr marL="285750" indent="-285750">
              <a:lnSpc>
                <a:spcPct val="150000"/>
              </a:lnSpc>
              <a:buChar char="•"/>
            </a:pPr>
            <a:r>
              <a:rPr lang="en-US" sz="1400" b="0" dirty="0"/>
              <a:t>Skill matrices by job role</a:t>
            </a:r>
          </a:p>
          <a:p>
            <a:pPr marL="285750" indent="-285750">
              <a:lnSpc>
                <a:spcPct val="150000"/>
              </a:lnSpc>
              <a:buChar char="•"/>
            </a:pPr>
            <a:r>
              <a:rPr lang="en-US" sz="1400" b="0" dirty="0"/>
              <a:t>Ranking of priorities by criticality</a:t>
            </a:r>
          </a:p>
          <a:p>
            <a:pPr lvl="1"/>
            <a:r>
              <a:rPr lang="en-US" dirty="0"/>
              <a:t>Safety</a:t>
            </a:r>
          </a:p>
          <a:p>
            <a:pPr lvl="1"/>
            <a:r>
              <a:rPr lang="en-US" dirty="0"/>
              <a:t>Process</a:t>
            </a:r>
          </a:p>
          <a:p>
            <a:pPr marL="285750" indent="-285750">
              <a:lnSpc>
                <a:spcPct val="150000"/>
              </a:lnSpc>
              <a:buChar char="•"/>
            </a:pPr>
            <a:r>
              <a:rPr lang="en-US" sz="1400" b="0" dirty="0"/>
              <a:t>Organizational capabilities / needs</a:t>
            </a:r>
          </a:p>
          <a:p>
            <a:pPr marL="285750" indent="-285750">
              <a:lnSpc>
                <a:spcPct val="150000"/>
              </a:lnSpc>
              <a:buChar char="•"/>
            </a:pPr>
            <a:r>
              <a:rPr lang="en-US" sz="1400" b="0" dirty="0"/>
              <a:t>Gap Analysis</a:t>
            </a:r>
          </a:p>
          <a:p>
            <a:pPr marL="285750" indent="-285750">
              <a:lnSpc>
                <a:spcPct val="150000"/>
              </a:lnSpc>
              <a:buChar char="•"/>
            </a:pPr>
            <a:r>
              <a:rPr lang="en-US" sz="1400" b="0" dirty="0"/>
              <a:t>Action Plan</a:t>
            </a:r>
          </a:p>
          <a:p>
            <a:endParaRPr lang="en-US" dirty="0"/>
          </a:p>
        </p:txBody>
      </p:sp>
      <p:sp>
        <p:nvSpPr>
          <p:cNvPr id="4" name="Slide Number Placeholder 3"/>
          <p:cNvSpPr>
            <a:spLocks noGrp="1"/>
          </p:cNvSpPr>
          <p:nvPr>
            <p:ph type="sldNum" sz="quarter" idx="5"/>
          </p:nvPr>
        </p:nvSpPr>
        <p:spPr/>
        <p:txBody>
          <a:bodyPr/>
          <a:lstStyle/>
          <a:p>
            <a:fld id="{4C42206A-476F-4EF9-A248-ECC05D7ADB67}" type="slidenum">
              <a:rPr lang="en-US" smtClean="0"/>
              <a:t>17</a:t>
            </a:fld>
            <a:endParaRPr lang="en-US"/>
          </a:p>
        </p:txBody>
      </p:sp>
    </p:spTree>
    <p:extLst>
      <p:ext uri="{BB962C8B-B14F-4D97-AF65-F5344CB8AC3E}">
        <p14:creationId xmlns:p14="http://schemas.microsoft.com/office/powerpoint/2010/main" val="1939609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Initiative in place for techs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Scalable from engineer down, but not necessary the opposite</a:t>
            </a:r>
          </a:p>
          <a:p>
            <a:endParaRPr lang="en-US" dirty="0"/>
          </a:p>
        </p:txBody>
      </p:sp>
      <p:sp>
        <p:nvSpPr>
          <p:cNvPr id="4" name="Slide Number Placeholder 3"/>
          <p:cNvSpPr>
            <a:spLocks noGrp="1"/>
          </p:cNvSpPr>
          <p:nvPr>
            <p:ph type="sldNum" sz="quarter" idx="5"/>
          </p:nvPr>
        </p:nvSpPr>
        <p:spPr/>
        <p:txBody>
          <a:bodyPr/>
          <a:lstStyle/>
          <a:p>
            <a:fld id="{4C42206A-476F-4EF9-A248-ECC05D7ADB67}" type="slidenum">
              <a:rPr lang="en-US" smtClean="0"/>
              <a:t>18</a:t>
            </a:fld>
            <a:endParaRPr lang="en-US"/>
          </a:p>
        </p:txBody>
      </p:sp>
    </p:spTree>
    <p:extLst>
      <p:ext uri="{BB962C8B-B14F-4D97-AF65-F5344CB8AC3E}">
        <p14:creationId xmlns:p14="http://schemas.microsoft.com/office/powerpoint/2010/main" val="2124330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Todd</a:t>
            </a:r>
          </a:p>
        </p:txBody>
      </p:sp>
      <p:sp>
        <p:nvSpPr>
          <p:cNvPr id="4" name="Slide Number Placeholder 3"/>
          <p:cNvSpPr>
            <a:spLocks noGrp="1"/>
          </p:cNvSpPr>
          <p:nvPr>
            <p:ph type="sldNum" sz="quarter" idx="5"/>
          </p:nvPr>
        </p:nvSpPr>
        <p:spPr/>
        <p:txBody>
          <a:bodyPr/>
          <a:lstStyle/>
          <a:p>
            <a:fld id="{4C42206A-476F-4EF9-A248-ECC05D7ADB67}" type="slidenum">
              <a:rPr lang="en-US" smtClean="0"/>
              <a:t>19</a:t>
            </a:fld>
            <a:endParaRPr lang="en-US"/>
          </a:p>
        </p:txBody>
      </p:sp>
    </p:spTree>
    <p:extLst>
      <p:ext uri="{BB962C8B-B14F-4D97-AF65-F5344CB8AC3E}">
        <p14:creationId xmlns:p14="http://schemas.microsoft.com/office/powerpoint/2010/main" val="2563687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Slide Number Placeholder 3"/>
          <p:cNvSpPr>
            <a:spLocks noGrp="1"/>
          </p:cNvSpPr>
          <p:nvPr>
            <p:ph type="sldNum" sz="quarter" idx="5"/>
          </p:nvPr>
        </p:nvSpPr>
        <p:spPr/>
        <p:txBody>
          <a:bodyPr/>
          <a:lstStyle/>
          <a:p>
            <a:fld id="{4C42206A-476F-4EF9-A248-ECC05D7ADB67}" type="slidenum">
              <a:rPr lang="en-US" smtClean="0"/>
              <a:t>20</a:t>
            </a:fld>
            <a:endParaRPr lang="en-US"/>
          </a:p>
        </p:txBody>
      </p:sp>
    </p:spTree>
    <p:extLst>
      <p:ext uri="{BB962C8B-B14F-4D97-AF65-F5344CB8AC3E}">
        <p14:creationId xmlns:p14="http://schemas.microsoft.com/office/powerpoint/2010/main" val="4131745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 and Todd</a:t>
            </a:r>
          </a:p>
        </p:txBody>
      </p:sp>
      <p:sp>
        <p:nvSpPr>
          <p:cNvPr id="4" name="Slide Number Placeholder 3"/>
          <p:cNvSpPr>
            <a:spLocks noGrp="1"/>
          </p:cNvSpPr>
          <p:nvPr>
            <p:ph type="sldNum" sz="quarter" idx="5"/>
          </p:nvPr>
        </p:nvSpPr>
        <p:spPr/>
        <p:txBody>
          <a:bodyPr/>
          <a:lstStyle/>
          <a:p>
            <a:fld id="{4C42206A-476F-4EF9-A248-ECC05D7ADB67}" type="slidenum">
              <a:rPr lang="en-US" smtClean="0"/>
              <a:t>21</a:t>
            </a:fld>
            <a:endParaRPr lang="en-US"/>
          </a:p>
        </p:txBody>
      </p:sp>
    </p:spTree>
    <p:extLst>
      <p:ext uri="{BB962C8B-B14F-4D97-AF65-F5344CB8AC3E}">
        <p14:creationId xmlns:p14="http://schemas.microsoft.com/office/powerpoint/2010/main" val="2620939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Todd</a:t>
            </a:r>
          </a:p>
        </p:txBody>
      </p:sp>
      <p:sp>
        <p:nvSpPr>
          <p:cNvPr id="4" name="Slide Number Placeholder 3"/>
          <p:cNvSpPr>
            <a:spLocks noGrp="1"/>
          </p:cNvSpPr>
          <p:nvPr>
            <p:ph type="sldNum" sz="quarter" idx="5"/>
          </p:nvPr>
        </p:nvSpPr>
        <p:spPr/>
        <p:txBody>
          <a:bodyPr/>
          <a:lstStyle/>
          <a:p>
            <a:fld id="{4C42206A-476F-4EF9-A248-ECC05D7ADB67}" type="slidenum">
              <a:rPr lang="en-US" smtClean="0"/>
              <a:t>22</a:t>
            </a:fld>
            <a:endParaRPr lang="en-US"/>
          </a:p>
        </p:txBody>
      </p:sp>
    </p:spTree>
    <p:extLst>
      <p:ext uri="{BB962C8B-B14F-4D97-AF65-F5344CB8AC3E}">
        <p14:creationId xmlns:p14="http://schemas.microsoft.com/office/powerpoint/2010/main" val="1962790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C42206A-476F-4EF9-A248-ECC05D7ADB67}" type="slidenum">
              <a:rPr lang="en-US" smtClean="0"/>
              <a:t>23</a:t>
            </a:fld>
            <a:endParaRPr lang="en-US"/>
          </a:p>
        </p:txBody>
      </p:sp>
    </p:spTree>
    <p:extLst>
      <p:ext uri="{BB962C8B-B14F-4D97-AF65-F5344CB8AC3E}">
        <p14:creationId xmlns:p14="http://schemas.microsoft.com/office/powerpoint/2010/main" val="3496178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Slide Number Placeholder 3"/>
          <p:cNvSpPr>
            <a:spLocks noGrp="1"/>
          </p:cNvSpPr>
          <p:nvPr>
            <p:ph type="sldNum" sz="quarter" idx="5"/>
          </p:nvPr>
        </p:nvSpPr>
        <p:spPr/>
        <p:txBody>
          <a:bodyPr/>
          <a:lstStyle/>
          <a:p>
            <a:fld id="{4C42206A-476F-4EF9-A248-ECC05D7ADB67}" type="slidenum">
              <a:rPr lang="en-US" smtClean="0"/>
              <a:t>24</a:t>
            </a:fld>
            <a:endParaRPr lang="en-US"/>
          </a:p>
        </p:txBody>
      </p:sp>
    </p:spTree>
    <p:extLst>
      <p:ext uri="{BB962C8B-B14F-4D97-AF65-F5344CB8AC3E}">
        <p14:creationId xmlns:p14="http://schemas.microsoft.com/office/powerpoint/2010/main" val="2168718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https://finance.yahoo.com/news/cell-gene-therapy-market-size-123200121.html?fr=sycsrp_catchall</a:t>
            </a:r>
          </a:p>
        </p:txBody>
      </p:sp>
      <p:sp>
        <p:nvSpPr>
          <p:cNvPr id="4" name="Slide Number Placeholder 3"/>
          <p:cNvSpPr>
            <a:spLocks noGrp="1"/>
          </p:cNvSpPr>
          <p:nvPr>
            <p:ph type="sldNum" sz="quarter" idx="5"/>
          </p:nvPr>
        </p:nvSpPr>
        <p:spPr/>
        <p:txBody>
          <a:bodyPr/>
          <a:lstStyle/>
          <a:p>
            <a:fld id="{4C42206A-476F-4EF9-A248-ECC05D7ADB67}" type="slidenum">
              <a:rPr lang="en-US" smtClean="0"/>
              <a:t>3</a:t>
            </a:fld>
            <a:endParaRPr lang="en-US"/>
          </a:p>
        </p:txBody>
      </p:sp>
    </p:spTree>
    <p:extLst>
      <p:ext uri="{BB962C8B-B14F-4D97-AF65-F5344CB8AC3E}">
        <p14:creationId xmlns:p14="http://schemas.microsoft.com/office/powerpoint/2010/main" val="2195311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re comes a point in the very near future (if you haven’t already hit it) when p</a:t>
            </a:r>
            <a:r>
              <a:rPr lang="en-US" dirty="0"/>
              <a:t>eople represent your greatest</a:t>
            </a:r>
            <a:r>
              <a:rPr lang="en-US" baseline="0" dirty="0"/>
              <a:t> risk to predictable outcomes, but they also represent your greatest competitive advantage (it’s what truly differentiates you).</a:t>
            </a:r>
          </a:p>
          <a:p>
            <a:r>
              <a:rPr lang="en-US" baseline="0" dirty="0"/>
              <a:t>Where do these people come from?</a:t>
            </a:r>
          </a:p>
          <a:p>
            <a:r>
              <a:rPr lang="en-US" baseline="0" dirty="0"/>
              <a:t>Sure you have to hire well, but it’s also the expectations you set and the performance environment that makes them perform and makes them stay!</a:t>
            </a:r>
          </a:p>
          <a:p>
            <a:r>
              <a:rPr lang="en-US" baseline="0" dirty="0"/>
              <a:t>Dare I say “culture”?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D0282-FA06-434B-9F12-7A12F867E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9081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1" u="sng" dirty="0"/>
              <a:t>Todd T. slide</a:t>
            </a:r>
          </a:p>
          <a:p>
            <a:endParaRPr lang="en-US" sz="1600" b="1" i="1" u="sng" dirty="0"/>
          </a:p>
          <a:p>
            <a:endParaRPr lang="en-US" sz="1600" b="1" i="1" u="sng" dirty="0"/>
          </a:p>
        </p:txBody>
      </p:sp>
      <p:sp>
        <p:nvSpPr>
          <p:cNvPr id="4" name="Slide Number Placeholder 3"/>
          <p:cNvSpPr>
            <a:spLocks noGrp="1"/>
          </p:cNvSpPr>
          <p:nvPr>
            <p:ph type="sldNum" sz="quarter" idx="5"/>
          </p:nvPr>
        </p:nvSpPr>
        <p:spPr/>
        <p:txBody>
          <a:bodyPr/>
          <a:lstStyle/>
          <a:p>
            <a:fld id="{4C42206A-476F-4EF9-A248-ECC05D7ADB67}" type="slidenum">
              <a:rPr lang="en-US" smtClean="0"/>
              <a:t>7</a:t>
            </a:fld>
            <a:endParaRPr lang="en-US"/>
          </a:p>
        </p:txBody>
      </p:sp>
    </p:spTree>
    <p:extLst>
      <p:ext uri="{BB962C8B-B14F-4D97-AF65-F5344CB8AC3E}">
        <p14:creationId xmlns:p14="http://schemas.microsoft.com/office/powerpoint/2010/main" val="2675806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Todd to speak</a:t>
            </a:r>
          </a:p>
          <a:p>
            <a:endParaRPr lang="en-US" dirty="0"/>
          </a:p>
          <a:p>
            <a:endParaRPr lang="en-US" dirty="0"/>
          </a:p>
          <a:p>
            <a:r>
              <a:rPr lang="en-US" dirty="0"/>
              <a:t>https://www.biospace.com/article/retaining-employees-in-the-life-sciences-industry/</a:t>
            </a:r>
          </a:p>
          <a:p>
            <a:endParaRPr lang="en-US" dirty="0"/>
          </a:p>
          <a:p>
            <a:r>
              <a:rPr lang="en-US" dirty="0"/>
              <a:t>Reference 1:  https://www.weareams.com/blog/number-one-hiring-challenge-pharma-biotech/</a:t>
            </a:r>
          </a:p>
          <a:p>
            <a:endParaRPr lang="en-US" dirty="0"/>
          </a:p>
          <a:p>
            <a:r>
              <a:rPr lang="en-US" dirty="0"/>
              <a:t>Reference 2:  White Paper:  https://www.weareams.com/whitepapers/transforming-talent-acquisition-for-future/</a:t>
            </a:r>
          </a:p>
          <a:p>
            <a:endParaRPr lang="en-US" dirty="0"/>
          </a:p>
          <a:p>
            <a:endParaRPr lang="en-US" dirty="0"/>
          </a:p>
        </p:txBody>
      </p:sp>
      <p:sp>
        <p:nvSpPr>
          <p:cNvPr id="4" name="Slide Number Placeholder 3"/>
          <p:cNvSpPr>
            <a:spLocks noGrp="1"/>
          </p:cNvSpPr>
          <p:nvPr>
            <p:ph type="sldNum" sz="quarter" idx="5"/>
          </p:nvPr>
        </p:nvSpPr>
        <p:spPr/>
        <p:txBody>
          <a:bodyPr/>
          <a:lstStyle/>
          <a:p>
            <a:fld id="{4C42206A-476F-4EF9-A248-ECC05D7ADB67}" type="slidenum">
              <a:rPr lang="en-US" smtClean="0"/>
              <a:t>8</a:t>
            </a:fld>
            <a:endParaRPr lang="en-US"/>
          </a:p>
        </p:txBody>
      </p:sp>
    </p:spTree>
    <p:extLst>
      <p:ext uri="{BB962C8B-B14F-4D97-AF65-F5344CB8AC3E}">
        <p14:creationId xmlns:p14="http://schemas.microsoft.com/office/powerpoint/2010/main" val="3944446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for the audience</a:t>
            </a:r>
          </a:p>
        </p:txBody>
      </p:sp>
      <p:sp>
        <p:nvSpPr>
          <p:cNvPr id="4" name="Slide Number Placeholder 3"/>
          <p:cNvSpPr>
            <a:spLocks noGrp="1"/>
          </p:cNvSpPr>
          <p:nvPr>
            <p:ph type="sldNum" sz="quarter" idx="5"/>
          </p:nvPr>
        </p:nvSpPr>
        <p:spPr/>
        <p:txBody>
          <a:bodyPr/>
          <a:lstStyle/>
          <a:p>
            <a:fld id="{4C42206A-476F-4EF9-A248-ECC05D7ADB67}" type="slidenum">
              <a:rPr lang="en-US" smtClean="0"/>
              <a:t>10</a:t>
            </a:fld>
            <a:endParaRPr lang="en-US"/>
          </a:p>
        </p:txBody>
      </p:sp>
    </p:spTree>
    <p:extLst>
      <p:ext uri="{BB962C8B-B14F-4D97-AF65-F5344CB8AC3E}">
        <p14:creationId xmlns:p14="http://schemas.microsoft.com/office/powerpoint/2010/main" val="3486714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42206A-476F-4EF9-A248-ECC05D7ADB67}" type="slidenum">
              <a:rPr lang="en-US" smtClean="0"/>
              <a:t>11</a:t>
            </a:fld>
            <a:endParaRPr lang="en-US"/>
          </a:p>
        </p:txBody>
      </p:sp>
    </p:spTree>
    <p:extLst>
      <p:ext uri="{BB962C8B-B14F-4D97-AF65-F5344CB8AC3E}">
        <p14:creationId xmlns:p14="http://schemas.microsoft.com/office/powerpoint/2010/main" val="155576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indent="0">
              <a:lnSpc>
                <a:spcPct val="150000"/>
              </a:lnSpc>
              <a:buNone/>
            </a:pPr>
            <a:r>
              <a:rPr lang="en-US" sz="1200" b="0" dirty="0">
                <a:hlinkClick r:id="rId3"/>
              </a:rPr>
              <a:t>Distance Learning....</a:t>
            </a:r>
            <a:r>
              <a:rPr lang="en-US" sz="1200" b="0" dirty="0"/>
              <a:t> YouTube Video</a:t>
            </a:r>
          </a:p>
        </p:txBody>
      </p:sp>
      <p:sp>
        <p:nvSpPr>
          <p:cNvPr id="4" name="Slide Number Placeholder 3"/>
          <p:cNvSpPr>
            <a:spLocks noGrp="1"/>
          </p:cNvSpPr>
          <p:nvPr>
            <p:ph type="sldNum" sz="quarter" idx="5"/>
          </p:nvPr>
        </p:nvSpPr>
        <p:spPr/>
        <p:txBody>
          <a:bodyPr/>
          <a:lstStyle/>
          <a:p>
            <a:fld id="{4C42206A-476F-4EF9-A248-ECC05D7ADB67}" type="slidenum">
              <a:rPr lang="en-US" smtClean="0"/>
              <a:t>12</a:t>
            </a:fld>
            <a:endParaRPr lang="en-US"/>
          </a:p>
        </p:txBody>
      </p:sp>
    </p:spTree>
    <p:extLst>
      <p:ext uri="{BB962C8B-B14F-4D97-AF65-F5344CB8AC3E}">
        <p14:creationId xmlns:p14="http://schemas.microsoft.com/office/powerpoint/2010/main" val="1159952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https://www.pharmaguideline.com/2017/12/requirements-of-fda-for-training.html</a:t>
            </a:r>
          </a:p>
        </p:txBody>
      </p:sp>
      <p:sp>
        <p:nvSpPr>
          <p:cNvPr id="4" name="Slide Number Placeholder 3"/>
          <p:cNvSpPr>
            <a:spLocks noGrp="1"/>
          </p:cNvSpPr>
          <p:nvPr>
            <p:ph type="sldNum" sz="quarter" idx="5"/>
          </p:nvPr>
        </p:nvSpPr>
        <p:spPr/>
        <p:txBody>
          <a:bodyPr/>
          <a:lstStyle/>
          <a:p>
            <a:fld id="{4C42206A-476F-4EF9-A248-ECC05D7ADB67}" type="slidenum">
              <a:rPr lang="en-US" smtClean="0"/>
              <a:t>13</a:t>
            </a:fld>
            <a:endParaRPr lang="en-US"/>
          </a:p>
        </p:txBody>
      </p:sp>
    </p:spTree>
    <p:extLst>
      <p:ext uri="{BB962C8B-B14F-4D97-AF65-F5344CB8AC3E}">
        <p14:creationId xmlns:p14="http://schemas.microsoft.com/office/powerpoint/2010/main" val="3544485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678" y="2878906"/>
            <a:ext cx="4099718" cy="1243673"/>
          </a:xfrm>
        </p:spPr>
        <p:txBody>
          <a:bodyPr/>
          <a:lstStyle>
            <a:lvl1pPr>
              <a:defRPr/>
            </a:lvl1pPr>
          </a:lstStyle>
          <a:p>
            <a:r>
              <a:rPr lang="en-US" dirty="0"/>
              <a:t>PRESENTATION TITLE</a:t>
            </a:r>
            <a:endParaRPr lang="en-CA" dirty="0"/>
          </a:p>
        </p:txBody>
      </p:sp>
      <p:sp>
        <p:nvSpPr>
          <p:cNvPr id="3" name="Subtitle 2"/>
          <p:cNvSpPr>
            <a:spLocks noGrp="1"/>
          </p:cNvSpPr>
          <p:nvPr>
            <p:ph type="subTitle" idx="1" hasCustomPrompt="1"/>
          </p:nvPr>
        </p:nvSpPr>
        <p:spPr>
          <a:xfrm>
            <a:off x="379678" y="4436707"/>
            <a:ext cx="4099718" cy="1752600"/>
          </a:xfrm>
          <a:prstGeom prst="rect">
            <a:avLst/>
          </a:prstGeom>
        </p:spPr>
        <p:txBody>
          <a:bodyPr lIns="0" tIns="0" rIns="0" bIns="0"/>
          <a:lstStyle>
            <a:lvl1pPr marL="0" indent="0" algn="l">
              <a:lnSpc>
                <a:spcPts val="1500"/>
              </a:lnSpc>
              <a:spcBef>
                <a:spcPts val="0"/>
              </a:spcBef>
              <a:spcAft>
                <a:spcPts val="375"/>
              </a:spcAft>
              <a:buNone/>
              <a:defRPr sz="1500" baseline="0">
                <a:solidFill>
                  <a:schemeClr val="accent2"/>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Presenter Information, Conference and Date</a:t>
            </a:r>
            <a:endParaRPr lang="en-CA" dirty="0"/>
          </a:p>
        </p:txBody>
      </p:sp>
    </p:spTree>
    <p:extLst>
      <p:ext uri="{BB962C8B-B14F-4D97-AF65-F5344CB8AC3E}">
        <p14:creationId xmlns:p14="http://schemas.microsoft.com/office/powerpoint/2010/main" val="361901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680" y="1878036"/>
            <a:ext cx="4099718" cy="1471083"/>
          </a:xfrm>
          <a:prstGeom prst="rect">
            <a:avLst/>
          </a:prstGeom>
        </p:spPr>
        <p:txBody>
          <a:bodyPr lIns="0" tIns="0" rIns="0" bIns="0" anchor="b" anchorCtr="0"/>
          <a:lstStyle>
            <a:lvl1pPr algn="l">
              <a:lnSpc>
                <a:spcPts val="2375"/>
              </a:lnSpc>
              <a:defRPr sz="2500" b="1" cap="all" baseline="0">
                <a:solidFill>
                  <a:schemeClr val="bg1"/>
                </a:solidFill>
              </a:defRPr>
            </a:lvl1pPr>
          </a:lstStyle>
          <a:p>
            <a:r>
              <a:rPr lang="en-US" dirty="0"/>
              <a:t>SECTION TITLE</a:t>
            </a:r>
            <a:endParaRPr lang="en-CA" dirty="0"/>
          </a:p>
        </p:txBody>
      </p:sp>
      <p:sp>
        <p:nvSpPr>
          <p:cNvPr id="3" name="Subtitle 2"/>
          <p:cNvSpPr>
            <a:spLocks noGrp="1"/>
          </p:cNvSpPr>
          <p:nvPr>
            <p:ph type="subTitle" idx="1" hasCustomPrompt="1"/>
          </p:nvPr>
        </p:nvSpPr>
        <p:spPr>
          <a:xfrm>
            <a:off x="379679" y="3429000"/>
            <a:ext cx="4099719" cy="1751542"/>
          </a:xfrm>
          <a:prstGeom prst="rect">
            <a:avLst/>
          </a:prstGeom>
        </p:spPr>
        <p:txBody>
          <a:bodyPr lIns="0" tIns="0" rIns="0" bIns="0"/>
          <a:lstStyle>
            <a:lvl1pPr marL="0" indent="0" algn="l">
              <a:lnSpc>
                <a:spcPts val="1500"/>
              </a:lnSpc>
              <a:spcBef>
                <a:spcPts val="0"/>
              </a:spcBef>
              <a:buFont typeface="Arial" panose="020B0604020202020204" pitchFamily="34" charset="0"/>
              <a:buNone/>
              <a:defRPr sz="1500" cap="all" baseline="0">
                <a:solidFill>
                  <a:schemeClr val="bg1"/>
                </a:solidFill>
              </a:defRPr>
            </a:lvl1pPr>
            <a:lvl2pPr marL="285739" indent="0" algn="ctr">
              <a:buNone/>
              <a:defRPr>
                <a:solidFill>
                  <a:schemeClr val="tx1">
                    <a:tint val="75000"/>
                  </a:schemeClr>
                </a:solidFill>
              </a:defRPr>
            </a:lvl2pPr>
            <a:lvl3pPr marL="571478" indent="0" algn="ctr">
              <a:buNone/>
              <a:defRPr>
                <a:solidFill>
                  <a:schemeClr val="tx1">
                    <a:tint val="75000"/>
                  </a:schemeClr>
                </a:solidFill>
              </a:defRPr>
            </a:lvl3pPr>
            <a:lvl4pPr marL="857216" indent="0" algn="ctr">
              <a:buNone/>
              <a:defRPr>
                <a:solidFill>
                  <a:schemeClr val="tx1">
                    <a:tint val="75000"/>
                  </a:schemeClr>
                </a:solidFill>
              </a:defRPr>
            </a:lvl4pPr>
            <a:lvl5pPr marL="1142954" indent="0" algn="ctr">
              <a:buNone/>
              <a:defRPr>
                <a:solidFill>
                  <a:schemeClr val="tx1">
                    <a:tint val="75000"/>
                  </a:schemeClr>
                </a:solidFill>
              </a:defRPr>
            </a:lvl5pPr>
            <a:lvl6pPr marL="1428693" indent="0" algn="ctr">
              <a:buNone/>
              <a:defRPr>
                <a:solidFill>
                  <a:schemeClr val="tx1">
                    <a:tint val="75000"/>
                  </a:schemeClr>
                </a:solidFill>
              </a:defRPr>
            </a:lvl6pPr>
            <a:lvl7pPr marL="1714432" indent="0" algn="ctr">
              <a:buNone/>
              <a:defRPr>
                <a:solidFill>
                  <a:schemeClr val="tx1">
                    <a:tint val="75000"/>
                  </a:schemeClr>
                </a:solidFill>
              </a:defRPr>
            </a:lvl7pPr>
            <a:lvl8pPr marL="2000170" indent="0" algn="ctr">
              <a:buNone/>
              <a:defRPr>
                <a:solidFill>
                  <a:schemeClr val="tx1">
                    <a:tint val="75000"/>
                  </a:schemeClr>
                </a:solidFill>
              </a:defRPr>
            </a:lvl8pPr>
            <a:lvl9pPr marL="2285909" indent="0" algn="ctr">
              <a:buNone/>
              <a:defRPr>
                <a:solidFill>
                  <a:schemeClr val="tx1">
                    <a:tint val="75000"/>
                  </a:schemeClr>
                </a:solidFill>
              </a:defRPr>
            </a:lvl9pPr>
          </a:lstStyle>
          <a:p>
            <a:r>
              <a:rPr lang="en-CA" dirty="0"/>
              <a:t>SUBTITLE</a:t>
            </a:r>
          </a:p>
        </p:txBody>
      </p:sp>
    </p:spTree>
    <p:extLst>
      <p:ext uri="{BB962C8B-B14F-4D97-AF65-F5344CB8AC3E}">
        <p14:creationId xmlns:p14="http://schemas.microsoft.com/office/powerpoint/2010/main" val="3880353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80677"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Tree>
    <p:extLst>
      <p:ext uri="{BB962C8B-B14F-4D97-AF65-F5344CB8AC3E}">
        <p14:creationId xmlns:p14="http://schemas.microsoft.com/office/powerpoint/2010/main" val="1209191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9678" y="1714499"/>
            <a:ext cx="4099718" cy="4380178"/>
          </a:xfrm>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80677"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
        <p:nvSpPr>
          <p:cNvPr id="4" name="Picture Placeholder 3"/>
          <p:cNvSpPr>
            <a:spLocks noGrp="1"/>
          </p:cNvSpPr>
          <p:nvPr>
            <p:ph type="pic" sz="quarter" idx="14"/>
          </p:nvPr>
        </p:nvSpPr>
        <p:spPr>
          <a:xfrm>
            <a:off x="4661960" y="1714501"/>
            <a:ext cx="4482043" cy="4380178"/>
          </a:xfrm>
        </p:spPr>
        <p:txBody>
          <a:bodyPr/>
          <a:lstStyle/>
          <a:p>
            <a:endParaRPr lang="en-CA"/>
          </a:p>
        </p:txBody>
      </p:sp>
    </p:spTree>
    <p:extLst>
      <p:ext uri="{BB962C8B-B14F-4D97-AF65-F5344CB8AC3E}">
        <p14:creationId xmlns:p14="http://schemas.microsoft.com/office/powerpoint/2010/main" val="4237333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9678" y="1714499"/>
            <a:ext cx="4099718" cy="4380178"/>
          </a:xfrm>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92583"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
        <p:nvSpPr>
          <p:cNvPr id="4" name="Picture Placeholder 3"/>
          <p:cNvSpPr>
            <a:spLocks noGrp="1"/>
          </p:cNvSpPr>
          <p:nvPr>
            <p:ph type="pic" sz="quarter" idx="14"/>
          </p:nvPr>
        </p:nvSpPr>
        <p:spPr>
          <a:xfrm>
            <a:off x="4661958" y="1714501"/>
            <a:ext cx="1959240" cy="4380178"/>
          </a:xfrm>
        </p:spPr>
        <p:txBody>
          <a:bodyPr/>
          <a:lstStyle/>
          <a:p>
            <a:endParaRPr lang="en-CA"/>
          </a:p>
        </p:txBody>
      </p:sp>
      <p:cxnSp>
        <p:nvCxnSpPr>
          <p:cNvPr id="7" name="Straight Connector 6"/>
          <p:cNvCxnSpPr/>
          <p:nvPr userDrawn="1"/>
        </p:nvCxnSpPr>
        <p:spPr>
          <a:xfrm>
            <a:off x="6802438" y="1714500"/>
            <a:ext cx="195791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5" hasCustomPrompt="1"/>
          </p:nvPr>
        </p:nvSpPr>
        <p:spPr>
          <a:xfrm>
            <a:off x="6802438" y="2148612"/>
            <a:ext cx="1957917" cy="3946069"/>
          </a:xfrm>
        </p:spPr>
        <p:txBody>
          <a:bodyPr/>
          <a:lstStyle>
            <a:lvl1pPr>
              <a:lnSpc>
                <a:spcPts val="1750"/>
              </a:lnSpc>
              <a:defRPr sz="1375">
                <a:solidFill>
                  <a:schemeClr val="accent2"/>
                </a:solidFill>
              </a:defRPr>
            </a:lvl1pPr>
          </a:lstStyle>
          <a:p>
            <a:pPr lvl="0"/>
            <a:r>
              <a:rPr lang="en-US"/>
              <a:t>Text</a:t>
            </a:r>
            <a:endParaRPr lang="en-US" dirty="0"/>
          </a:p>
        </p:txBody>
      </p:sp>
    </p:spTree>
    <p:extLst>
      <p:ext uri="{BB962C8B-B14F-4D97-AF65-F5344CB8AC3E}">
        <p14:creationId xmlns:p14="http://schemas.microsoft.com/office/powerpoint/2010/main" val="1516772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US" sz="2700" b="0" i="0" kern="1200" cap="all" baseline="0" dirty="0">
                <a:solidFill>
                  <a:schemeClr val="tx2"/>
                </a:solidFill>
                <a:latin typeface="Arial Black" panose="020B0A04020102020204" pitchFamily="34" charset="0"/>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585161694"/>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7617F-47C2-0543-8BBC-0C1BD4B8ED51}"/>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D3D1312F-10B7-B842-BFB9-D7D2A925C4D5}"/>
              </a:ext>
            </a:extLst>
          </p:cNvPr>
          <p:cNvSpPr>
            <a:spLocks noGrp="1"/>
          </p:cNvSpPr>
          <p:nvPr>
            <p:ph sz="quarter" idx="11"/>
          </p:nvPr>
        </p:nvSpPr>
        <p:spPr>
          <a:xfrm>
            <a:off x="628650" y="1828800"/>
            <a:ext cx="788670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166759"/>
      </p:ext>
    </p:extLst>
  </p:cSld>
  <p:clrMapOvr>
    <a:masterClrMapping/>
  </p:clrMapOvr>
  <p:transition advClick="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680" y="2888943"/>
            <a:ext cx="4099718" cy="1330647"/>
          </a:xfrm>
          <a:prstGeom prst="rect">
            <a:avLst/>
          </a:prstGeom>
        </p:spPr>
        <p:txBody>
          <a:bodyPr vert="horz" lIns="0" tIns="0" rIns="0" bIns="0" rtlCol="0" anchor="t" anchorCtr="0">
            <a:noAutofit/>
          </a:bodyPr>
          <a:lstStyle/>
          <a:p>
            <a:r>
              <a:rPr lang="en-US" dirty="0"/>
              <a:t>PRESENTATION TITLE</a:t>
            </a:r>
            <a:endParaRPr lang="en-CA"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678" y="608687"/>
            <a:ext cx="2286000" cy="735330"/>
          </a:xfrm>
          <a:prstGeom prst="rect">
            <a:avLst/>
          </a:prstGeom>
        </p:spPr>
      </p:pic>
    </p:spTree>
    <p:extLst>
      <p:ext uri="{BB962C8B-B14F-4D97-AF65-F5344CB8AC3E}">
        <p14:creationId xmlns:p14="http://schemas.microsoft.com/office/powerpoint/2010/main" val="1150866123"/>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363" rtl="0" eaLnBrk="1" latinLnBrk="0" hangingPunct="1">
        <a:lnSpc>
          <a:spcPts val="2625"/>
        </a:lnSpc>
        <a:spcBef>
          <a:spcPct val="0"/>
        </a:spcBef>
        <a:buNone/>
        <a:defRPr sz="2500" kern="1200" cap="all" baseline="0">
          <a:solidFill>
            <a:schemeClr val="tx2"/>
          </a:solidFill>
          <a:latin typeface="+mj-lt"/>
          <a:ea typeface="+mj-ea"/>
          <a:cs typeface="+mj-cs"/>
        </a:defRPr>
      </a:lvl1pPr>
    </p:titleStyle>
    <p:bodyStyle>
      <a:lvl1pPr marL="342887" indent="-342887" algn="l" defTabSz="914363" rtl="0" eaLnBrk="1" latinLnBrk="0" hangingPunct="1">
        <a:spcBef>
          <a:spcPct val="20000"/>
        </a:spcBef>
        <a:buFont typeface="Arial" panose="020B0604020202020204" pitchFamily="34" charset="0"/>
        <a:buChar char="•"/>
        <a:defRPr sz="3188" kern="1200">
          <a:solidFill>
            <a:schemeClr val="tx1"/>
          </a:solidFill>
          <a:latin typeface="+mn-lt"/>
          <a:ea typeface="+mn-ea"/>
          <a:cs typeface="+mn-cs"/>
        </a:defRPr>
      </a:lvl1pPr>
      <a:lvl2pPr marL="742920" indent="-285739" algn="l" defTabSz="914363" rtl="0" eaLnBrk="1" latinLnBrk="0" hangingPunct="1">
        <a:spcBef>
          <a:spcPct val="20000"/>
        </a:spcBef>
        <a:buFont typeface="Arial" panose="020B0604020202020204" pitchFamily="34" charset="0"/>
        <a:buChar char="–"/>
        <a:defRPr sz="2813" kern="1200">
          <a:solidFill>
            <a:schemeClr val="tx1"/>
          </a:solidFill>
          <a:latin typeface="+mn-lt"/>
          <a:ea typeface="+mn-ea"/>
          <a:cs typeface="+mn-cs"/>
        </a:defRPr>
      </a:lvl2pPr>
      <a:lvl3pPr marL="1142954" indent="-228591" algn="l" defTabSz="914363" rtl="0" eaLnBrk="1" latinLnBrk="0" hangingPunct="1">
        <a:spcBef>
          <a:spcPct val="20000"/>
        </a:spcBef>
        <a:buFont typeface="Arial" panose="020B0604020202020204" pitchFamily="34" charset="0"/>
        <a:buChar char="•"/>
        <a:defRPr sz="2375" kern="1200">
          <a:solidFill>
            <a:schemeClr val="tx1"/>
          </a:solidFill>
          <a:latin typeface="+mn-lt"/>
          <a:ea typeface="+mn-ea"/>
          <a:cs typeface="+mn-cs"/>
        </a:defRPr>
      </a:lvl3pPr>
      <a:lvl4pPr marL="1600136"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18"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00"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82"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13" kern="1200">
          <a:solidFill>
            <a:schemeClr val="tx1"/>
          </a:solidFill>
          <a:latin typeface="+mn-lt"/>
          <a:ea typeface="+mn-ea"/>
          <a:cs typeface="+mn-cs"/>
        </a:defRPr>
      </a:lvl1pPr>
      <a:lvl2pPr marL="457182" algn="l" defTabSz="914363" rtl="0" eaLnBrk="1" latinLnBrk="0" hangingPunct="1">
        <a:defRPr sz="1813" kern="1200">
          <a:solidFill>
            <a:schemeClr val="tx1"/>
          </a:solidFill>
          <a:latin typeface="+mn-lt"/>
          <a:ea typeface="+mn-ea"/>
          <a:cs typeface="+mn-cs"/>
        </a:defRPr>
      </a:lvl2pPr>
      <a:lvl3pPr marL="914363" algn="l" defTabSz="914363" rtl="0" eaLnBrk="1" latinLnBrk="0" hangingPunct="1">
        <a:defRPr sz="1813" kern="1200">
          <a:solidFill>
            <a:schemeClr val="tx1"/>
          </a:solidFill>
          <a:latin typeface="+mn-lt"/>
          <a:ea typeface="+mn-ea"/>
          <a:cs typeface="+mn-cs"/>
        </a:defRPr>
      </a:lvl3pPr>
      <a:lvl4pPr marL="1371545" algn="l" defTabSz="914363" rtl="0" eaLnBrk="1" latinLnBrk="0" hangingPunct="1">
        <a:defRPr sz="1813" kern="1200">
          <a:solidFill>
            <a:schemeClr val="tx1"/>
          </a:solidFill>
          <a:latin typeface="+mn-lt"/>
          <a:ea typeface="+mn-ea"/>
          <a:cs typeface="+mn-cs"/>
        </a:defRPr>
      </a:lvl4pPr>
      <a:lvl5pPr marL="1828727" algn="l" defTabSz="914363" rtl="0" eaLnBrk="1" latinLnBrk="0" hangingPunct="1">
        <a:defRPr sz="1813" kern="1200">
          <a:solidFill>
            <a:schemeClr val="tx1"/>
          </a:solidFill>
          <a:latin typeface="+mn-lt"/>
          <a:ea typeface="+mn-ea"/>
          <a:cs typeface="+mn-cs"/>
        </a:defRPr>
      </a:lvl5pPr>
      <a:lvl6pPr marL="2285909" algn="l" defTabSz="914363" rtl="0" eaLnBrk="1" latinLnBrk="0" hangingPunct="1">
        <a:defRPr sz="1813" kern="1200">
          <a:solidFill>
            <a:schemeClr val="tx1"/>
          </a:solidFill>
          <a:latin typeface="+mn-lt"/>
          <a:ea typeface="+mn-ea"/>
          <a:cs typeface="+mn-cs"/>
        </a:defRPr>
      </a:lvl6pPr>
      <a:lvl7pPr marL="2743091" algn="l" defTabSz="914363" rtl="0" eaLnBrk="1" latinLnBrk="0" hangingPunct="1">
        <a:defRPr sz="1813" kern="1200">
          <a:solidFill>
            <a:schemeClr val="tx1"/>
          </a:solidFill>
          <a:latin typeface="+mn-lt"/>
          <a:ea typeface="+mn-ea"/>
          <a:cs typeface="+mn-cs"/>
        </a:defRPr>
      </a:lvl7pPr>
      <a:lvl8pPr marL="3200272" algn="l" defTabSz="914363" rtl="0" eaLnBrk="1" latinLnBrk="0" hangingPunct="1">
        <a:defRPr sz="1813" kern="1200">
          <a:solidFill>
            <a:schemeClr val="tx1"/>
          </a:solidFill>
          <a:latin typeface="+mn-lt"/>
          <a:ea typeface="+mn-ea"/>
          <a:cs typeface="+mn-cs"/>
        </a:defRPr>
      </a:lvl8pPr>
      <a:lvl9pPr marL="3657454" algn="l" defTabSz="914363" rtl="0" eaLnBrk="1" latinLnBrk="0" hangingPunct="1">
        <a:defRPr sz="18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100000">
              <a:schemeClr val="accent2"/>
            </a:gs>
          </a:gsLst>
          <a:lin ang="0" scaled="0"/>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
            <a:ext cx="9144000" cy="6857999"/>
          </a:xfrm>
          <a:prstGeom prst="rect">
            <a:avLst/>
          </a:prstGeom>
        </p:spPr>
      </p:pic>
    </p:spTree>
    <p:extLst>
      <p:ext uri="{BB962C8B-B14F-4D97-AF65-F5344CB8AC3E}">
        <p14:creationId xmlns:p14="http://schemas.microsoft.com/office/powerpoint/2010/main" val="2336286670"/>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ctr" defTabSz="571478" rtl="0" eaLnBrk="1" latinLnBrk="0" hangingPunct="1">
        <a:spcBef>
          <a:spcPct val="0"/>
        </a:spcBef>
        <a:buNone/>
        <a:defRPr sz="2750" kern="1200">
          <a:solidFill>
            <a:schemeClr val="tx1"/>
          </a:solidFill>
          <a:latin typeface="+mj-lt"/>
          <a:ea typeface="+mj-ea"/>
          <a:cs typeface="+mj-cs"/>
        </a:defRPr>
      </a:lvl1pPr>
    </p:titleStyle>
    <p:bodyStyle>
      <a:lvl1pPr marL="214304" indent="-214304" algn="l" defTabSz="5714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464325" indent="-178586" algn="l" defTabSz="571478" rtl="0" eaLnBrk="1" latinLnBrk="0" hangingPunct="1">
        <a:spcBef>
          <a:spcPct val="20000"/>
        </a:spcBef>
        <a:buFont typeface="Arial" panose="020B0604020202020204" pitchFamily="34" charset="0"/>
        <a:buChar char="–"/>
        <a:defRPr sz="1750" kern="1200">
          <a:solidFill>
            <a:schemeClr val="tx1"/>
          </a:solidFill>
          <a:latin typeface="+mn-lt"/>
          <a:ea typeface="+mn-ea"/>
          <a:cs typeface="+mn-cs"/>
        </a:defRPr>
      </a:lvl2pPr>
      <a:lvl3pPr marL="714347" indent="-142869" algn="l" defTabSz="57147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000085"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478" rtl="0" eaLnBrk="1" latinLnBrk="0" hangingPunct="1">
        <a:defRPr sz="1125" kern="1200">
          <a:solidFill>
            <a:schemeClr val="tx1"/>
          </a:solidFill>
          <a:latin typeface="+mn-lt"/>
          <a:ea typeface="+mn-ea"/>
          <a:cs typeface="+mn-cs"/>
        </a:defRPr>
      </a:lvl1pPr>
      <a:lvl2pPr marL="285739" algn="l" defTabSz="571478" rtl="0" eaLnBrk="1" latinLnBrk="0" hangingPunct="1">
        <a:defRPr sz="1125" kern="1200">
          <a:solidFill>
            <a:schemeClr val="tx1"/>
          </a:solidFill>
          <a:latin typeface="+mn-lt"/>
          <a:ea typeface="+mn-ea"/>
          <a:cs typeface="+mn-cs"/>
        </a:defRPr>
      </a:lvl2pPr>
      <a:lvl3pPr marL="571478" algn="l" defTabSz="571478" rtl="0" eaLnBrk="1" latinLnBrk="0" hangingPunct="1">
        <a:defRPr sz="1125" kern="1200">
          <a:solidFill>
            <a:schemeClr val="tx1"/>
          </a:solidFill>
          <a:latin typeface="+mn-lt"/>
          <a:ea typeface="+mn-ea"/>
          <a:cs typeface="+mn-cs"/>
        </a:defRPr>
      </a:lvl3pPr>
      <a:lvl4pPr marL="857216" algn="l" defTabSz="571478" rtl="0" eaLnBrk="1" latinLnBrk="0" hangingPunct="1">
        <a:defRPr sz="1125" kern="1200">
          <a:solidFill>
            <a:schemeClr val="tx1"/>
          </a:solidFill>
          <a:latin typeface="+mn-lt"/>
          <a:ea typeface="+mn-ea"/>
          <a:cs typeface="+mn-cs"/>
        </a:defRPr>
      </a:lvl4pPr>
      <a:lvl5pPr marL="1142954" algn="l" defTabSz="571478" rtl="0" eaLnBrk="1" latinLnBrk="0" hangingPunct="1">
        <a:defRPr sz="1125" kern="1200">
          <a:solidFill>
            <a:schemeClr val="tx1"/>
          </a:solidFill>
          <a:latin typeface="+mn-lt"/>
          <a:ea typeface="+mn-ea"/>
          <a:cs typeface="+mn-cs"/>
        </a:defRPr>
      </a:lvl5pPr>
      <a:lvl6pPr marL="1428693" algn="l" defTabSz="571478" rtl="0" eaLnBrk="1" latinLnBrk="0" hangingPunct="1">
        <a:defRPr sz="1125" kern="1200">
          <a:solidFill>
            <a:schemeClr val="tx1"/>
          </a:solidFill>
          <a:latin typeface="+mn-lt"/>
          <a:ea typeface="+mn-ea"/>
          <a:cs typeface="+mn-cs"/>
        </a:defRPr>
      </a:lvl6pPr>
      <a:lvl7pPr marL="1714432" algn="l" defTabSz="571478" rtl="0" eaLnBrk="1" latinLnBrk="0" hangingPunct="1">
        <a:defRPr sz="1125" kern="1200">
          <a:solidFill>
            <a:schemeClr val="tx1"/>
          </a:solidFill>
          <a:latin typeface="+mn-lt"/>
          <a:ea typeface="+mn-ea"/>
          <a:cs typeface="+mn-cs"/>
        </a:defRPr>
      </a:lvl7pPr>
      <a:lvl8pPr marL="2000170" algn="l" defTabSz="571478" rtl="0" eaLnBrk="1" latinLnBrk="0" hangingPunct="1">
        <a:defRPr sz="1125" kern="1200">
          <a:solidFill>
            <a:schemeClr val="tx1"/>
          </a:solidFill>
          <a:latin typeface="+mn-lt"/>
          <a:ea typeface="+mn-ea"/>
          <a:cs typeface="+mn-cs"/>
        </a:defRPr>
      </a:lvl8pPr>
      <a:lvl9pPr marL="2285909" algn="l" defTabSz="571478" rtl="0" eaLnBrk="1" latinLnBrk="0" hangingPunct="1">
        <a:defRPr sz="11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79" y="1714499"/>
            <a:ext cx="8380677" cy="438017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8697278" y="6229067"/>
            <a:ext cx="304373" cy="365125"/>
          </a:xfrm>
          <a:prstGeom prst="rect">
            <a:avLst/>
          </a:prstGeom>
        </p:spPr>
        <p:txBody>
          <a:bodyPr vert="horz" lIns="0" tIns="0" rIns="0" bIns="0" rtlCol="0" anchor="b" anchorCtr="0"/>
          <a:lstStyle>
            <a:lvl1pPr algn="l">
              <a:defRPr sz="625" b="1">
                <a:solidFill>
                  <a:schemeClr val="bg1"/>
                </a:solidFill>
              </a:defRPr>
            </a:lvl1pPr>
          </a:lstStyle>
          <a:p>
            <a:fld id="{677431CD-109D-4799-81C2-761F8C28FE26}" type="slidenum">
              <a:rPr lang="en-CA" smtClean="0"/>
              <a:pPr/>
              <a:t>‹#›</a:t>
            </a:fld>
            <a:endParaRPr lang="en-CA"/>
          </a:p>
        </p:txBody>
      </p:sp>
      <p:sp>
        <p:nvSpPr>
          <p:cNvPr id="20" name="TextBox 19"/>
          <p:cNvSpPr txBox="1"/>
          <p:nvPr/>
        </p:nvSpPr>
        <p:spPr>
          <a:xfrm>
            <a:off x="7776338" y="6478773"/>
            <a:ext cx="675075" cy="115416"/>
          </a:xfrm>
          <a:prstGeom prst="rect">
            <a:avLst/>
          </a:prstGeom>
          <a:noFill/>
        </p:spPr>
        <p:txBody>
          <a:bodyPr wrap="square" lIns="0" tIns="0" rIns="0" bIns="0" rtlCol="0" anchor="b" anchorCtr="0">
            <a:spAutoFit/>
          </a:bodyPr>
          <a:lstStyle/>
          <a:p>
            <a:pPr algn="r"/>
            <a:r>
              <a:rPr lang="fr-CA" sz="750" b="1">
                <a:solidFill>
                  <a:schemeClr val="bg1"/>
                </a:solidFill>
              </a:rPr>
              <a:t>ispe.org</a:t>
            </a:r>
            <a:endParaRPr lang="en-CA" sz="750" b="1">
              <a:solidFill>
                <a:schemeClr val="bg1"/>
              </a:solidFill>
            </a:endParaRPr>
          </a:p>
        </p:txBody>
      </p:sp>
      <p:cxnSp>
        <p:nvCxnSpPr>
          <p:cNvPr id="23" name="Straight Connector 22"/>
          <p:cNvCxnSpPr/>
          <p:nvPr/>
        </p:nvCxnSpPr>
        <p:spPr>
          <a:xfrm>
            <a:off x="8570596" y="6482080"/>
            <a:ext cx="0" cy="10668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1535" y="6306128"/>
            <a:ext cx="1143055" cy="367665"/>
          </a:xfrm>
          <a:prstGeom prst="rect">
            <a:avLst/>
          </a:prstGeom>
        </p:spPr>
      </p:pic>
      <p:sp>
        <p:nvSpPr>
          <p:cNvPr id="14" name="TextBox 13"/>
          <p:cNvSpPr txBox="1"/>
          <p:nvPr/>
        </p:nvSpPr>
        <p:spPr>
          <a:xfrm>
            <a:off x="2771802" y="6482221"/>
            <a:ext cx="900100" cy="115416"/>
          </a:xfrm>
          <a:prstGeom prst="rect">
            <a:avLst/>
          </a:prstGeom>
          <a:noFill/>
        </p:spPr>
        <p:txBody>
          <a:bodyPr wrap="square" lIns="0" tIns="0" rIns="0" bIns="0" rtlCol="0" anchor="b" anchorCtr="0">
            <a:spAutoFit/>
          </a:bodyPr>
          <a:lstStyle/>
          <a:p>
            <a:r>
              <a:rPr lang="fr-CA" sz="750" b="1">
                <a:solidFill>
                  <a:schemeClr val="bg1"/>
                </a:solidFill>
              </a:rPr>
              <a:t>Connecting</a:t>
            </a:r>
            <a:endParaRPr lang="en-CA" sz="750" b="1">
              <a:solidFill>
                <a:schemeClr val="bg1"/>
              </a:solidFill>
            </a:endParaRPr>
          </a:p>
        </p:txBody>
      </p:sp>
      <p:sp>
        <p:nvSpPr>
          <p:cNvPr id="15" name="TextBox 14"/>
          <p:cNvSpPr txBox="1"/>
          <p:nvPr/>
        </p:nvSpPr>
        <p:spPr>
          <a:xfrm>
            <a:off x="3896473" y="6482221"/>
            <a:ext cx="1126435" cy="115416"/>
          </a:xfrm>
          <a:prstGeom prst="rect">
            <a:avLst/>
          </a:prstGeom>
          <a:noFill/>
        </p:spPr>
        <p:txBody>
          <a:bodyPr wrap="square" lIns="0" tIns="0" rIns="0" bIns="0" rtlCol="0" anchor="b" anchorCtr="0">
            <a:spAutoFit/>
          </a:bodyPr>
          <a:lstStyle/>
          <a:p>
            <a:r>
              <a:rPr lang="fr-CA" sz="750" b="1">
                <a:solidFill>
                  <a:schemeClr val="bg1"/>
                </a:solidFill>
              </a:rPr>
              <a:t>Pharmaceutical</a:t>
            </a:r>
            <a:endParaRPr lang="en-CA" sz="750" b="1">
              <a:solidFill>
                <a:schemeClr val="bg1"/>
              </a:solidFill>
            </a:endParaRPr>
          </a:p>
        </p:txBody>
      </p:sp>
      <p:sp>
        <p:nvSpPr>
          <p:cNvPr id="16" name="TextBox 15"/>
          <p:cNvSpPr txBox="1"/>
          <p:nvPr/>
        </p:nvSpPr>
        <p:spPr>
          <a:xfrm>
            <a:off x="5259740" y="6482221"/>
            <a:ext cx="900100" cy="115416"/>
          </a:xfrm>
          <a:prstGeom prst="rect">
            <a:avLst/>
          </a:prstGeom>
          <a:noFill/>
        </p:spPr>
        <p:txBody>
          <a:bodyPr wrap="square" lIns="0" tIns="0" rIns="0" bIns="0" rtlCol="0" anchor="b" anchorCtr="0">
            <a:spAutoFit/>
          </a:bodyPr>
          <a:lstStyle/>
          <a:p>
            <a:r>
              <a:rPr lang="fr-CA" sz="750" b="1">
                <a:solidFill>
                  <a:schemeClr val="bg1"/>
                </a:solidFill>
              </a:rPr>
              <a:t>Knowledge</a:t>
            </a:r>
            <a:endParaRPr lang="en-CA" sz="750" b="1">
              <a:solidFill>
                <a:schemeClr val="bg1"/>
              </a:solidFill>
            </a:endParaRPr>
          </a:p>
        </p:txBody>
      </p:sp>
    </p:spTree>
    <p:extLst>
      <p:ext uri="{BB962C8B-B14F-4D97-AF65-F5344CB8AC3E}">
        <p14:creationId xmlns:p14="http://schemas.microsoft.com/office/powerpoint/2010/main" val="149529942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70" r:id="rId4"/>
    <p:sldLayoutId id="2147483672" r:id="rId5"/>
  </p:sldLayoutIdLst>
  <p:hf hdr="0" ftr="0" dt="0"/>
  <p:txStyles>
    <p:titleStyle>
      <a:lvl1pPr algn="ctr" defTabSz="571478" rtl="0" eaLnBrk="1" latinLnBrk="0" hangingPunct="1">
        <a:spcBef>
          <a:spcPct val="0"/>
        </a:spcBef>
        <a:buNone/>
        <a:defRPr sz="2750" kern="1200">
          <a:solidFill>
            <a:schemeClr val="tx1"/>
          </a:solidFill>
          <a:latin typeface="+mj-lt"/>
          <a:ea typeface="+mj-ea"/>
          <a:cs typeface="+mj-cs"/>
        </a:defRPr>
      </a:lvl1pPr>
    </p:titleStyle>
    <p:body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478" rtl="0" eaLnBrk="1" latinLnBrk="0" hangingPunct="1">
        <a:defRPr sz="1125" kern="1200">
          <a:solidFill>
            <a:schemeClr val="tx1"/>
          </a:solidFill>
          <a:latin typeface="+mn-lt"/>
          <a:ea typeface="+mn-ea"/>
          <a:cs typeface="+mn-cs"/>
        </a:defRPr>
      </a:lvl1pPr>
      <a:lvl2pPr marL="285739" algn="l" defTabSz="571478" rtl="0" eaLnBrk="1" latinLnBrk="0" hangingPunct="1">
        <a:defRPr sz="1125" kern="1200">
          <a:solidFill>
            <a:schemeClr val="tx1"/>
          </a:solidFill>
          <a:latin typeface="+mn-lt"/>
          <a:ea typeface="+mn-ea"/>
          <a:cs typeface="+mn-cs"/>
        </a:defRPr>
      </a:lvl2pPr>
      <a:lvl3pPr marL="571478" algn="l" defTabSz="571478" rtl="0" eaLnBrk="1" latinLnBrk="0" hangingPunct="1">
        <a:defRPr sz="1125" kern="1200">
          <a:solidFill>
            <a:schemeClr val="tx1"/>
          </a:solidFill>
          <a:latin typeface="+mn-lt"/>
          <a:ea typeface="+mn-ea"/>
          <a:cs typeface="+mn-cs"/>
        </a:defRPr>
      </a:lvl3pPr>
      <a:lvl4pPr marL="857216" algn="l" defTabSz="571478" rtl="0" eaLnBrk="1" latinLnBrk="0" hangingPunct="1">
        <a:defRPr sz="1125" kern="1200">
          <a:solidFill>
            <a:schemeClr val="tx1"/>
          </a:solidFill>
          <a:latin typeface="+mn-lt"/>
          <a:ea typeface="+mn-ea"/>
          <a:cs typeface="+mn-cs"/>
        </a:defRPr>
      </a:lvl4pPr>
      <a:lvl5pPr marL="1142954" algn="l" defTabSz="571478" rtl="0" eaLnBrk="1" latinLnBrk="0" hangingPunct="1">
        <a:defRPr sz="1125" kern="1200">
          <a:solidFill>
            <a:schemeClr val="tx1"/>
          </a:solidFill>
          <a:latin typeface="+mn-lt"/>
          <a:ea typeface="+mn-ea"/>
          <a:cs typeface="+mn-cs"/>
        </a:defRPr>
      </a:lvl5pPr>
      <a:lvl6pPr marL="1428693" algn="l" defTabSz="571478" rtl="0" eaLnBrk="1" latinLnBrk="0" hangingPunct="1">
        <a:defRPr sz="1125" kern="1200">
          <a:solidFill>
            <a:schemeClr val="tx1"/>
          </a:solidFill>
          <a:latin typeface="+mn-lt"/>
          <a:ea typeface="+mn-ea"/>
          <a:cs typeface="+mn-cs"/>
        </a:defRPr>
      </a:lvl6pPr>
      <a:lvl7pPr marL="1714432" algn="l" defTabSz="571478" rtl="0" eaLnBrk="1" latinLnBrk="0" hangingPunct="1">
        <a:defRPr sz="1125" kern="1200">
          <a:solidFill>
            <a:schemeClr val="tx1"/>
          </a:solidFill>
          <a:latin typeface="+mn-lt"/>
          <a:ea typeface="+mn-ea"/>
          <a:cs typeface="+mn-cs"/>
        </a:defRPr>
      </a:lvl7pPr>
      <a:lvl8pPr marL="2000170" algn="l" defTabSz="571478" rtl="0" eaLnBrk="1" latinLnBrk="0" hangingPunct="1">
        <a:defRPr sz="1125" kern="1200">
          <a:solidFill>
            <a:schemeClr val="tx1"/>
          </a:solidFill>
          <a:latin typeface="+mn-lt"/>
          <a:ea typeface="+mn-ea"/>
          <a:cs typeface="+mn-cs"/>
        </a:defRPr>
      </a:lvl8pPr>
      <a:lvl9pPr marL="2285909" algn="l" defTabSz="571478"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hyperlink" Target="https://pxhere.com/en/photo/768999" TargetMode="External"/><Relationship Id="rId5" Type="http://schemas.openxmlformats.org/officeDocument/2006/relationships/image" Target="../media/image18.jpeg"/><Relationship Id="rId4" Type="http://schemas.openxmlformats.org/officeDocument/2006/relationships/hyperlink" Target="https://youtu.be/w_8NsPQBdV0?t=68"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2.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notesSlide" Target="../notesSlides/notesSlide13.xml"/><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slideLayout" Target="../slideLayouts/slideLayout3.xml"/><Relationship Id="rId1" Type="http://schemas.openxmlformats.org/officeDocument/2006/relationships/tags" Target="../tags/tag19.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4.xml"/><Relationship Id="rId7" Type="http://schemas.openxmlformats.org/officeDocument/2006/relationships/diagramColors" Target="../diagrams/colors4.xml"/><Relationship Id="rId2" Type="http://schemas.openxmlformats.org/officeDocument/2006/relationships/slideLayout" Target="../slideLayouts/slideLayout3.xml"/><Relationship Id="rId1" Type="http://schemas.openxmlformats.org/officeDocument/2006/relationships/tags" Target="../tags/tag2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5.png"/><Relationship Id="rId2" Type="http://schemas.openxmlformats.org/officeDocument/2006/relationships/slideLayout" Target="../slideLayouts/slideLayout3.xml"/><Relationship Id="rId1" Type="http://schemas.openxmlformats.org/officeDocument/2006/relationships/tags" Target="../tags/tag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7.xml"/><Relationship Id="rId7" Type="http://schemas.openxmlformats.org/officeDocument/2006/relationships/image" Target="../media/image29.png"/><Relationship Id="rId2" Type="http://schemas.openxmlformats.org/officeDocument/2006/relationships/slideLayout" Target="../slideLayouts/slideLayout3.xml"/><Relationship Id="rId1" Type="http://schemas.openxmlformats.org/officeDocument/2006/relationships/tags" Target="../tags/tag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9.xml"/><Relationship Id="rId7" Type="http://schemas.openxmlformats.org/officeDocument/2006/relationships/diagramColors" Target="../diagrams/colors5.xml"/><Relationship Id="rId2" Type="http://schemas.openxmlformats.org/officeDocument/2006/relationships/slideLayout" Target="../slideLayouts/slideLayout3.xml"/><Relationship Id="rId1" Type="http://schemas.openxmlformats.org/officeDocument/2006/relationships/tags" Target="../tags/tag2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4.xml"/><Relationship Id="rId7" Type="http://schemas.openxmlformats.org/officeDocument/2006/relationships/hyperlink" Target="https://creativecommons.org/licenses/by-nc/3.0/" TargetMode="Externa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hyperlink" Target="https://pngimg.com/download/52988" TargetMode="External"/><Relationship Id="rId5" Type="http://schemas.openxmlformats.org/officeDocument/2006/relationships/image" Target="../media/image15.png"/><Relationship Id="rId10" Type="http://schemas.openxmlformats.org/officeDocument/2006/relationships/hyperlink" Target="https://creativecommons.org/licenses/by-nd/3.0/" TargetMode="External"/><Relationship Id="rId4" Type="http://schemas.openxmlformats.org/officeDocument/2006/relationships/image" Target="../media/image14.png"/><Relationship Id="rId9" Type="http://schemas.openxmlformats.org/officeDocument/2006/relationships/hyperlink" Target="https://satisfyingretirement.blogspot.com/2018/09/Vital-lessons-retired-person-learns.html"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xml"/><Relationship Id="rId1" Type="http://schemas.openxmlformats.org/officeDocument/2006/relationships/themeOverride" Target="../theme/themeOverride1.xml"/><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Matching today’s talent and skills with new technology</a:t>
            </a:r>
          </a:p>
        </p:txBody>
      </p:sp>
      <p:sp>
        <p:nvSpPr>
          <p:cNvPr id="3" name="Subtitle 2"/>
          <p:cNvSpPr>
            <a:spLocks noGrp="1"/>
          </p:cNvSpPr>
          <p:nvPr>
            <p:ph type="subTitle" idx="1"/>
          </p:nvPr>
        </p:nvSpPr>
        <p:spPr>
          <a:xfrm>
            <a:off x="379677" y="4436707"/>
            <a:ext cx="4394341" cy="1752600"/>
          </a:xfrm>
        </p:spPr>
        <p:txBody>
          <a:bodyPr/>
          <a:lstStyle/>
          <a:p>
            <a:r>
              <a:rPr lang="en-US" dirty="0"/>
              <a:t>Jeff Hall, Associate Director, CAI</a:t>
            </a:r>
          </a:p>
          <a:p>
            <a:r>
              <a:rPr lang="en-US" dirty="0"/>
              <a:t>Todd Troutman, Engineering Director, AstraZeneca</a:t>
            </a:r>
          </a:p>
          <a:p>
            <a:endParaRPr lang="en-US" dirty="0"/>
          </a:p>
          <a:p>
            <a:r>
              <a:rPr lang="en-US" dirty="0"/>
              <a:t>ISPE CASA Conference</a:t>
            </a:r>
          </a:p>
          <a:p>
            <a:endParaRPr lang="en-US" dirty="0"/>
          </a:p>
          <a:p>
            <a:r>
              <a:rPr lang="en-US" dirty="0"/>
              <a:t>15 February 2022</a:t>
            </a:r>
          </a:p>
        </p:txBody>
      </p:sp>
    </p:spTree>
    <p:custDataLst>
      <p:tags r:id="rId1"/>
    </p:custDataLst>
    <p:extLst>
      <p:ext uri="{BB962C8B-B14F-4D97-AF65-F5344CB8AC3E}">
        <p14:creationId xmlns:p14="http://schemas.microsoft.com/office/powerpoint/2010/main" val="2796095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F90577-57FE-448E-926C-A70177283D41}"/>
              </a:ext>
            </a:extLst>
          </p:cNvPr>
          <p:cNvSpPr>
            <a:spLocks noGrp="1"/>
          </p:cNvSpPr>
          <p:nvPr>
            <p:ph idx="1"/>
          </p:nvPr>
        </p:nvSpPr>
        <p:spPr>
          <a:xfrm>
            <a:off x="462579" y="1140341"/>
            <a:ext cx="8380677" cy="3736459"/>
          </a:xfrm>
        </p:spPr>
        <p:txBody>
          <a:bodyPr vert="horz" lIns="0" tIns="0" rIns="0" bIns="0" rtlCol="0" anchor="t" anchorCtr="0">
            <a:noAutofit/>
          </a:bodyPr>
          <a:lstStyle/>
          <a:p>
            <a:pPr marL="285750" indent="-285750">
              <a:lnSpc>
                <a:spcPct val="150000"/>
              </a:lnSpc>
              <a:buChar char="•"/>
            </a:pPr>
            <a:r>
              <a:rPr lang="en-US" sz="2000" b="0" dirty="0"/>
              <a:t>Hiring and talent management struggles?</a:t>
            </a:r>
          </a:p>
          <a:p>
            <a:pPr marL="285750" indent="-285750">
              <a:lnSpc>
                <a:spcPct val="150000"/>
              </a:lnSpc>
              <a:buChar char="•"/>
            </a:pPr>
            <a:endParaRPr lang="en-US" sz="2000" b="0" dirty="0"/>
          </a:p>
          <a:p>
            <a:pPr marL="285750" indent="-285750">
              <a:lnSpc>
                <a:spcPct val="150000"/>
              </a:lnSpc>
              <a:buChar char="•"/>
            </a:pPr>
            <a:r>
              <a:rPr lang="en-US" sz="2000" b="0" dirty="0"/>
              <a:t>What are typical concerns around staffing and hiring?</a:t>
            </a:r>
          </a:p>
          <a:p>
            <a:pPr>
              <a:lnSpc>
                <a:spcPct val="150000"/>
              </a:lnSpc>
            </a:pPr>
            <a:endParaRPr lang="en-US" sz="2000" b="0" dirty="0"/>
          </a:p>
          <a:p>
            <a:pPr marL="285750" indent="-285750">
              <a:lnSpc>
                <a:spcPct val="150000"/>
              </a:lnSpc>
              <a:buChar char="•"/>
            </a:pPr>
            <a:r>
              <a:rPr lang="en-US" sz="2000" b="0" dirty="0"/>
              <a:t>What are things you are struggling with?</a:t>
            </a:r>
          </a:p>
          <a:p>
            <a:pPr marL="285750" indent="-285750">
              <a:lnSpc>
                <a:spcPct val="150000"/>
              </a:lnSpc>
              <a:buChar char="•"/>
            </a:pPr>
            <a:endParaRPr lang="en-US" sz="2000" b="0" dirty="0"/>
          </a:p>
        </p:txBody>
      </p:sp>
      <p:sp>
        <p:nvSpPr>
          <p:cNvPr id="3" name="Text Placeholder 2">
            <a:extLst>
              <a:ext uri="{FF2B5EF4-FFF2-40B4-BE49-F238E27FC236}">
                <a16:creationId xmlns:a16="http://schemas.microsoft.com/office/drawing/2014/main" id="{A3247B99-7D20-45B0-8C9A-4F8B2C5FC584}"/>
              </a:ext>
            </a:extLst>
          </p:cNvPr>
          <p:cNvSpPr>
            <a:spLocks noGrp="1"/>
          </p:cNvSpPr>
          <p:nvPr>
            <p:ph type="body" sz="quarter" idx="13"/>
          </p:nvPr>
        </p:nvSpPr>
        <p:spPr/>
        <p:txBody>
          <a:bodyPr>
            <a:normAutofit/>
          </a:bodyPr>
          <a:lstStyle/>
          <a:p>
            <a:r>
              <a:rPr lang="en-US" sz="2000" dirty="0"/>
              <a:t>What are you experiencing now?</a:t>
            </a:r>
            <a:endParaRPr lang="en-US" sz="1800" dirty="0"/>
          </a:p>
          <a:p>
            <a:endParaRPr lang="en-US" sz="1800" dirty="0"/>
          </a:p>
          <a:p>
            <a:endParaRPr lang="en-US" sz="1800" dirty="0"/>
          </a:p>
          <a:p>
            <a:endParaRPr lang="en-US" sz="1800" dirty="0"/>
          </a:p>
        </p:txBody>
      </p:sp>
      <p:sp>
        <p:nvSpPr>
          <p:cNvPr id="4" name="TextBox 3">
            <a:extLst>
              <a:ext uri="{FF2B5EF4-FFF2-40B4-BE49-F238E27FC236}">
                <a16:creationId xmlns:a16="http://schemas.microsoft.com/office/drawing/2014/main" id="{66CBA06A-C1DB-47F1-99FE-1F93470B83ED}"/>
              </a:ext>
            </a:extLst>
          </p:cNvPr>
          <p:cNvSpPr txBox="1"/>
          <p:nvPr/>
        </p:nvSpPr>
        <p:spPr>
          <a:xfrm>
            <a:off x="543631" y="5058824"/>
            <a:ext cx="8052771" cy="658835"/>
          </a:xfrm>
          <a:prstGeom prst="rect">
            <a:avLst/>
          </a:prstGeom>
          <a:noFill/>
        </p:spPr>
        <p:txBody>
          <a:bodyPr wrap="square" rtlCol="0">
            <a:spAutoFit/>
          </a:bodyPr>
          <a:lstStyle/>
          <a:p>
            <a:pPr algn="ctr" defTabSz="571478">
              <a:lnSpc>
                <a:spcPct val="150000"/>
              </a:lnSpc>
              <a:spcAft>
                <a:spcPts val="1125"/>
              </a:spcAft>
            </a:pPr>
            <a:r>
              <a:rPr lang="en-US" sz="2800" b="1" i="1" dirty="0">
                <a:solidFill>
                  <a:schemeClr val="accent1"/>
                </a:solidFill>
              </a:rPr>
              <a:t>We are all face with the same challenges</a:t>
            </a:r>
          </a:p>
        </p:txBody>
      </p:sp>
    </p:spTree>
    <p:custDataLst>
      <p:tags r:id="rId1"/>
    </p:custDataLst>
    <p:extLst>
      <p:ext uri="{BB962C8B-B14F-4D97-AF65-F5344CB8AC3E}">
        <p14:creationId xmlns:p14="http://schemas.microsoft.com/office/powerpoint/2010/main" val="1076311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1680FBE-82D6-4AB3-B724-549A34AF884B}"/>
              </a:ext>
            </a:extLst>
          </p:cNvPr>
          <p:cNvPicPr>
            <a:picLocks noChangeAspect="1"/>
          </p:cNvPicPr>
          <p:nvPr/>
        </p:nvPicPr>
        <p:blipFill>
          <a:blip r:embed="rId4"/>
          <a:stretch>
            <a:fillRect/>
          </a:stretch>
        </p:blipFill>
        <p:spPr>
          <a:xfrm>
            <a:off x="4465683" y="742258"/>
            <a:ext cx="4732370" cy="3427492"/>
          </a:xfrm>
          <a:prstGeom prst="rect">
            <a:avLst/>
          </a:prstGeom>
        </p:spPr>
      </p:pic>
      <p:sp>
        <p:nvSpPr>
          <p:cNvPr id="6" name="Content Placeholder 5">
            <a:extLst>
              <a:ext uri="{FF2B5EF4-FFF2-40B4-BE49-F238E27FC236}">
                <a16:creationId xmlns:a16="http://schemas.microsoft.com/office/drawing/2014/main" id="{63990430-267A-43AB-A1DF-93B3B497AC8C}"/>
              </a:ext>
            </a:extLst>
          </p:cNvPr>
          <p:cNvSpPr>
            <a:spLocks noGrp="1"/>
          </p:cNvSpPr>
          <p:nvPr>
            <p:ph idx="1"/>
          </p:nvPr>
        </p:nvSpPr>
        <p:spPr>
          <a:xfrm>
            <a:off x="411217" y="1238911"/>
            <a:ext cx="8380677" cy="4380178"/>
          </a:xfrm>
        </p:spPr>
        <p:txBody>
          <a:bodyPr vert="horz" lIns="0" tIns="0" rIns="0" bIns="0" rtlCol="0" anchor="t" anchorCtr="0">
            <a:noAutofit/>
          </a:bodyPr>
          <a:lstStyle/>
          <a:p>
            <a:pPr marL="285750" indent="-285750">
              <a:lnSpc>
                <a:spcPct val="150000"/>
              </a:lnSpc>
              <a:buChar char="•"/>
            </a:pPr>
            <a:r>
              <a:rPr lang="en-US" sz="2400" b="0" dirty="0"/>
              <a:t>Procedures and manuals</a:t>
            </a:r>
          </a:p>
          <a:p>
            <a:pPr marL="285750" indent="-285750">
              <a:lnSpc>
                <a:spcPct val="150000"/>
              </a:lnSpc>
              <a:buChar char="•"/>
            </a:pPr>
            <a:endParaRPr lang="en-US" sz="2400" b="0" dirty="0"/>
          </a:p>
          <a:p>
            <a:pPr marL="285750" indent="-285750">
              <a:lnSpc>
                <a:spcPct val="150000"/>
              </a:lnSpc>
              <a:buChar char="•"/>
            </a:pPr>
            <a:r>
              <a:rPr lang="en-US" sz="2400" b="0" dirty="0"/>
              <a:t>Internal training</a:t>
            </a:r>
          </a:p>
          <a:p>
            <a:pPr marL="285750" indent="-285750">
              <a:lnSpc>
                <a:spcPct val="150000"/>
              </a:lnSpc>
              <a:buChar char="•"/>
            </a:pPr>
            <a:endParaRPr lang="en-US" sz="2400" b="0" dirty="0"/>
          </a:p>
          <a:p>
            <a:pPr marL="285750" indent="-285750">
              <a:lnSpc>
                <a:spcPct val="150000"/>
              </a:lnSpc>
              <a:buFont typeface="Arial" panose="020B0604020202020204" pitchFamily="34" charset="0"/>
              <a:buChar char="•"/>
            </a:pPr>
            <a:r>
              <a:rPr lang="en-US" sz="2400" b="0" dirty="0"/>
              <a:t>External training (vendors and other institutes)</a:t>
            </a:r>
          </a:p>
          <a:p>
            <a:pPr marL="285750" indent="-285750">
              <a:lnSpc>
                <a:spcPct val="150000"/>
              </a:lnSpc>
              <a:buFont typeface="Arial" panose="020B0604020202020204" pitchFamily="34" charset="0"/>
              <a:buChar char="•"/>
            </a:pPr>
            <a:endParaRPr lang="en-US" sz="2400" b="0" dirty="0"/>
          </a:p>
          <a:p>
            <a:pPr marL="285750" indent="-285750">
              <a:lnSpc>
                <a:spcPct val="150000"/>
              </a:lnSpc>
              <a:buChar char="•"/>
            </a:pPr>
            <a:endParaRPr lang="en-US" sz="2400" b="0" dirty="0"/>
          </a:p>
        </p:txBody>
      </p:sp>
      <p:sp>
        <p:nvSpPr>
          <p:cNvPr id="3" name="Slide Number Placeholder 2">
            <a:extLst>
              <a:ext uri="{FF2B5EF4-FFF2-40B4-BE49-F238E27FC236}">
                <a16:creationId xmlns:a16="http://schemas.microsoft.com/office/drawing/2014/main" id="{EC7E4202-93C1-4C84-967E-29A71835795B}"/>
              </a:ext>
            </a:extLst>
          </p:cNvPr>
          <p:cNvSpPr>
            <a:spLocks noGrp="1"/>
          </p:cNvSpPr>
          <p:nvPr>
            <p:ph type="sldNum" sz="quarter" idx="12"/>
          </p:nvPr>
        </p:nvSpPr>
        <p:spPr/>
        <p:txBody>
          <a:bodyPr/>
          <a:lstStyle/>
          <a:p>
            <a:fld id="{677431CD-109D-4799-81C2-761F8C28FE26}" type="slidenum">
              <a:rPr lang="en-CA" smtClean="0"/>
              <a:t>11</a:t>
            </a:fld>
            <a:endParaRPr lang="en-CA"/>
          </a:p>
        </p:txBody>
      </p:sp>
      <p:sp>
        <p:nvSpPr>
          <p:cNvPr id="7" name="Text Placeholder 6">
            <a:extLst>
              <a:ext uri="{FF2B5EF4-FFF2-40B4-BE49-F238E27FC236}">
                <a16:creationId xmlns:a16="http://schemas.microsoft.com/office/drawing/2014/main" id="{756633FE-7B4B-4C6E-BBDE-7A26C29641D5}"/>
              </a:ext>
            </a:extLst>
          </p:cNvPr>
          <p:cNvSpPr>
            <a:spLocks noGrp="1"/>
          </p:cNvSpPr>
          <p:nvPr>
            <p:ph type="body" sz="quarter" idx="13"/>
          </p:nvPr>
        </p:nvSpPr>
        <p:spPr/>
        <p:txBody>
          <a:bodyPr/>
          <a:lstStyle/>
          <a:p>
            <a:r>
              <a:rPr lang="en-US" dirty="0"/>
              <a:t>How does knowledge transfer take place today?</a:t>
            </a:r>
          </a:p>
        </p:txBody>
      </p:sp>
      <p:sp>
        <p:nvSpPr>
          <p:cNvPr id="10" name="TextBox 9">
            <a:extLst>
              <a:ext uri="{FF2B5EF4-FFF2-40B4-BE49-F238E27FC236}">
                <a16:creationId xmlns:a16="http://schemas.microsoft.com/office/drawing/2014/main" id="{9D371D17-C48D-4363-A1D6-223629B9794A}"/>
              </a:ext>
            </a:extLst>
          </p:cNvPr>
          <p:cNvSpPr txBox="1"/>
          <p:nvPr/>
        </p:nvSpPr>
        <p:spPr>
          <a:xfrm>
            <a:off x="411217" y="5157083"/>
            <a:ext cx="8317599" cy="958660"/>
          </a:xfrm>
          <a:prstGeom prst="rect">
            <a:avLst/>
          </a:prstGeom>
          <a:noFill/>
        </p:spPr>
        <p:txBody>
          <a:bodyPr wrap="square" rtlCol="0">
            <a:spAutoFit/>
          </a:bodyPr>
          <a:lstStyle/>
          <a:p>
            <a:pPr defTabSz="571478">
              <a:lnSpc>
                <a:spcPct val="150000"/>
              </a:lnSpc>
              <a:spcAft>
                <a:spcPts val="1125"/>
              </a:spcAft>
            </a:pPr>
            <a:r>
              <a:rPr lang="en-US" sz="2000" i="1" u="sng" dirty="0">
                <a:solidFill>
                  <a:schemeClr val="accent1"/>
                </a:solidFill>
              </a:rPr>
              <a:t>How do we retain the tribal knowledge and experience of the senior people we are losing and map it to new technology / processes?</a:t>
            </a:r>
          </a:p>
        </p:txBody>
      </p:sp>
    </p:spTree>
    <p:custDataLst>
      <p:tags r:id="rId1"/>
    </p:custDataLst>
    <p:extLst>
      <p:ext uri="{BB962C8B-B14F-4D97-AF65-F5344CB8AC3E}">
        <p14:creationId xmlns:p14="http://schemas.microsoft.com/office/powerpoint/2010/main" val="3946452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CF40684-9BEB-4BBB-83DB-D2644BC687E5}"/>
              </a:ext>
            </a:extLst>
          </p:cNvPr>
          <p:cNvSpPr>
            <a:spLocks noGrp="1"/>
          </p:cNvSpPr>
          <p:nvPr>
            <p:ph idx="1"/>
          </p:nvPr>
        </p:nvSpPr>
        <p:spPr>
          <a:xfrm>
            <a:off x="379679" y="1714499"/>
            <a:ext cx="8380677" cy="2623977"/>
          </a:xfrm>
        </p:spPr>
        <p:txBody>
          <a:bodyPr vert="horz" lIns="0" tIns="0" rIns="0" bIns="0" rtlCol="0" anchor="t" anchorCtr="0">
            <a:noAutofit/>
          </a:bodyPr>
          <a:lstStyle/>
          <a:p>
            <a:pPr marL="285750" indent="-285750">
              <a:lnSpc>
                <a:spcPct val="150000"/>
              </a:lnSpc>
              <a:buChar char="•"/>
            </a:pPr>
            <a:r>
              <a:rPr lang="en-US" sz="1800" b="0" dirty="0"/>
              <a:t>How do you retain knowledge?</a:t>
            </a:r>
          </a:p>
          <a:p>
            <a:pPr marL="285750" indent="-285750">
              <a:lnSpc>
                <a:spcPct val="150000"/>
              </a:lnSpc>
              <a:buChar char="•"/>
            </a:pPr>
            <a:r>
              <a:rPr lang="en-US" sz="1800" b="0" dirty="0"/>
              <a:t>How do we prevent loss of industry knowledge?</a:t>
            </a:r>
          </a:p>
          <a:p>
            <a:pPr marL="285750" indent="-285750">
              <a:lnSpc>
                <a:spcPct val="150000"/>
              </a:lnSpc>
              <a:buChar char="•"/>
            </a:pPr>
            <a:r>
              <a:rPr lang="en-US" sz="1800" b="0" dirty="0"/>
              <a:t>Is it this easy?</a:t>
            </a:r>
          </a:p>
          <a:p>
            <a:pPr lvl="2" indent="0">
              <a:lnSpc>
                <a:spcPct val="150000"/>
              </a:lnSpc>
              <a:buNone/>
            </a:pPr>
            <a:r>
              <a:rPr lang="en-US" sz="2800" b="0" dirty="0">
                <a:hlinkClick r:id="rId4"/>
              </a:rPr>
              <a:t>Distance Learning....</a:t>
            </a:r>
            <a:endParaRPr lang="en-US" sz="2800" b="0" dirty="0"/>
          </a:p>
          <a:p>
            <a:pPr marL="285750" indent="-285750">
              <a:lnSpc>
                <a:spcPct val="150000"/>
              </a:lnSpc>
              <a:buChar char="•"/>
            </a:pPr>
            <a:endParaRPr lang="en-US" sz="1800" b="0" dirty="0"/>
          </a:p>
          <a:p>
            <a:pPr marL="285750" indent="-285750">
              <a:lnSpc>
                <a:spcPct val="150000"/>
              </a:lnSpc>
              <a:buChar char="•"/>
            </a:pPr>
            <a:endParaRPr lang="en-US" sz="1800" b="0" dirty="0"/>
          </a:p>
          <a:p>
            <a:pPr marL="285750" indent="-285750">
              <a:lnSpc>
                <a:spcPct val="150000"/>
              </a:lnSpc>
              <a:buChar char="•"/>
            </a:pPr>
            <a:endParaRPr lang="en-US" sz="1800" b="0" dirty="0"/>
          </a:p>
          <a:p>
            <a:pPr marL="285750" indent="-285750">
              <a:lnSpc>
                <a:spcPct val="150000"/>
              </a:lnSpc>
              <a:buChar char="•"/>
            </a:pPr>
            <a:endParaRPr lang="en-US" sz="1800" b="0" dirty="0"/>
          </a:p>
          <a:p>
            <a:pPr marL="285750" indent="-285750">
              <a:lnSpc>
                <a:spcPct val="150000"/>
              </a:lnSpc>
              <a:buChar char="•"/>
            </a:pPr>
            <a:endParaRPr lang="en-US" sz="1800" b="0" dirty="0"/>
          </a:p>
        </p:txBody>
      </p:sp>
      <p:sp>
        <p:nvSpPr>
          <p:cNvPr id="3" name="Slide Number Placeholder 2">
            <a:extLst>
              <a:ext uri="{FF2B5EF4-FFF2-40B4-BE49-F238E27FC236}">
                <a16:creationId xmlns:a16="http://schemas.microsoft.com/office/drawing/2014/main" id="{4A870166-056B-469C-9AB5-EFD89DC8CE68}"/>
              </a:ext>
            </a:extLst>
          </p:cNvPr>
          <p:cNvSpPr>
            <a:spLocks noGrp="1"/>
          </p:cNvSpPr>
          <p:nvPr>
            <p:ph type="sldNum" sz="quarter" idx="12"/>
          </p:nvPr>
        </p:nvSpPr>
        <p:spPr/>
        <p:txBody>
          <a:bodyPr/>
          <a:lstStyle/>
          <a:p>
            <a:fld id="{677431CD-109D-4799-81C2-761F8C28FE26}" type="slidenum">
              <a:rPr lang="en-CA" smtClean="0"/>
              <a:t>12</a:t>
            </a:fld>
            <a:endParaRPr lang="en-CA"/>
          </a:p>
        </p:txBody>
      </p:sp>
      <p:sp>
        <p:nvSpPr>
          <p:cNvPr id="7" name="Text Placeholder 6">
            <a:extLst>
              <a:ext uri="{FF2B5EF4-FFF2-40B4-BE49-F238E27FC236}">
                <a16:creationId xmlns:a16="http://schemas.microsoft.com/office/drawing/2014/main" id="{CBFB2D79-4CA6-414B-8950-478756111467}"/>
              </a:ext>
            </a:extLst>
          </p:cNvPr>
          <p:cNvSpPr>
            <a:spLocks noGrp="1"/>
          </p:cNvSpPr>
          <p:nvPr>
            <p:ph type="body" sz="quarter" idx="13"/>
          </p:nvPr>
        </p:nvSpPr>
        <p:spPr/>
        <p:txBody>
          <a:bodyPr/>
          <a:lstStyle/>
          <a:p>
            <a:pPr defTabSz="571478">
              <a:lnSpc>
                <a:spcPct val="150000"/>
              </a:lnSpc>
              <a:spcAft>
                <a:spcPts val="1125"/>
              </a:spcAft>
            </a:pPr>
            <a:r>
              <a:rPr lang="en-US" sz="2000" dirty="0">
                <a:solidFill>
                  <a:schemeClr val="accent1"/>
                </a:solidFill>
              </a:rPr>
              <a:t>How do we retain the tribal knowledge and experience of the senior people we are losing?</a:t>
            </a:r>
          </a:p>
        </p:txBody>
      </p:sp>
      <p:sp>
        <p:nvSpPr>
          <p:cNvPr id="8" name="TextBox 7">
            <a:extLst>
              <a:ext uri="{FF2B5EF4-FFF2-40B4-BE49-F238E27FC236}">
                <a16:creationId xmlns:a16="http://schemas.microsoft.com/office/drawing/2014/main" id="{ED7B1D8E-1DFB-4216-98C7-9BEF9CF7FECB}"/>
              </a:ext>
            </a:extLst>
          </p:cNvPr>
          <p:cNvSpPr txBox="1"/>
          <p:nvPr/>
        </p:nvSpPr>
        <p:spPr>
          <a:xfrm>
            <a:off x="379679" y="5316279"/>
            <a:ext cx="8317599" cy="658835"/>
          </a:xfrm>
          <a:prstGeom prst="rect">
            <a:avLst/>
          </a:prstGeom>
          <a:noFill/>
        </p:spPr>
        <p:txBody>
          <a:bodyPr wrap="square" rtlCol="0">
            <a:spAutoFit/>
          </a:bodyPr>
          <a:lstStyle/>
          <a:p>
            <a:pPr algn="ctr" defTabSz="571478">
              <a:lnSpc>
                <a:spcPct val="150000"/>
              </a:lnSpc>
              <a:spcAft>
                <a:spcPts val="1125"/>
              </a:spcAft>
            </a:pPr>
            <a:r>
              <a:rPr lang="en-US" sz="2800" i="1" u="sng" dirty="0">
                <a:solidFill>
                  <a:schemeClr val="accent1"/>
                </a:solidFill>
              </a:rPr>
              <a:t>We need to find better solutions…..today!</a:t>
            </a:r>
          </a:p>
        </p:txBody>
      </p:sp>
      <p:pic>
        <p:nvPicPr>
          <p:cNvPr id="13" name="Picture 12" descr="A person with his hand on his face&#10;&#10;Description automatically generated with medium confidence">
            <a:extLst>
              <a:ext uri="{FF2B5EF4-FFF2-40B4-BE49-F238E27FC236}">
                <a16:creationId xmlns:a16="http://schemas.microsoft.com/office/drawing/2014/main" id="{DAC38767-769E-407E-B44A-479121F5665F}"/>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347068" y="1580109"/>
            <a:ext cx="2413288" cy="2506469"/>
          </a:xfrm>
          <a:prstGeom prst="rect">
            <a:avLst/>
          </a:prstGeom>
        </p:spPr>
      </p:pic>
    </p:spTree>
    <p:custDataLst>
      <p:tags r:id="rId1"/>
    </p:custDataLst>
    <p:extLst>
      <p:ext uri="{BB962C8B-B14F-4D97-AF65-F5344CB8AC3E}">
        <p14:creationId xmlns:p14="http://schemas.microsoft.com/office/powerpoint/2010/main" val="139229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08B8E9F-C8FD-4B41-BA8F-BDEB343FB015}"/>
              </a:ext>
            </a:extLst>
          </p:cNvPr>
          <p:cNvSpPr>
            <a:spLocks noGrp="1"/>
          </p:cNvSpPr>
          <p:nvPr>
            <p:ph idx="1"/>
          </p:nvPr>
        </p:nvSpPr>
        <p:spPr>
          <a:xfrm>
            <a:off x="487222" y="1238911"/>
            <a:ext cx="8380677" cy="4380178"/>
          </a:xfrm>
        </p:spPr>
        <p:txBody>
          <a:bodyPr vert="horz" lIns="0" tIns="0" rIns="0" bIns="0" rtlCol="0" anchor="t" anchorCtr="0">
            <a:noAutofit/>
          </a:bodyPr>
          <a:lstStyle/>
          <a:p>
            <a:pPr marL="285750" indent="-285750">
              <a:lnSpc>
                <a:spcPct val="150000"/>
              </a:lnSpc>
              <a:buChar char="•"/>
            </a:pPr>
            <a:r>
              <a:rPr lang="en-US" sz="1600" b="0" dirty="0"/>
              <a:t>Employees in Manufacturing, Warehousing or Packaging</a:t>
            </a:r>
          </a:p>
          <a:p>
            <a:pPr marL="713366" lvl="3" indent="-285750">
              <a:lnSpc>
                <a:spcPct val="150000"/>
              </a:lnSpc>
              <a:buChar char="•"/>
            </a:pPr>
            <a:r>
              <a:rPr lang="en-US" sz="1475" b="0" dirty="0"/>
              <a:t>Education, Training and / or Experience</a:t>
            </a:r>
          </a:p>
          <a:p>
            <a:pPr marL="285750" indent="-285750">
              <a:lnSpc>
                <a:spcPct val="150000"/>
              </a:lnSpc>
              <a:buChar char="•"/>
            </a:pPr>
            <a:r>
              <a:rPr lang="en-US" sz="1600" b="0" dirty="0"/>
              <a:t>Supervisors / Managers</a:t>
            </a:r>
          </a:p>
          <a:p>
            <a:pPr marL="713366" lvl="3" indent="-285750">
              <a:lnSpc>
                <a:spcPct val="150000"/>
              </a:lnSpc>
              <a:buFont typeface="Arial" panose="020B0604020202020204" pitchFamily="34" charset="0"/>
              <a:buChar char="•"/>
            </a:pPr>
            <a:r>
              <a:rPr lang="en-US" sz="1475" dirty="0"/>
              <a:t>Education, Training and / or Experience</a:t>
            </a:r>
          </a:p>
          <a:p>
            <a:pPr marL="285750" indent="-285750">
              <a:lnSpc>
                <a:spcPct val="150000"/>
              </a:lnSpc>
              <a:buChar char="•"/>
            </a:pPr>
            <a:r>
              <a:rPr lang="en-US" sz="1600" b="0" dirty="0"/>
              <a:t>Qualified Personnel</a:t>
            </a:r>
          </a:p>
          <a:p>
            <a:pPr marL="713366" lvl="3" indent="-285750">
              <a:lnSpc>
                <a:spcPct val="150000"/>
              </a:lnSpc>
              <a:buFont typeface="Arial" panose="020B0604020202020204" pitchFamily="34" charset="0"/>
              <a:buChar char="•"/>
            </a:pPr>
            <a:r>
              <a:rPr lang="en-US" sz="1475" dirty="0"/>
              <a:t>The company needs to have enough qualified personnel to manufacture the product</a:t>
            </a:r>
          </a:p>
        </p:txBody>
      </p:sp>
      <p:sp>
        <p:nvSpPr>
          <p:cNvPr id="3" name="Slide Number Placeholder 2">
            <a:extLst>
              <a:ext uri="{FF2B5EF4-FFF2-40B4-BE49-F238E27FC236}">
                <a16:creationId xmlns:a16="http://schemas.microsoft.com/office/drawing/2014/main" id="{5D44E718-001D-4864-B3FE-42815B3E5538}"/>
              </a:ext>
            </a:extLst>
          </p:cNvPr>
          <p:cNvSpPr>
            <a:spLocks noGrp="1"/>
          </p:cNvSpPr>
          <p:nvPr>
            <p:ph type="sldNum" sz="quarter" idx="12"/>
          </p:nvPr>
        </p:nvSpPr>
        <p:spPr/>
        <p:txBody>
          <a:bodyPr/>
          <a:lstStyle/>
          <a:p>
            <a:fld id="{677431CD-109D-4799-81C2-761F8C28FE26}" type="slidenum">
              <a:rPr lang="en-CA" smtClean="0"/>
              <a:t>13</a:t>
            </a:fld>
            <a:endParaRPr lang="en-CA"/>
          </a:p>
        </p:txBody>
      </p:sp>
      <p:sp>
        <p:nvSpPr>
          <p:cNvPr id="7" name="Text Placeholder 6">
            <a:extLst>
              <a:ext uri="{FF2B5EF4-FFF2-40B4-BE49-F238E27FC236}">
                <a16:creationId xmlns:a16="http://schemas.microsoft.com/office/drawing/2014/main" id="{B5A92A23-F8BB-48F2-B7B2-23225A830E48}"/>
              </a:ext>
            </a:extLst>
          </p:cNvPr>
          <p:cNvSpPr>
            <a:spLocks noGrp="1"/>
          </p:cNvSpPr>
          <p:nvPr>
            <p:ph type="body" sz="quarter" idx="13"/>
          </p:nvPr>
        </p:nvSpPr>
        <p:spPr/>
        <p:txBody>
          <a:bodyPr/>
          <a:lstStyle/>
          <a:p>
            <a:r>
              <a:rPr lang="en-US" dirty="0"/>
              <a:t>…and there are regulatory requirements</a:t>
            </a:r>
          </a:p>
        </p:txBody>
      </p:sp>
      <p:pic>
        <p:nvPicPr>
          <p:cNvPr id="4" name="Picture 3">
            <a:extLst>
              <a:ext uri="{FF2B5EF4-FFF2-40B4-BE49-F238E27FC236}">
                <a16:creationId xmlns:a16="http://schemas.microsoft.com/office/drawing/2014/main" id="{BED87370-A7FD-4E0D-A1B9-1ADD52210446}"/>
              </a:ext>
            </a:extLst>
          </p:cNvPr>
          <p:cNvPicPr>
            <a:picLocks noChangeAspect="1"/>
          </p:cNvPicPr>
          <p:nvPr/>
        </p:nvPicPr>
        <p:blipFill>
          <a:blip r:embed="rId4"/>
          <a:stretch>
            <a:fillRect/>
          </a:stretch>
        </p:blipFill>
        <p:spPr>
          <a:xfrm>
            <a:off x="379678" y="1001889"/>
            <a:ext cx="8277099" cy="4270022"/>
          </a:xfrm>
          <a:prstGeom prst="rect">
            <a:avLst/>
          </a:prstGeom>
        </p:spPr>
      </p:pic>
    </p:spTree>
    <p:custDataLst>
      <p:tags r:id="rId1"/>
    </p:custDataLst>
    <p:extLst>
      <p:ext uri="{BB962C8B-B14F-4D97-AF65-F5344CB8AC3E}">
        <p14:creationId xmlns:p14="http://schemas.microsoft.com/office/powerpoint/2010/main" val="361169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CE503-9647-426F-9CE5-CAAC7E219EEC}"/>
              </a:ext>
            </a:extLst>
          </p:cNvPr>
          <p:cNvSpPr>
            <a:spLocks noGrp="1"/>
          </p:cNvSpPr>
          <p:nvPr>
            <p:ph type="ctrTitle"/>
          </p:nvPr>
        </p:nvSpPr>
        <p:spPr>
          <a:xfrm>
            <a:off x="379679" y="1878036"/>
            <a:ext cx="5808469" cy="1471083"/>
          </a:xfrm>
        </p:spPr>
        <p:txBody>
          <a:bodyPr/>
          <a:lstStyle/>
          <a:p>
            <a:r>
              <a:rPr lang="en-US" dirty="0"/>
              <a:t>What can we do and how?</a:t>
            </a:r>
          </a:p>
        </p:txBody>
      </p:sp>
    </p:spTree>
    <p:custDataLst>
      <p:tags r:id="rId1"/>
    </p:custDataLst>
    <p:extLst>
      <p:ext uri="{BB962C8B-B14F-4D97-AF65-F5344CB8AC3E}">
        <p14:creationId xmlns:p14="http://schemas.microsoft.com/office/powerpoint/2010/main" val="3775732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7C2D56E-3AE9-40CF-AE8C-212C02B00C19}"/>
              </a:ext>
            </a:extLst>
          </p:cNvPr>
          <p:cNvSpPr>
            <a:spLocks noGrp="1"/>
          </p:cNvSpPr>
          <p:nvPr>
            <p:ph idx="1"/>
          </p:nvPr>
        </p:nvSpPr>
        <p:spPr>
          <a:xfrm>
            <a:off x="331642" y="1181567"/>
            <a:ext cx="8380677" cy="4685833"/>
          </a:xfrm>
        </p:spPr>
        <p:txBody>
          <a:bodyPr vert="horz" lIns="0" tIns="0" rIns="0" bIns="0" rtlCol="0" anchor="t" anchorCtr="0">
            <a:noAutofit/>
          </a:bodyPr>
          <a:lstStyle/>
          <a:p>
            <a:pPr marL="285750" indent="-285750">
              <a:lnSpc>
                <a:spcPct val="150000"/>
              </a:lnSpc>
              <a:buChar char="•"/>
            </a:pPr>
            <a:r>
              <a:rPr lang="en-US" sz="1800" b="0" dirty="0"/>
              <a:t>Align on the Client’s Objective</a:t>
            </a:r>
          </a:p>
          <a:p>
            <a:pPr marL="285750" indent="-285750">
              <a:lnSpc>
                <a:spcPct val="150000"/>
              </a:lnSpc>
              <a:buFont typeface="Arial" panose="020B0604020202020204" pitchFamily="34" charset="0"/>
              <a:buChar char="•"/>
            </a:pPr>
            <a:r>
              <a:rPr lang="en-US" sz="1800" b="0" dirty="0"/>
              <a:t>The Basic Process</a:t>
            </a:r>
          </a:p>
          <a:p>
            <a:pPr marL="285750" indent="-285750">
              <a:lnSpc>
                <a:spcPct val="150000"/>
              </a:lnSpc>
              <a:buFont typeface="Arial" panose="020B0604020202020204" pitchFamily="34" charset="0"/>
              <a:buChar char="•"/>
            </a:pPr>
            <a:r>
              <a:rPr lang="en-US" sz="1800" b="0" dirty="0"/>
              <a:t>Agree on the Target Audience</a:t>
            </a:r>
          </a:p>
          <a:p>
            <a:pPr marL="285750" indent="-285750">
              <a:lnSpc>
                <a:spcPct val="150000"/>
              </a:lnSpc>
              <a:buFont typeface="Arial" panose="020B0604020202020204" pitchFamily="34" charset="0"/>
              <a:buChar char="•"/>
            </a:pPr>
            <a:r>
              <a:rPr lang="en-US" sz="1800" b="0" dirty="0"/>
              <a:t>Roles and Responsibilities</a:t>
            </a:r>
          </a:p>
          <a:p>
            <a:pPr marL="285750" indent="-285750">
              <a:lnSpc>
                <a:spcPct val="150000"/>
              </a:lnSpc>
              <a:buChar char="•"/>
            </a:pPr>
            <a:r>
              <a:rPr lang="en-US" sz="1800" b="0" dirty="0"/>
              <a:t>Documentation and Industry Standards</a:t>
            </a:r>
          </a:p>
          <a:p>
            <a:pPr marL="285750" indent="-285750">
              <a:lnSpc>
                <a:spcPct val="150000"/>
              </a:lnSpc>
              <a:buChar char="•"/>
            </a:pPr>
            <a:r>
              <a:rPr lang="en-US" sz="1800" b="0" dirty="0"/>
              <a:t>Formalize and Memorialize the Information</a:t>
            </a:r>
          </a:p>
          <a:p>
            <a:pPr marL="285750" indent="-285750">
              <a:lnSpc>
                <a:spcPct val="150000"/>
              </a:lnSpc>
              <a:buChar char="•"/>
            </a:pPr>
            <a:endParaRPr lang="en-US" sz="1800" b="0" dirty="0"/>
          </a:p>
        </p:txBody>
      </p:sp>
      <p:sp>
        <p:nvSpPr>
          <p:cNvPr id="3" name="Slide Number Placeholder 2">
            <a:extLst>
              <a:ext uri="{FF2B5EF4-FFF2-40B4-BE49-F238E27FC236}">
                <a16:creationId xmlns:a16="http://schemas.microsoft.com/office/drawing/2014/main" id="{268AB2BB-B7E1-4F60-B764-BEB958B03669}"/>
              </a:ext>
            </a:extLst>
          </p:cNvPr>
          <p:cNvSpPr>
            <a:spLocks noGrp="1"/>
          </p:cNvSpPr>
          <p:nvPr>
            <p:ph type="sldNum" sz="quarter" idx="12"/>
          </p:nvPr>
        </p:nvSpPr>
        <p:spPr/>
        <p:txBody>
          <a:bodyPr/>
          <a:lstStyle/>
          <a:p>
            <a:fld id="{677431CD-109D-4799-81C2-761F8C28FE26}" type="slidenum">
              <a:rPr lang="en-CA" smtClean="0"/>
              <a:t>15</a:t>
            </a:fld>
            <a:endParaRPr lang="en-CA"/>
          </a:p>
        </p:txBody>
      </p:sp>
      <p:sp>
        <p:nvSpPr>
          <p:cNvPr id="4" name="Text Placeholder 3">
            <a:extLst>
              <a:ext uri="{FF2B5EF4-FFF2-40B4-BE49-F238E27FC236}">
                <a16:creationId xmlns:a16="http://schemas.microsoft.com/office/drawing/2014/main" id="{AEB076C1-41EE-4C25-ABB7-9EC73F2CEB5B}"/>
              </a:ext>
            </a:extLst>
          </p:cNvPr>
          <p:cNvSpPr>
            <a:spLocks noGrp="1"/>
          </p:cNvSpPr>
          <p:nvPr>
            <p:ph type="body" sz="quarter" idx="13"/>
          </p:nvPr>
        </p:nvSpPr>
        <p:spPr/>
        <p:txBody>
          <a:bodyPr vert="horz" lIns="0" tIns="0" rIns="0" bIns="0" rtlCol="0" anchor="t" anchorCtr="0">
            <a:noAutofit/>
          </a:bodyPr>
          <a:lstStyle/>
          <a:p>
            <a:r>
              <a:rPr lang="en-US" sz="2800" dirty="0"/>
              <a:t>Recent Project Example with AstraZeneca</a:t>
            </a:r>
          </a:p>
        </p:txBody>
      </p:sp>
    </p:spTree>
    <p:custDataLst>
      <p:tags r:id="rId1"/>
    </p:custDataLst>
    <p:extLst>
      <p:ext uri="{BB962C8B-B14F-4D97-AF65-F5344CB8AC3E}">
        <p14:creationId xmlns:p14="http://schemas.microsoft.com/office/powerpoint/2010/main" val="688282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108320B-0BC3-D147-89E4-D05297B7C51F}"/>
              </a:ext>
            </a:extLst>
          </p:cNvPr>
          <p:cNvGrpSpPr/>
          <p:nvPr/>
        </p:nvGrpSpPr>
        <p:grpSpPr>
          <a:xfrm>
            <a:off x="43983" y="2747230"/>
            <a:ext cx="9035153" cy="1447731"/>
            <a:chOff x="58643" y="2519974"/>
            <a:chExt cx="12046871" cy="1930309"/>
          </a:xfrm>
        </p:grpSpPr>
        <p:cxnSp>
          <p:nvCxnSpPr>
            <p:cNvPr id="72" name="Straight Arrow Connector 71">
              <a:extLst>
                <a:ext uri="{FF2B5EF4-FFF2-40B4-BE49-F238E27FC236}">
                  <a16:creationId xmlns:a16="http://schemas.microsoft.com/office/drawing/2014/main" id="{E7CB94DA-BFE7-1B48-AD0D-35C90B67F5E1}"/>
                </a:ext>
              </a:extLst>
            </p:cNvPr>
            <p:cNvCxnSpPr>
              <a:cxnSpLocks/>
            </p:cNvCxnSpPr>
            <p:nvPr/>
          </p:nvCxnSpPr>
          <p:spPr>
            <a:xfrm flipV="1">
              <a:off x="6490623" y="2824792"/>
              <a:ext cx="406706" cy="695381"/>
            </a:xfrm>
            <a:prstGeom prst="straightConnector1">
              <a:avLst/>
            </a:prstGeom>
            <a:noFill/>
            <a:ln w="38100" cap="flat" cmpd="sng" algn="ctr">
              <a:solidFill>
                <a:srgbClr val="00ADBB"/>
              </a:solidFill>
              <a:prstDash val="solid"/>
              <a:miter lim="800000"/>
              <a:tailEnd type="none"/>
            </a:ln>
            <a:effectLst/>
          </p:spPr>
        </p:cxnSp>
        <p:cxnSp>
          <p:nvCxnSpPr>
            <p:cNvPr id="73" name="Straight Arrow Connector 72">
              <a:extLst>
                <a:ext uri="{FF2B5EF4-FFF2-40B4-BE49-F238E27FC236}">
                  <a16:creationId xmlns:a16="http://schemas.microsoft.com/office/drawing/2014/main" id="{A4BED58B-428E-B043-88DE-D963CBD4A224}"/>
                </a:ext>
              </a:extLst>
            </p:cNvPr>
            <p:cNvCxnSpPr>
              <a:cxnSpLocks/>
            </p:cNvCxnSpPr>
            <p:nvPr/>
          </p:nvCxnSpPr>
          <p:spPr>
            <a:xfrm>
              <a:off x="6490623" y="3520173"/>
              <a:ext cx="406706" cy="705504"/>
            </a:xfrm>
            <a:prstGeom prst="straightConnector1">
              <a:avLst/>
            </a:prstGeom>
            <a:noFill/>
            <a:ln w="38100" cap="flat" cmpd="sng" algn="ctr">
              <a:solidFill>
                <a:srgbClr val="00ADBB"/>
              </a:solidFill>
              <a:prstDash val="solid"/>
              <a:miter lim="800000"/>
              <a:tailEnd type="none"/>
            </a:ln>
            <a:effectLst/>
          </p:spPr>
        </p:cxnSp>
        <p:cxnSp>
          <p:nvCxnSpPr>
            <p:cNvPr id="74" name="Straight Arrow Connector 73">
              <a:extLst>
                <a:ext uri="{FF2B5EF4-FFF2-40B4-BE49-F238E27FC236}">
                  <a16:creationId xmlns:a16="http://schemas.microsoft.com/office/drawing/2014/main" id="{025E995C-9BC0-E047-9FE0-9948227F1760}"/>
                </a:ext>
              </a:extLst>
            </p:cNvPr>
            <p:cNvCxnSpPr>
              <a:cxnSpLocks/>
              <a:endCxn id="82" idx="1"/>
            </p:cNvCxnSpPr>
            <p:nvPr/>
          </p:nvCxnSpPr>
          <p:spPr>
            <a:xfrm>
              <a:off x="8380429" y="2827886"/>
              <a:ext cx="345336" cy="601113"/>
            </a:xfrm>
            <a:prstGeom prst="straightConnector1">
              <a:avLst/>
            </a:prstGeom>
            <a:noFill/>
            <a:ln w="38100" cap="flat" cmpd="sng" algn="ctr">
              <a:solidFill>
                <a:srgbClr val="00ADBB"/>
              </a:solidFill>
              <a:prstDash val="solid"/>
              <a:miter lim="800000"/>
              <a:tailEnd type="none"/>
            </a:ln>
            <a:effectLst/>
          </p:spPr>
        </p:cxnSp>
        <p:cxnSp>
          <p:nvCxnSpPr>
            <p:cNvPr id="75" name="Straight Arrow Connector 74">
              <a:extLst>
                <a:ext uri="{FF2B5EF4-FFF2-40B4-BE49-F238E27FC236}">
                  <a16:creationId xmlns:a16="http://schemas.microsoft.com/office/drawing/2014/main" id="{BCE2FB0C-6953-E446-832B-0847DA7E4C42}"/>
                </a:ext>
              </a:extLst>
            </p:cNvPr>
            <p:cNvCxnSpPr>
              <a:cxnSpLocks/>
              <a:endCxn id="82" idx="1"/>
            </p:cNvCxnSpPr>
            <p:nvPr/>
          </p:nvCxnSpPr>
          <p:spPr>
            <a:xfrm flipV="1">
              <a:off x="8380429" y="3428999"/>
              <a:ext cx="345336" cy="621861"/>
            </a:xfrm>
            <a:prstGeom prst="straightConnector1">
              <a:avLst/>
            </a:prstGeom>
            <a:noFill/>
            <a:ln w="38100" cap="flat" cmpd="sng" algn="ctr">
              <a:solidFill>
                <a:srgbClr val="00ADBB"/>
              </a:solidFill>
              <a:prstDash val="solid"/>
              <a:miter lim="800000"/>
              <a:tailEnd type="none"/>
            </a:ln>
            <a:effectLst/>
          </p:spPr>
        </p:cxnSp>
        <p:cxnSp>
          <p:nvCxnSpPr>
            <p:cNvPr id="76" name="Straight Arrow Connector 75">
              <a:extLst>
                <a:ext uri="{FF2B5EF4-FFF2-40B4-BE49-F238E27FC236}">
                  <a16:creationId xmlns:a16="http://schemas.microsoft.com/office/drawing/2014/main" id="{F21C6BD3-D336-D246-AEF5-9EDD6BA63E26}"/>
                </a:ext>
              </a:extLst>
            </p:cNvPr>
            <p:cNvCxnSpPr>
              <a:cxnSpLocks/>
              <a:stCxn id="82" idx="3"/>
            </p:cNvCxnSpPr>
            <p:nvPr/>
          </p:nvCxnSpPr>
          <p:spPr>
            <a:xfrm flipV="1">
              <a:off x="10280245" y="2807138"/>
              <a:ext cx="345336" cy="621861"/>
            </a:xfrm>
            <a:prstGeom prst="straightConnector1">
              <a:avLst/>
            </a:prstGeom>
            <a:noFill/>
            <a:ln w="38100" cap="flat" cmpd="sng" algn="ctr">
              <a:solidFill>
                <a:srgbClr val="00ADBB"/>
              </a:solidFill>
              <a:prstDash val="solid"/>
              <a:miter lim="800000"/>
              <a:tailEnd type="none"/>
            </a:ln>
            <a:effectLst/>
          </p:spPr>
        </p:cxnSp>
        <p:cxnSp>
          <p:nvCxnSpPr>
            <p:cNvPr id="77" name="Straight Arrow Connector 76">
              <a:extLst>
                <a:ext uri="{FF2B5EF4-FFF2-40B4-BE49-F238E27FC236}">
                  <a16:creationId xmlns:a16="http://schemas.microsoft.com/office/drawing/2014/main" id="{3F2BB36E-A582-B64C-A612-AD5F82EEF58E}"/>
                </a:ext>
              </a:extLst>
            </p:cNvPr>
            <p:cNvCxnSpPr>
              <a:cxnSpLocks/>
              <a:stCxn id="82" idx="3"/>
            </p:cNvCxnSpPr>
            <p:nvPr/>
          </p:nvCxnSpPr>
          <p:spPr>
            <a:xfrm>
              <a:off x="10280245" y="3428999"/>
              <a:ext cx="345336" cy="621861"/>
            </a:xfrm>
            <a:prstGeom prst="straightConnector1">
              <a:avLst/>
            </a:prstGeom>
            <a:noFill/>
            <a:ln w="38100" cap="flat" cmpd="sng" algn="ctr">
              <a:solidFill>
                <a:srgbClr val="00ADBB"/>
              </a:solidFill>
              <a:prstDash val="solid"/>
              <a:miter lim="800000"/>
              <a:tailEnd type="none"/>
            </a:ln>
            <a:effectLst/>
          </p:spPr>
        </p:cxnSp>
        <p:sp>
          <p:nvSpPr>
            <p:cNvPr id="78" name="Rectangle 77">
              <a:extLst>
                <a:ext uri="{FF2B5EF4-FFF2-40B4-BE49-F238E27FC236}">
                  <a16:creationId xmlns:a16="http://schemas.microsoft.com/office/drawing/2014/main" id="{CCFE2BF3-654A-0A40-A4B3-847406D88FB4}"/>
                </a:ext>
              </a:extLst>
            </p:cNvPr>
            <p:cNvSpPr/>
            <p:nvPr/>
          </p:nvSpPr>
          <p:spPr>
            <a:xfrm>
              <a:off x="1755342" y="3016308"/>
              <a:ext cx="1554480" cy="825382"/>
            </a:xfrm>
            <a:prstGeom prst="rect">
              <a:avLst/>
            </a:prstGeom>
            <a:solidFill>
              <a:srgbClr val="002A49"/>
            </a:solidFill>
            <a:ln w="12700" cap="flat" cmpd="sng" algn="ctr">
              <a:noFill/>
              <a:prstDash val="solid"/>
              <a:miter lim="800000"/>
            </a:ln>
            <a:effectLst/>
          </p:spPr>
          <p:txBody>
            <a:bodyPr rtlCol="0" anchor="ctr"/>
            <a:lstStyle/>
            <a:p>
              <a:pPr algn="ctr" defTabSz="685800">
                <a:defRPr/>
              </a:pPr>
              <a:r>
                <a:rPr lang="en-US" sz="900" b="1" kern="0" dirty="0">
                  <a:solidFill>
                    <a:prstClr val="white"/>
                  </a:solidFill>
                  <a:latin typeface="Arial" panose="020B0604020202020204"/>
                </a:rPr>
                <a:t>Process Map</a:t>
              </a:r>
            </a:p>
          </p:txBody>
        </p:sp>
        <p:grpSp>
          <p:nvGrpSpPr>
            <p:cNvPr id="79" name="Group 78">
              <a:extLst>
                <a:ext uri="{FF2B5EF4-FFF2-40B4-BE49-F238E27FC236}">
                  <a16:creationId xmlns:a16="http://schemas.microsoft.com/office/drawing/2014/main" id="{5C6481F8-AE30-8B45-9341-E8DAD6AB5DE9}"/>
                </a:ext>
              </a:extLst>
            </p:cNvPr>
            <p:cNvGrpSpPr/>
            <p:nvPr/>
          </p:nvGrpSpPr>
          <p:grpSpPr>
            <a:xfrm>
              <a:off x="10551034" y="2519974"/>
              <a:ext cx="1554480" cy="1818051"/>
              <a:chOff x="10492666" y="2209045"/>
              <a:chExt cx="1554480" cy="1818051"/>
            </a:xfrm>
          </p:grpSpPr>
          <p:sp>
            <p:nvSpPr>
              <p:cNvPr id="105" name="Rectangle 104">
                <a:extLst>
                  <a:ext uri="{FF2B5EF4-FFF2-40B4-BE49-F238E27FC236}">
                    <a16:creationId xmlns:a16="http://schemas.microsoft.com/office/drawing/2014/main" id="{CD340ECB-C073-464A-B2BF-DC69FA246A51}"/>
                  </a:ext>
                </a:extLst>
              </p:cNvPr>
              <p:cNvSpPr/>
              <p:nvPr/>
            </p:nvSpPr>
            <p:spPr>
              <a:xfrm>
                <a:off x="10492666" y="2209045"/>
                <a:ext cx="1554480" cy="825382"/>
              </a:xfrm>
              <a:prstGeom prst="rect">
                <a:avLst/>
              </a:prstGeom>
              <a:solidFill>
                <a:srgbClr val="005D83"/>
              </a:solidFill>
              <a:ln w="12700" cap="flat" cmpd="sng" algn="ctr">
                <a:noFill/>
                <a:prstDash val="solid"/>
                <a:miter lim="800000"/>
              </a:ln>
              <a:effectLst/>
            </p:spPr>
            <p:txBody>
              <a:bodyPr lIns="68580" tIns="0" rIns="68580" bIns="0" rtlCol="0" anchor="ctr"/>
              <a:lstStyle/>
              <a:p>
                <a:pPr algn="ctr" defTabSz="685800">
                  <a:defRPr/>
                </a:pPr>
                <a:r>
                  <a:rPr lang="en-US" sz="900" b="1" kern="0" dirty="0">
                    <a:solidFill>
                      <a:prstClr val="white"/>
                    </a:solidFill>
                    <a:latin typeface="Arial" panose="020B0604020202020204"/>
                  </a:rPr>
                  <a:t>Qualification Paths &amp; Training Content by Role</a:t>
                </a:r>
              </a:p>
            </p:txBody>
          </p:sp>
          <p:sp>
            <p:nvSpPr>
              <p:cNvPr id="106" name="Rectangle 105">
                <a:extLst>
                  <a:ext uri="{FF2B5EF4-FFF2-40B4-BE49-F238E27FC236}">
                    <a16:creationId xmlns:a16="http://schemas.microsoft.com/office/drawing/2014/main" id="{9F444430-11FF-F84E-83B9-EE54388BAC53}"/>
                  </a:ext>
                </a:extLst>
              </p:cNvPr>
              <p:cNvSpPr/>
              <p:nvPr/>
            </p:nvSpPr>
            <p:spPr>
              <a:xfrm>
                <a:off x="10492666" y="3201714"/>
                <a:ext cx="1554480" cy="825382"/>
              </a:xfrm>
              <a:prstGeom prst="rect">
                <a:avLst/>
              </a:prstGeom>
              <a:solidFill>
                <a:srgbClr val="002A49"/>
              </a:solidFill>
              <a:ln w="12700" cap="flat" cmpd="sng" algn="ctr">
                <a:noFill/>
                <a:prstDash val="solid"/>
                <a:miter lim="800000"/>
              </a:ln>
              <a:effectLst/>
            </p:spPr>
            <p:txBody>
              <a:bodyPr lIns="0" tIns="0" rIns="0" bIns="0" rtlCol="0" anchor="ctr"/>
              <a:lstStyle/>
              <a:p>
                <a:pPr algn="ctr" defTabSz="685800">
                  <a:defRPr/>
                </a:pPr>
                <a:r>
                  <a:rPr lang="en-US" sz="900" b="1" kern="0" dirty="0">
                    <a:solidFill>
                      <a:prstClr val="white"/>
                    </a:solidFill>
                    <a:latin typeface="Arial" panose="020B0604020202020204"/>
                  </a:rPr>
                  <a:t>Workplace Practices &amp; Culture to Support Role Performance</a:t>
                </a:r>
              </a:p>
            </p:txBody>
          </p:sp>
        </p:grpSp>
        <p:grpSp>
          <p:nvGrpSpPr>
            <p:cNvPr id="80" name="Group 79">
              <a:extLst>
                <a:ext uri="{FF2B5EF4-FFF2-40B4-BE49-F238E27FC236}">
                  <a16:creationId xmlns:a16="http://schemas.microsoft.com/office/drawing/2014/main" id="{FE6130BE-F8F2-BE46-95A4-1E8C4CA81924}"/>
                </a:ext>
              </a:extLst>
            </p:cNvPr>
            <p:cNvGrpSpPr/>
            <p:nvPr/>
          </p:nvGrpSpPr>
          <p:grpSpPr>
            <a:xfrm>
              <a:off x="6900496" y="2519974"/>
              <a:ext cx="1554480" cy="1818051"/>
              <a:chOff x="7053129" y="2209046"/>
              <a:chExt cx="1554480" cy="1818051"/>
            </a:xfrm>
          </p:grpSpPr>
          <p:sp>
            <p:nvSpPr>
              <p:cNvPr id="103" name="Rectangle 102">
                <a:extLst>
                  <a:ext uri="{FF2B5EF4-FFF2-40B4-BE49-F238E27FC236}">
                    <a16:creationId xmlns:a16="http://schemas.microsoft.com/office/drawing/2014/main" id="{BEC74165-C4D3-364C-85D6-BCAFCC1304FA}"/>
                  </a:ext>
                </a:extLst>
              </p:cNvPr>
              <p:cNvSpPr/>
              <p:nvPr/>
            </p:nvSpPr>
            <p:spPr>
              <a:xfrm>
                <a:off x="7053129" y="3201715"/>
                <a:ext cx="1554480" cy="825382"/>
              </a:xfrm>
              <a:prstGeom prst="rect">
                <a:avLst/>
              </a:prstGeom>
              <a:solidFill>
                <a:srgbClr val="005D83"/>
              </a:solidFill>
              <a:ln w="12700" cap="flat" cmpd="sng" algn="ctr">
                <a:noFill/>
                <a:prstDash val="solid"/>
                <a:miter lim="800000"/>
              </a:ln>
              <a:effectLst/>
            </p:spPr>
            <p:txBody>
              <a:bodyPr rtlCol="0" anchor="ctr"/>
              <a:lstStyle/>
              <a:p>
                <a:pPr algn="ctr" defTabSz="685800">
                  <a:defRPr/>
                </a:pPr>
                <a:r>
                  <a:rPr lang="en-US" sz="1050" b="1" kern="0" dirty="0">
                    <a:solidFill>
                      <a:prstClr val="white"/>
                    </a:solidFill>
                    <a:latin typeface="Arial" panose="020B0604020202020204"/>
                  </a:rPr>
                  <a:t>Process to</a:t>
                </a:r>
              </a:p>
              <a:p>
                <a:pPr algn="ctr" defTabSz="685800">
                  <a:defRPr/>
                </a:pPr>
                <a:r>
                  <a:rPr lang="en-US" sz="1050" b="1" kern="0" dirty="0">
                    <a:solidFill>
                      <a:prstClr val="white"/>
                    </a:solidFill>
                    <a:latin typeface="Arial" panose="020B0604020202020204"/>
                  </a:rPr>
                  <a:t>Roles Map</a:t>
                </a:r>
              </a:p>
              <a:p>
                <a:pPr algn="ctr" defTabSz="685800">
                  <a:spcBef>
                    <a:spcPts val="450"/>
                  </a:spcBef>
                  <a:defRPr/>
                </a:pPr>
                <a:r>
                  <a:rPr lang="en-US" sz="525" b="1" kern="0" dirty="0">
                    <a:solidFill>
                      <a:prstClr val="white"/>
                    </a:solidFill>
                    <a:latin typeface="Arial" panose="020B0604020202020204"/>
                  </a:rPr>
                  <a:t>(descriptions and numbers)</a:t>
                </a:r>
              </a:p>
            </p:txBody>
          </p:sp>
          <p:sp>
            <p:nvSpPr>
              <p:cNvPr id="104" name="Rectangle 103">
                <a:extLst>
                  <a:ext uri="{FF2B5EF4-FFF2-40B4-BE49-F238E27FC236}">
                    <a16:creationId xmlns:a16="http://schemas.microsoft.com/office/drawing/2014/main" id="{96AF358A-486B-864A-B9AD-D2435C7ABD6D}"/>
                  </a:ext>
                </a:extLst>
              </p:cNvPr>
              <p:cNvSpPr/>
              <p:nvPr/>
            </p:nvSpPr>
            <p:spPr>
              <a:xfrm>
                <a:off x="7053129" y="2209046"/>
                <a:ext cx="1554480" cy="825382"/>
              </a:xfrm>
              <a:prstGeom prst="rect">
                <a:avLst/>
              </a:prstGeom>
              <a:solidFill>
                <a:srgbClr val="005D83"/>
              </a:solidFill>
              <a:ln w="12700" cap="flat" cmpd="sng" algn="ctr">
                <a:noFill/>
                <a:prstDash val="solid"/>
                <a:miter lim="800000"/>
              </a:ln>
              <a:effectLst/>
            </p:spPr>
            <p:txBody>
              <a:bodyPr rtlCol="0" anchor="ctr"/>
              <a:lstStyle/>
              <a:p>
                <a:pPr algn="ctr" defTabSz="685800">
                  <a:defRPr/>
                </a:pPr>
                <a:r>
                  <a:rPr lang="en-US" sz="1050" b="1" kern="0" dirty="0">
                    <a:solidFill>
                      <a:prstClr val="white"/>
                    </a:solidFill>
                    <a:latin typeface="Arial" panose="020B0604020202020204"/>
                  </a:rPr>
                  <a:t>Process to Procedure Map</a:t>
                </a:r>
              </a:p>
              <a:p>
                <a:pPr algn="ctr" defTabSz="685800">
                  <a:spcBef>
                    <a:spcPts val="450"/>
                  </a:spcBef>
                  <a:defRPr/>
                </a:pPr>
                <a:r>
                  <a:rPr lang="en-US" sz="525" b="1" kern="0" dirty="0">
                    <a:solidFill>
                      <a:prstClr val="white"/>
                    </a:solidFill>
                    <a:latin typeface="Arial" panose="020B0604020202020204"/>
                  </a:rPr>
                  <a:t>(SOPs, work instructions, and eventually batch records)</a:t>
                </a:r>
              </a:p>
            </p:txBody>
          </p:sp>
        </p:grpSp>
        <p:sp>
          <p:nvSpPr>
            <p:cNvPr id="81" name="Rectangle 80">
              <a:extLst>
                <a:ext uri="{FF2B5EF4-FFF2-40B4-BE49-F238E27FC236}">
                  <a16:creationId xmlns:a16="http://schemas.microsoft.com/office/drawing/2014/main" id="{730FEC3C-F446-EC40-87DE-994C701E3B87}"/>
                </a:ext>
              </a:extLst>
            </p:cNvPr>
            <p:cNvSpPr/>
            <p:nvPr/>
          </p:nvSpPr>
          <p:spPr>
            <a:xfrm>
              <a:off x="3410556" y="3016308"/>
              <a:ext cx="1554480" cy="825382"/>
            </a:xfrm>
            <a:prstGeom prst="rect">
              <a:avLst/>
            </a:prstGeom>
            <a:solidFill>
              <a:srgbClr val="002A49"/>
            </a:solidFill>
            <a:ln w="12700" cap="flat" cmpd="sng" algn="ctr">
              <a:noFill/>
              <a:prstDash val="solid"/>
              <a:miter lim="800000"/>
            </a:ln>
            <a:effectLst/>
          </p:spPr>
          <p:txBody>
            <a:bodyPr rtlCol="0" anchor="ctr"/>
            <a:lstStyle/>
            <a:p>
              <a:pPr algn="ctr" defTabSz="685800">
                <a:defRPr/>
              </a:pPr>
              <a:r>
                <a:rPr lang="en-US" sz="900" b="1" kern="0" dirty="0">
                  <a:solidFill>
                    <a:prstClr val="white"/>
                  </a:solidFill>
                  <a:latin typeface="Arial" panose="020B0604020202020204"/>
                </a:rPr>
                <a:t>SME &amp; System Owner Roles Defined &amp; Filled</a:t>
              </a:r>
            </a:p>
          </p:txBody>
        </p:sp>
        <p:sp>
          <p:nvSpPr>
            <p:cNvPr id="82" name="Rectangle 81">
              <a:extLst>
                <a:ext uri="{FF2B5EF4-FFF2-40B4-BE49-F238E27FC236}">
                  <a16:creationId xmlns:a16="http://schemas.microsoft.com/office/drawing/2014/main" id="{5F48FC07-29F4-C24C-BAB8-A07E28BD1CE1}"/>
                </a:ext>
              </a:extLst>
            </p:cNvPr>
            <p:cNvSpPr/>
            <p:nvPr/>
          </p:nvSpPr>
          <p:spPr>
            <a:xfrm>
              <a:off x="8725765" y="3016308"/>
              <a:ext cx="1554480" cy="825382"/>
            </a:xfrm>
            <a:prstGeom prst="rect">
              <a:avLst/>
            </a:prstGeom>
            <a:solidFill>
              <a:srgbClr val="005D83"/>
            </a:solidFill>
            <a:ln w="12700" cap="flat" cmpd="sng" algn="ctr">
              <a:noFill/>
              <a:prstDash val="solid"/>
              <a:miter lim="800000"/>
            </a:ln>
            <a:effectLst/>
          </p:spPr>
          <p:txBody>
            <a:bodyPr lIns="0" tIns="0" rIns="0" bIns="0" rtlCol="0" anchor="ctr"/>
            <a:lstStyle/>
            <a:p>
              <a:pPr algn="ctr" defTabSz="685800">
                <a:defRPr/>
              </a:pPr>
              <a:r>
                <a:rPr lang="en-US" sz="900" b="1" kern="0" dirty="0">
                  <a:solidFill>
                    <a:prstClr val="white"/>
                  </a:solidFill>
                  <a:latin typeface="Arial" panose="020B0604020202020204"/>
                </a:rPr>
                <a:t>Map Roles &amp; Procedures to Skills &amp; Knowledge for Proficiency</a:t>
              </a:r>
            </a:p>
          </p:txBody>
        </p:sp>
        <p:grpSp>
          <p:nvGrpSpPr>
            <p:cNvPr id="83" name="Group 82">
              <a:extLst>
                <a:ext uri="{FF2B5EF4-FFF2-40B4-BE49-F238E27FC236}">
                  <a16:creationId xmlns:a16="http://schemas.microsoft.com/office/drawing/2014/main" id="{2254BC5D-A254-DA4D-8A99-3F942FC62CDD}"/>
                </a:ext>
              </a:extLst>
            </p:cNvPr>
            <p:cNvGrpSpPr/>
            <p:nvPr/>
          </p:nvGrpSpPr>
          <p:grpSpPr>
            <a:xfrm>
              <a:off x="97719" y="3016308"/>
              <a:ext cx="1554480" cy="825382"/>
              <a:chOff x="144853" y="2789024"/>
              <a:chExt cx="1554480" cy="825382"/>
            </a:xfrm>
            <a:solidFill>
              <a:srgbClr val="002A49"/>
            </a:solidFill>
          </p:grpSpPr>
          <p:sp>
            <p:nvSpPr>
              <p:cNvPr id="101" name="Rectangle 100">
                <a:extLst>
                  <a:ext uri="{FF2B5EF4-FFF2-40B4-BE49-F238E27FC236}">
                    <a16:creationId xmlns:a16="http://schemas.microsoft.com/office/drawing/2014/main" id="{376469B3-B381-704C-A03E-3EDDA25E2E78}"/>
                  </a:ext>
                </a:extLst>
              </p:cNvPr>
              <p:cNvSpPr/>
              <p:nvPr/>
            </p:nvSpPr>
            <p:spPr>
              <a:xfrm>
                <a:off x="144853" y="2789024"/>
                <a:ext cx="1554480" cy="825382"/>
              </a:xfrm>
              <a:prstGeom prst="rect">
                <a:avLst/>
              </a:prstGeom>
              <a:grpFill/>
              <a:ln w="12700" cap="flat" cmpd="sng" algn="ctr">
                <a:noFill/>
                <a:prstDash val="solid"/>
                <a:miter lim="800000"/>
              </a:ln>
              <a:effectLst/>
            </p:spPr>
            <p:txBody>
              <a:bodyPr rtlCol="0" anchor="ctr"/>
              <a:lstStyle/>
              <a:p>
                <a:pPr algn="ctr" defTabSz="685800">
                  <a:defRPr/>
                </a:pPr>
                <a:r>
                  <a:rPr lang="en-US" sz="900" b="1" kern="0" dirty="0">
                    <a:solidFill>
                      <a:prstClr val="white"/>
                    </a:solidFill>
                    <a:latin typeface="Arial" panose="020B0604020202020204"/>
                  </a:rPr>
                  <a:t>Site Objectives</a:t>
                </a:r>
              </a:p>
            </p:txBody>
          </p:sp>
          <p:sp>
            <p:nvSpPr>
              <p:cNvPr id="102" name="TextBox 101">
                <a:extLst>
                  <a:ext uri="{FF2B5EF4-FFF2-40B4-BE49-F238E27FC236}">
                    <a16:creationId xmlns:a16="http://schemas.microsoft.com/office/drawing/2014/main" id="{8D0452A3-CC7F-814C-ABAD-4952B9C7E6D8}"/>
                  </a:ext>
                </a:extLst>
              </p:cNvPr>
              <p:cNvSpPr txBox="1"/>
              <p:nvPr/>
            </p:nvSpPr>
            <p:spPr>
              <a:xfrm>
                <a:off x="217852" y="3429001"/>
                <a:ext cx="1408484" cy="107721"/>
              </a:xfrm>
              <a:prstGeom prst="rect">
                <a:avLst/>
              </a:prstGeom>
              <a:grpFill/>
            </p:spPr>
            <p:txBody>
              <a:bodyPr wrap="square" lIns="0" tIns="0" rIns="0" bIns="0">
                <a:spAutoFit/>
              </a:bodyPr>
              <a:lstStyle/>
              <a:p>
                <a:pPr algn="ctr" defTabSz="685800">
                  <a:defRPr/>
                </a:pPr>
                <a:r>
                  <a:rPr lang="en-US" sz="525" kern="0" dirty="0">
                    <a:solidFill>
                      <a:prstClr val="white"/>
                    </a:solidFill>
                  </a:rPr>
                  <a:t>i.e., production, cost targets</a:t>
                </a:r>
              </a:p>
            </p:txBody>
          </p:sp>
        </p:grpSp>
        <p:grpSp>
          <p:nvGrpSpPr>
            <p:cNvPr id="84" name="Group 83">
              <a:extLst>
                <a:ext uri="{FF2B5EF4-FFF2-40B4-BE49-F238E27FC236}">
                  <a16:creationId xmlns:a16="http://schemas.microsoft.com/office/drawing/2014/main" id="{A548C7F5-D917-FB4E-B978-BA694C657835}"/>
                </a:ext>
              </a:extLst>
            </p:cNvPr>
            <p:cNvGrpSpPr/>
            <p:nvPr/>
          </p:nvGrpSpPr>
          <p:grpSpPr>
            <a:xfrm>
              <a:off x="5065108" y="3016308"/>
              <a:ext cx="1422348" cy="825382"/>
              <a:chOff x="5294933" y="2789024"/>
              <a:chExt cx="1422348" cy="825382"/>
            </a:xfrm>
            <a:solidFill>
              <a:srgbClr val="002A49"/>
            </a:solidFill>
          </p:grpSpPr>
          <p:sp>
            <p:nvSpPr>
              <p:cNvPr id="93" name="Rectangle 92">
                <a:extLst>
                  <a:ext uri="{FF2B5EF4-FFF2-40B4-BE49-F238E27FC236}">
                    <a16:creationId xmlns:a16="http://schemas.microsoft.com/office/drawing/2014/main" id="{3ED705DA-B194-6F46-A5B5-C1892D5FD39F}"/>
                  </a:ext>
                </a:extLst>
              </p:cNvPr>
              <p:cNvSpPr/>
              <p:nvPr/>
            </p:nvSpPr>
            <p:spPr>
              <a:xfrm>
                <a:off x="5294933" y="2789024"/>
                <a:ext cx="1422348" cy="825382"/>
              </a:xfrm>
              <a:prstGeom prst="rect">
                <a:avLst/>
              </a:prstGeom>
              <a:solidFill>
                <a:srgbClr val="005D83"/>
              </a:solidFill>
              <a:ln w="12700" cap="flat" cmpd="sng" algn="ctr">
                <a:solidFill>
                  <a:schemeClr val="accent1"/>
                </a:solidFill>
                <a:prstDash val="solid"/>
                <a:miter lim="800000"/>
              </a:ln>
              <a:effectLst/>
            </p:spPr>
            <p:txBody>
              <a:bodyPr lIns="0" tIns="0" rIns="0" bIns="0" rtlCol="0" anchor="ctr"/>
              <a:lstStyle/>
              <a:p>
                <a:pPr algn="ctr" defTabSz="685800">
                  <a:defRPr/>
                </a:pPr>
                <a:r>
                  <a:rPr lang="en-US" sz="900" b="1" kern="0" dirty="0">
                    <a:solidFill>
                      <a:prstClr val="white"/>
                    </a:solidFill>
                    <a:latin typeface="Arial" panose="020B0604020202020204"/>
                  </a:rPr>
                  <a:t>Work Breakdown Structure</a:t>
                </a:r>
              </a:p>
            </p:txBody>
          </p:sp>
          <p:sp>
            <p:nvSpPr>
              <p:cNvPr id="94" name="TextBox 93">
                <a:extLst>
                  <a:ext uri="{FF2B5EF4-FFF2-40B4-BE49-F238E27FC236}">
                    <a16:creationId xmlns:a16="http://schemas.microsoft.com/office/drawing/2014/main" id="{20F9FCBB-5B05-1941-B252-2848A7ECACB0}"/>
                  </a:ext>
                </a:extLst>
              </p:cNvPr>
              <p:cNvSpPr txBox="1"/>
              <p:nvPr/>
            </p:nvSpPr>
            <p:spPr>
              <a:xfrm>
                <a:off x="5299121" y="3411917"/>
                <a:ext cx="1408483" cy="107721"/>
              </a:xfrm>
              <a:prstGeom prst="rect">
                <a:avLst/>
              </a:prstGeom>
              <a:solidFill>
                <a:srgbClr val="005D83"/>
              </a:solidFill>
            </p:spPr>
            <p:txBody>
              <a:bodyPr wrap="square" lIns="0" tIns="0" rIns="0" bIns="0">
                <a:spAutoFit/>
              </a:bodyPr>
              <a:lstStyle/>
              <a:p>
                <a:pPr algn="ctr" defTabSz="685800">
                  <a:defRPr/>
                </a:pPr>
                <a:r>
                  <a:rPr lang="en-US" sz="525" kern="0" dirty="0">
                    <a:solidFill>
                      <a:prstClr val="white"/>
                    </a:solidFill>
                  </a:rPr>
                  <a:t>i.e., tasks within each process step</a:t>
                </a:r>
              </a:p>
            </p:txBody>
          </p:sp>
        </p:grpSp>
        <p:sp>
          <p:nvSpPr>
            <p:cNvPr id="85" name="Isosceles Triangle 47">
              <a:extLst>
                <a:ext uri="{FF2B5EF4-FFF2-40B4-BE49-F238E27FC236}">
                  <a16:creationId xmlns:a16="http://schemas.microsoft.com/office/drawing/2014/main" id="{CE63C8BF-3ED3-E04B-AD40-DFCC078CAB15}"/>
                </a:ext>
              </a:extLst>
            </p:cNvPr>
            <p:cNvSpPr/>
            <p:nvPr/>
          </p:nvSpPr>
          <p:spPr>
            <a:xfrm rot="5400000">
              <a:off x="1633459" y="3360347"/>
              <a:ext cx="217368" cy="187386"/>
            </a:xfrm>
            <a:prstGeom prst="triangle">
              <a:avLst/>
            </a:prstGeom>
            <a:solidFill>
              <a:srgbClr val="00ADBB"/>
            </a:solid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a:endParaRPr>
            </a:p>
          </p:txBody>
        </p:sp>
        <p:sp>
          <p:nvSpPr>
            <p:cNvPr id="86" name="Isosceles Triangle 50">
              <a:extLst>
                <a:ext uri="{FF2B5EF4-FFF2-40B4-BE49-F238E27FC236}">
                  <a16:creationId xmlns:a16="http://schemas.microsoft.com/office/drawing/2014/main" id="{BD572750-F575-1644-A6A3-14EFA698CED0}"/>
                </a:ext>
              </a:extLst>
            </p:cNvPr>
            <p:cNvSpPr/>
            <p:nvPr/>
          </p:nvSpPr>
          <p:spPr>
            <a:xfrm rot="5400000">
              <a:off x="3293480" y="3359436"/>
              <a:ext cx="217368" cy="187386"/>
            </a:xfrm>
            <a:prstGeom prst="triangle">
              <a:avLst/>
            </a:prstGeom>
            <a:solidFill>
              <a:srgbClr val="00ADBB"/>
            </a:solid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a:endParaRPr>
            </a:p>
          </p:txBody>
        </p:sp>
        <p:sp>
          <p:nvSpPr>
            <p:cNvPr id="87" name="Isosceles Triangle 51">
              <a:extLst>
                <a:ext uri="{FF2B5EF4-FFF2-40B4-BE49-F238E27FC236}">
                  <a16:creationId xmlns:a16="http://schemas.microsoft.com/office/drawing/2014/main" id="{269E0B38-981F-2247-91CE-14FA89F7087C}"/>
                </a:ext>
              </a:extLst>
            </p:cNvPr>
            <p:cNvSpPr/>
            <p:nvPr/>
          </p:nvSpPr>
          <p:spPr>
            <a:xfrm rot="5400000">
              <a:off x="4940333" y="3335306"/>
              <a:ext cx="217368" cy="187386"/>
            </a:xfrm>
            <a:prstGeom prst="triangle">
              <a:avLst/>
            </a:prstGeom>
            <a:solidFill>
              <a:srgbClr val="00ADBB"/>
            </a:solid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a:endParaRPr>
            </a:p>
          </p:txBody>
        </p:sp>
        <p:sp>
          <p:nvSpPr>
            <p:cNvPr id="88" name="Rectangle 87">
              <a:extLst>
                <a:ext uri="{FF2B5EF4-FFF2-40B4-BE49-F238E27FC236}">
                  <a16:creationId xmlns:a16="http://schemas.microsoft.com/office/drawing/2014/main" id="{278CE8E8-EC61-9949-85D0-04D91F2F2D91}"/>
                </a:ext>
              </a:extLst>
            </p:cNvPr>
            <p:cNvSpPr/>
            <p:nvPr/>
          </p:nvSpPr>
          <p:spPr>
            <a:xfrm>
              <a:off x="1093947" y="4050860"/>
              <a:ext cx="152785" cy="152785"/>
            </a:xfrm>
            <a:prstGeom prst="rect">
              <a:avLst/>
            </a:prstGeom>
            <a:solidFill>
              <a:srgbClr val="002A49"/>
            </a:solid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a:endParaRPr>
            </a:p>
          </p:txBody>
        </p:sp>
        <p:sp>
          <p:nvSpPr>
            <p:cNvPr id="89" name="Rectangle 88">
              <a:extLst>
                <a:ext uri="{FF2B5EF4-FFF2-40B4-BE49-F238E27FC236}">
                  <a16:creationId xmlns:a16="http://schemas.microsoft.com/office/drawing/2014/main" id="{07BFB35C-90DD-6948-B561-D86278B7E23F}"/>
                </a:ext>
              </a:extLst>
            </p:cNvPr>
            <p:cNvSpPr/>
            <p:nvPr/>
          </p:nvSpPr>
          <p:spPr>
            <a:xfrm>
              <a:off x="2362947" y="4054463"/>
              <a:ext cx="152785" cy="152785"/>
            </a:xfrm>
            <a:prstGeom prst="rect">
              <a:avLst/>
            </a:prstGeom>
            <a:solidFill>
              <a:srgbClr val="005D83"/>
            </a:solid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a:endParaRPr>
            </a:p>
          </p:txBody>
        </p:sp>
        <p:sp>
          <p:nvSpPr>
            <p:cNvPr id="90" name="TextBox 89">
              <a:extLst>
                <a:ext uri="{FF2B5EF4-FFF2-40B4-BE49-F238E27FC236}">
                  <a16:creationId xmlns:a16="http://schemas.microsoft.com/office/drawing/2014/main" id="{C257184F-B35C-1D4F-B430-83ED7CD17255}"/>
                </a:ext>
              </a:extLst>
            </p:cNvPr>
            <p:cNvSpPr txBox="1"/>
            <p:nvPr/>
          </p:nvSpPr>
          <p:spPr>
            <a:xfrm>
              <a:off x="1212534" y="4019396"/>
              <a:ext cx="1182188" cy="430887"/>
            </a:xfrm>
            <a:prstGeom prst="rect">
              <a:avLst/>
            </a:prstGeom>
            <a:noFill/>
          </p:spPr>
          <p:txBody>
            <a:bodyPr wrap="square" rtlCol="0">
              <a:spAutoFit/>
            </a:bodyPr>
            <a:lstStyle/>
            <a:p>
              <a:pPr defTabSz="685800">
                <a:defRPr/>
              </a:pPr>
              <a:r>
                <a:rPr lang="en-US" sz="750" b="1" kern="0" dirty="0">
                  <a:solidFill>
                    <a:srgbClr val="002A49"/>
                  </a:solidFill>
                </a:rPr>
                <a:t>Site Leadership</a:t>
              </a:r>
            </a:p>
          </p:txBody>
        </p:sp>
        <p:sp>
          <p:nvSpPr>
            <p:cNvPr id="91" name="TextBox 90">
              <a:extLst>
                <a:ext uri="{FF2B5EF4-FFF2-40B4-BE49-F238E27FC236}">
                  <a16:creationId xmlns:a16="http://schemas.microsoft.com/office/drawing/2014/main" id="{19319054-29AB-2A43-A9CB-51D60034607A}"/>
                </a:ext>
              </a:extLst>
            </p:cNvPr>
            <p:cNvSpPr txBox="1"/>
            <p:nvPr/>
          </p:nvSpPr>
          <p:spPr>
            <a:xfrm>
              <a:off x="2484928" y="4022585"/>
              <a:ext cx="1856072" cy="276999"/>
            </a:xfrm>
            <a:prstGeom prst="rect">
              <a:avLst/>
            </a:prstGeom>
            <a:noFill/>
          </p:spPr>
          <p:txBody>
            <a:bodyPr wrap="square" rtlCol="0">
              <a:spAutoFit/>
            </a:bodyPr>
            <a:lstStyle/>
            <a:p>
              <a:pPr defTabSz="685800">
                <a:defRPr/>
              </a:pPr>
              <a:r>
                <a:rPr lang="en-US" sz="750" b="1" kern="0" dirty="0">
                  <a:solidFill>
                    <a:srgbClr val="005D83"/>
                  </a:solidFill>
                </a:rPr>
                <a:t>SMEs &amp; System Owners</a:t>
              </a:r>
            </a:p>
          </p:txBody>
        </p:sp>
        <p:sp>
          <p:nvSpPr>
            <p:cNvPr id="92" name="TextBox 91">
              <a:extLst>
                <a:ext uri="{FF2B5EF4-FFF2-40B4-BE49-F238E27FC236}">
                  <a16:creationId xmlns:a16="http://schemas.microsoft.com/office/drawing/2014/main" id="{78D4BD44-6C0E-EB42-A33B-2ECEF488B6F8}"/>
                </a:ext>
              </a:extLst>
            </p:cNvPr>
            <p:cNvSpPr txBox="1"/>
            <p:nvPr/>
          </p:nvSpPr>
          <p:spPr>
            <a:xfrm>
              <a:off x="58643" y="4011701"/>
              <a:ext cx="1107569" cy="292388"/>
            </a:xfrm>
            <a:prstGeom prst="rect">
              <a:avLst/>
            </a:prstGeom>
            <a:noFill/>
          </p:spPr>
          <p:txBody>
            <a:bodyPr wrap="none" rtlCol="0">
              <a:spAutoFit/>
            </a:bodyPr>
            <a:lstStyle/>
            <a:p>
              <a:pPr defTabSz="685800">
                <a:defRPr/>
              </a:pPr>
              <a:r>
                <a:rPr lang="en-US" sz="825" kern="0" dirty="0">
                  <a:solidFill>
                    <a:prstClr val="white">
                      <a:lumMod val="50000"/>
                    </a:prstClr>
                  </a:solidFill>
                </a:rPr>
                <a:t>COLOR KEY:</a:t>
              </a:r>
            </a:p>
          </p:txBody>
        </p:sp>
      </p:grpSp>
      <p:sp>
        <p:nvSpPr>
          <p:cNvPr id="3" name="Text Placeholder 2">
            <a:extLst>
              <a:ext uri="{FF2B5EF4-FFF2-40B4-BE49-F238E27FC236}">
                <a16:creationId xmlns:a16="http://schemas.microsoft.com/office/drawing/2014/main" id="{DC960E1C-D8F6-40FA-B313-BED8A5D86EAF}"/>
              </a:ext>
            </a:extLst>
          </p:cNvPr>
          <p:cNvSpPr>
            <a:spLocks noGrp="1"/>
          </p:cNvSpPr>
          <p:nvPr>
            <p:ph type="body" sz="quarter" idx="13"/>
          </p:nvPr>
        </p:nvSpPr>
        <p:spPr/>
        <p:txBody>
          <a:bodyPr vert="horz" lIns="0" tIns="0" rIns="0" bIns="0" rtlCol="0" anchor="t" anchorCtr="0">
            <a:noAutofit/>
          </a:bodyPr>
          <a:lstStyle/>
          <a:p>
            <a:r>
              <a:rPr lang="en-US" dirty="0"/>
              <a:t>Align on Client’s Objective – Target Area </a:t>
            </a:r>
          </a:p>
        </p:txBody>
      </p:sp>
      <p:sp>
        <p:nvSpPr>
          <p:cNvPr id="33" name="Oval 32">
            <a:extLst>
              <a:ext uri="{FF2B5EF4-FFF2-40B4-BE49-F238E27FC236}">
                <a16:creationId xmlns:a16="http://schemas.microsoft.com/office/drawing/2014/main" id="{6BE88B0D-C591-7444-B933-F0255810F289}"/>
              </a:ext>
            </a:extLst>
          </p:cNvPr>
          <p:cNvSpPr/>
          <p:nvPr/>
        </p:nvSpPr>
        <p:spPr>
          <a:xfrm rot="20985951">
            <a:off x="3659467" y="2124658"/>
            <a:ext cx="5586980" cy="210660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Tree>
    <p:custDataLst>
      <p:tags r:id="rId1"/>
    </p:custDataLst>
    <p:extLst>
      <p:ext uri="{BB962C8B-B14F-4D97-AF65-F5344CB8AC3E}">
        <p14:creationId xmlns:p14="http://schemas.microsoft.com/office/powerpoint/2010/main" val="127706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770437-3988-4A4B-8478-2BA0D308C015}"/>
              </a:ext>
            </a:extLst>
          </p:cNvPr>
          <p:cNvSpPr>
            <a:spLocks noGrp="1"/>
          </p:cNvSpPr>
          <p:nvPr>
            <p:ph type="sldNum" sz="quarter" idx="12"/>
          </p:nvPr>
        </p:nvSpPr>
        <p:spPr/>
        <p:txBody>
          <a:bodyPr/>
          <a:lstStyle/>
          <a:p>
            <a:fld id="{677431CD-109D-4799-81C2-761F8C28FE26}" type="slidenum">
              <a:rPr lang="en-CA" smtClean="0"/>
              <a:t>17</a:t>
            </a:fld>
            <a:endParaRPr lang="en-CA"/>
          </a:p>
        </p:txBody>
      </p:sp>
      <p:sp>
        <p:nvSpPr>
          <p:cNvPr id="7" name="Text Placeholder 6">
            <a:extLst>
              <a:ext uri="{FF2B5EF4-FFF2-40B4-BE49-F238E27FC236}">
                <a16:creationId xmlns:a16="http://schemas.microsoft.com/office/drawing/2014/main" id="{7EB85871-9F0E-4303-AC5B-382CB15444C5}"/>
              </a:ext>
            </a:extLst>
          </p:cNvPr>
          <p:cNvSpPr>
            <a:spLocks noGrp="1"/>
          </p:cNvSpPr>
          <p:nvPr>
            <p:ph type="body" sz="quarter" idx="13"/>
          </p:nvPr>
        </p:nvSpPr>
        <p:spPr/>
        <p:txBody>
          <a:bodyPr/>
          <a:lstStyle/>
          <a:p>
            <a:r>
              <a:rPr lang="en-US" dirty="0"/>
              <a:t>The Basic process</a:t>
            </a:r>
          </a:p>
        </p:txBody>
      </p:sp>
      <p:graphicFrame>
        <p:nvGraphicFramePr>
          <p:cNvPr id="2" name="Diagram 1">
            <a:extLst>
              <a:ext uri="{FF2B5EF4-FFF2-40B4-BE49-F238E27FC236}">
                <a16:creationId xmlns:a16="http://schemas.microsoft.com/office/drawing/2014/main" id="{0816A0C4-90DA-4276-880E-0DF18986BC4B}"/>
              </a:ext>
            </a:extLst>
          </p:cNvPr>
          <p:cNvGraphicFramePr/>
          <p:nvPr>
            <p:extLst>
              <p:ext uri="{D42A27DB-BD31-4B8C-83A1-F6EECF244321}">
                <p14:modId xmlns:p14="http://schemas.microsoft.com/office/powerpoint/2010/main" val="2021565752"/>
              </p:ext>
            </p:extLst>
          </p:nvPr>
        </p:nvGraphicFramePr>
        <p:xfrm>
          <a:off x="587021" y="1205088"/>
          <a:ext cx="7823553" cy="25572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653668EA-72EF-4DE2-BB4D-407C628BF043}"/>
              </a:ext>
            </a:extLst>
          </p:cNvPr>
          <p:cNvSpPr txBox="1"/>
          <p:nvPr/>
        </p:nvSpPr>
        <p:spPr>
          <a:xfrm>
            <a:off x="468788" y="5199238"/>
            <a:ext cx="8380676" cy="369332"/>
          </a:xfrm>
          <a:prstGeom prst="rect">
            <a:avLst/>
          </a:prstGeom>
          <a:noFill/>
        </p:spPr>
        <p:txBody>
          <a:bodyPr wrap="square" rtlCol="0">
            <a:spAutoFit/>
          </a:bodyPr>
          <a:lstStyle/>
          <a:p>
            <a:r>
              <a:rPr lang="en-US" dirty="0"/>
              <a:t>Internal and external resources are typically required to support this type of work</a:t>
            </a:r>
          </a:p>
        </p:txBody>
      </p:sp>
      <p:pic>
        <p:nvPicPr>
          <p:cNvPr id="5" name="Picture 4">
            <a:extLst>
              <a:ext uri="{FF2B5EF4-FFF2-40B4-BE49-F238E27FC236}">
                <a16:creationId xmlns:a16="http://schemas.microsoft.com/office/drawing/2014/main" id="{2197E095-B3CC-4C0F-9190-342A24C003D0}"/>
              </a:ext>
            </a:extLst>
          </p:cNvPr>
          <p:cNvPicPr>
            <a:picLocks noChangeAspect="1"/>
          </p:cNvPicPr>
          <p:nvPr/>
        </p:nvPicPr>
        <p:blipFill>
          <a:blip r:embed="rId9"/>
          <a:stretch>
            <a:fillRect/>
          </a:stretch>
        </p:blipFill>
        <p:spPr>
          <a:xfrm>
            <a:off x="2567035" y="3291025"/>
            <a:ext cx="3286029" cy="1908213"/>
          </a:xfrm>
          <a:prstGeom prst="rect">
            <a:avLst/>
          </a:prstGeom>
        </p:spPr>
      </p:pic>
    </p:spTree>
    <p:custDataLst>
      <p:tags r:id="rId1"/>
    </p:custDataLst>
    <p:extLst>
      <p:ext uri="{BB962C8B-B14F-4D97-AF65-F5344CB8AC3E}">
        <p14:creationId xmlns:p14="http://schemas.microsoft.com/office/powerpoint/2010/main" val="1089751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79CAA75-A83F-4BCC-9823-ABB7BFFDBF04}"/>
              </a:ext>
            </a:extLst>
          </p:cNvPr>
          <p:cNvSpPr>
            <a:spLocks noGrp="1"/>
          </p:cNvSpPr>
          <p:nvPr>
            <p:ph idx="1"/>
          </p:nvPr>
        </p:nvSpPr>
        <p:spPr/>
        <p:txBody>
          <a:bodyPr/>
          <a:lstStyle/>
          <a:p>
            <a:pPr marL="257175" indent="-257175">
              <a:lnSpc>
                <a:spcPct val="115000"/>
              </a:lnSpc>
              <a:spcAft>
                <a:spcPts val="0"/>
              </a:spcAft>
              <a:buFont typeface="Symbol" panose="05050102010706020507" pitchFamily="18" charset="2"/>
              <a:buChar char=""/>
            </a:pPr>
            <a:endParaRPr lang="en-US" sz="1200" dirty="0">
              <a:ea typeface="Arial" panose="020B0604020202020204" pitchFamily="34" charset="0"/>
            </a:endParaRPr>
          </a:p>
          <a:p>
            <a:pPr marL="257175" indent="-257175">
              <a:lnSpc>
                <a:spcPct val="115000"/>
              </a:lnSpc>
              <a:spcAft>
                <a:spcPts val="0"/>
              </a:spcAft>
              <a:buFont typeface="Symbol" panose="05050102010706020507" pitchFamily="18" charset="2"/>
              <a:buChar char=""/>
            </a:pPr>
            <a:endParaRPr lang="en-US" sz="1200" dirty="0">
              <a:ea typeface="Arial" panose="020B0604020202020204" pitchFamily="34" charset="0"/>
            </a:endParaRPr>
          </a:p>
          <a:p>
            <a:pPr marL="257175" indent="-257175">
              <a:lnSpc>
                <a:spcPct val="115000"/>
              </a:lnSpc>
              <a:spcAft>
                <a:spcPts val="0"/>
              </a:spcAft>
              <a:buFont typeface="Symbol" panose="05050102010706020507" pitchFamily="18" charset="2"/>
              <a:buChar char=""/>
            </a:pPr>
            <a:endParaRPr lang="en-US" sz="1200" dirty="0">
              <a:ea typeface="Arial" panose="020B0604020202020204" pitchFamily="34" charset="0"/>
            </a:endParaRPr>
          </a:p>
          <a:p>
            <a:pPr>
              <a:lnSpc>
                <a:spcPct val="115000"/>
              </a:lnSpc>
              <a:spcAft>
                <a:spcPts val="0"/>
              </a:spcAft>
            </a:pPr>
            <a:r>
              <a:rPr lang="en-US" sz="1600" dirty="0">
                <a:ea typeface="Arial" panose="020B0604020202020204" pitchFamily="34" charset="0"/>
              </a:rPr>
              <a:t>Six (6) technical Qualification Paths, as prioritized by the owner, that match the levels of progression for the identified roles to include training, OJT materials, and qualification cards</a:t>
            </a:r>
          </a:p>
          <a:p>
            <a:pPr>
              <a:lnSpc>
                <a:spcPct val="115000"/>
              </a:lnSpc>
              <a:spcAft>
                <a:spcPts val="0"/>
              </a:spcAft>
            </a:pPr>
            <a:endParaRPr lang="en-US" sz="1200" dirty="0">
              <a:ea typeface="Arial" panose="020B0604020202020204" pitchFamily="34" charset="0"/>
            </a:endParaRPr>
          </a:p>
          <a:p>
            <a:pPr marL="257175" indent="-257175">
              <a:lnSpc>
                <a:spcPct val="115000"/>
              </a:lnSpc>
              <a:spcAft>
                <a:spcPts val="0"/>
              </a:spcAft>
              <a:buFont typeface="Symbol" panose="05050102010706020507" pitchFamily="18" charset="2"/>
              <a:buChar char=""/>
            </a:pPr>
            <a:endParaRPr lang="en-US" sz="1200" dirty="0">
              <a:ea typeface="Arial" panose="020B0604020202020204" pitchFamily="34" charset="0"/>
            </a:endParaRPr>
          </a:p>
          <a:p>
            <a:pPr marL="257175" indent="-257175">
              <a:lnSpc>
                <a:spcPct val="115000"/>
              </a:lnSpc>
              <a:spcAft>
                <a:spcPts val="450"/>
              </a:spcAft>
              <a:buFont typeface="Symbol" panose="05050102010706020507" pitchFamily="18" charset="2"/>
              <a:buChar char=""/>
            </a:pPr>
            <a:endParaRPr lang="en-US" sz="1200" dirty="0">
              <a:ea typeface="Arial" panose="020B0604020202020204" pitchFamily="34" charset="0"/>
            </a:endParaRPr>
          </a:p>
          <a:p>
            <a:pPr marL="257175" indent="-257175">
              <a:lnSpc>
                <a:spcPct val="115000"/>
              </a:lnSpc>
              <a:spcAft>
                <a:spcPts val="450"/>
              </a:spcAft>
              <a:buFont typeface="Symbol" panose="05050102010706020507" pitchFamily="18" charset="2"/>
              <a:buChar char=""/>
            </a:pPr>
            <a:endParaRPr lang="en-US" sz="1200" dirty="0">
              <a:ea typeface="Arial" panose="020B0604020202020204" pitchFamily="34" charset="0"/>
            </a:endParaRPr>
          </a:p>
          <a:p>
            <a:pPr marL="257175" indent="-257175">
              <a:lnSpc>
                <a:spcPct val="115000"/>
              </a:lnSpc>
              <a:spcAft>
                <a:spcPts val="450"/>
              </a:spcAft>
              <a:buFont typeface="Symbol" panose="05050102010706020507" pitchFamily="18" charset="2"/>
              <a:buChar char=""/>
            </a:pPr>
            <a:endParaRPr lang="en-US" sz="1200" dirty="0">
              <a:ea typeface="Arial" panose="020B0604020202020204" pitchFamily="34" charset="0"/>
            </a:endParaRPr>
          </a:p>
          <a:p>
            <a:pPr marL="257175" indent="-257175">
              <a:lnSpc>
                <a:spcPct val="115000"/>
              </a:lnSpc>
              <a:spcAft>
                <a:spcPts val="450"/>
              </a:spcAft>
              <a:buFont typeface="Symbol" panose="05050102010706020507" pitchFamily="18" charset="2"/>
              <a:buChar char=""/>
            </a:pPr>
            <a:endParaRPr lang="en-US" sz="1200" dirty="0">
              <a:ea typeface="Arial" panose="020B0604020202020204" pitchFamily="34" charset="0"/>
            </a:endParaRPr>
          </a:p>
          <a:p>
            <a:pPr>
              <a:lnSpc>
                <a:spcPct val="115000"/>
              </a:lnSpc>
              <a:spcAft>
                <a:spcPts val="0"/>
              </a:spcAft>
            </a:pPr>
            <a:r>
              <a:rPr lang="en-US" sz="1600" dirty="0"/>
              <a:t>A structured model / reporting method to measure program effectiveness to support sustained continuous improvement</a:t>
            </a:r>
          </a:p>
          <a:p>
            <a:endParaRPr lang="en-US" dirty="0"/>
          </a:p>
        </p:txBody>
      </p:sp>
      <p:sp>
        <p:nvSpPr>
          <p:cNvPr id="3" name="Slide Number Placeholder 2">
            <a:extLst>
              <a:ext uri="{FF2B5EF4-FFF2-40B4-BE49-F238E27FC236}">
                <a16:creationId xmlns:a16="http://schemas.microsoft.com/office/drawing/2014/main" id="{6729F3A6-40F6-458C-822D-2D77AA615BCE}"/>
              </a:ext>
            </a:extLst>
          </p:cNvPr>
          <p:cNvSpPr>
            <a:spLocks noGrp="1"/>
          </p:cNvSpPr>
          <p:nvPr>
            <p:ph type="sldNum" sz="quarter" idx="12"/>
          </p:nvPr>
        </p:nvSpPr>
        <p:spPr/>
        <p:txBody>
          <a:bodyPr/>
          <a:lstStyle/>
          <a:p>
            <a:fld id="{677431CD-109D-4799-81C2-761F8C28FE26}" type="slidenum">
              <a:rPr lang="en-CA" smtClean="0"/>
              <a:t>18</a:t>
            </a:fld>
            <a:endParaRPr lang="en-CA"/>
          </a:p>
        </p:txBody>
      </p:sp>
      <p:sp>
        <p:nvSpPr>
          <p:cNvPr id="7" name="Text Placeholder 6">
            <a:extLst>
              <a:ext uri="{FF2B5EF4-FFF2-40B4-BE49-F238E27FC236}">
                <a16:creationId xmlns:a16="http://schemas.microsoft.com/office/drawing/2014/main" id="{4726DACE-FDC1-45C3-8BD5-C7A4671622D8}"/>
              </a:ext>
            </a:extLst>
          </p:cNvPr>
          <p:cNvSpPr>
            <a:spLocks noGrp="1"/>
          </p:cNvSpPr>
          <p:nvPr>
            <p:ph type="body" sz="quarter" idx="13"/>
          </p:nvPr>
        </p:nvSpPr>
        <p:spPr/>
        <p:txBody>
          <a:bodyPr/>
          <a:lstStyle/>
          <a:p>
            <a:r>
              <a:rPr lang="en-US" dirty="0"/>
              <a:t>Agree on the Target Audience</a:t>
            </a:r>
          </a:p>
        </p:txBody>
      </p:sp>
      <p:graphicFrame>
        <p:nvGraphicFramePr>
          <p:cNvPr id="8" name="Diagram 7">
            <a:extLst>
              <a:ext uri="{FF2B5EF4-FFF2-40B4-BE49-F238E27FC236}">
                <a16:creationId xmlns:a16="http://schemas.microsoft.com/office/drawing/2014/main" id="{13386A98-9C48-4BC9-A3E8-FB1E1113A308}"/>
              </a:ext>
            </a:extLst>
          </p:cNvPr>
          <p:cNvGraphicFramePr/>
          <p:nvPr>
            <p:extLst>
              <p:ext uri="{D42A27DB-BD31-4B8C-83A1-F6EECF244321}">
                <p14:modId xmlns:p14="http://schemas.microsoft.com/office/powerpoint/2010/main" val="1204880005"/>
              </p:ext>
            </p:extLst>
          </p:nvPr>
        </p:nvGraphicFramePr>
        <p:xfrm>
          <a:off x="625076" y="3602762"/>
          <a:ext cx="6786563" cy="4251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a:extLst>
              <a:ext uri="{FF2B5EF4-FFF2-40B4-BE49-F238E27FC236}">
                <a16:creationId xmlns:a16="http://schemas.microsoft.com/office/drawing/2014/main" id="{8F87752A-6EC9-4318-9CF1-8E1F6FC56F9D}"/>
              </a:ext>
            </a:extLst>
          </p:cNvPr>
          <p:cNvGraphicFramePr/>
          <p:nvPr>
            <p:extLst>
              <p:ext uri="{D42A27DB-BD31-4B8C-83A1-F6EECF244321}">
                <p14:modId xmlns:p14="http://schemas.microsoft.com/office/powerpoint/2010/main" val="984737746"/>
              </p:ext>
            </p:extLst>
          </p:nvPr>
        </p:nvGraphicFramePr>
        <p:xfrm>
          <a:off x="625075" y="1737703"/>
          <a:ext cx="6786564" cy="42514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 name="Oval 1">
            <a:extLst>
              <a:ext uri="{FF2B5EF4-FFF2-40B4-BE49-F238E27FC236}">
                <a16:creationId xmlns:a16="http://schemas.microsoft.com/office/drawing/2014/main" id="{E472A125-A9C6-4032-A7EC-600A1D1DAE30}"/>
              </a:ext>
            </a:extLst>
          </p:cNvPr>
          <p:cNvSpPr/>
          <p:nvPr/>
        </p:nvSpPr>
        <p:spPr>
          <a:xfrm>
            <a:off x="39425" y="3429000"/>
            <a:ext cx="8380676" cy="863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64305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C1A93C-4B16-4EF0-8FBF-6111CED4762D}"/>
              </a:ext>
            </a:extLst>
          </p:cNvPr>
          <p:cNvSpPr>
            <a:spLocks noGrp="1"/>
          </p:cNvSpPr>
          <p:nvPr>
            <p:ph type="sldNum" sz="quarter" idx="12"/>
          </p:nvPr>
        </p:nvSpPr>
        <p:spPr/>
        <p:txBody>
          <a:bodyPr/>
          <a:lstStyle/>
          <a:p>
            <a:fld id="{677431CD-109D-4799-81C2-761F8C28FE26}" type="slidenum">
              <a:rPr lang="en-CA" smtClean="0"/>
              <a:t>19</a:t>
            </a:fld>
            <a:endParaRPr lang="en-CA"/>
          </a:p>
        </p:txBody>
      </p:sp>
      <p:sp>
        <p:nvSpPr>
          <p:cNvPr id="7" name="Text Placeholder 6">
            <a:extLst>
              <a:ext uri="{FF2B5EF4-FFF2-40B4-BE49-F238E27FC236}">
                <a16:creationId xmlns:a16="http://schemas.microsoft.com/office/drawing/2014/main" id="{36CCA4B7-CD67-44EE-8C38-CBB5B782D770}"/>
              </a:ext>
            </a:extLst>
          </p:cNvPr>
          <p:cNvSpPr>
            <a:spLocks noGrp="1"/>
          </p:cNvSpPr>
          <p:nvPr>
            <p:ph type="body" sz="quarter" idx="13"/>
          </p:nvPr>
        </p:nvSpPr>
        <p:spPr/>
        <p:txBody>
          <a:bodyPr/>
          <a:lstStyle/>
          <a:p>
            <a:r>
              <a:rPr lang="en-US" dirty="0"/>
              <a:t>Roles and Responsibilities</a:t>
            </a:r>
          </a:p>
        </p:txBody>
      </p:sp>
      <p:graphicFrame>
        <p:nvGraphicFramePr>
          <p:cNvPr id="9" name="Diagram 8">
            <a:extLst>
              <a:ext uri="{FF2B5EF4-FFF2-40B4-BE49-F238E27FC236}">
                <a16:creationId xmlns:a16="http://schemas.microsoft.com/office/drawing/2014/main" id="{20317224-F74D-4F0C-9422-E963AA679CBD}"/>
              </a:ext>
            </a:extLst>
          </p:cNvPr>
          <p:cNvGraphicFramePr/>
          <p:nvPr>
            <p:extLst>
              <p:ext uri="{D42A27DB-BD31-4B8C-83A1-F6EECF244321}">
                <p14:modId xmlns:p14="http://schemas.microsoft.com/office/powerpoint/2010/main" val="358750700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255E02AB-7A43-4ADE-B1AF-7AD5505E196D}"/>
              </a:ext>
            </a:extLst>
          </p:cNvPr>
          <p:cNvSpPr txBox="1"/>
          <p:nvPr/>
        </p:nvSpPr>
        <p:spPr>
          <a:xfrm>
            <a:off x="379679" y="5600700"/>
            <a:ext cx="8545246" cy="353943"/>
          </a:xfrm>
          <a:prstGeom prst="rect">
            <a:avLst/>
          </a:prstGeom>
          <a:noFill/>
        </p:spPr>
        <p:txBody>
          <a:bodyPr wrap="square" rtlCol="0">
            <a:spAutoFit/>
          </a:bodyPr>
          <a:lstStyle/>
          <a:p>
            <a:r>
              <a:rPr lang="en-US" sz="1700" dirty="0"/>
              <a:t>Outcome:  Sustainable, scalable, current technical qualification program for Engineers </a:t>
            </a:r>
          </a:p>
        </p:txBody>
      </p:sp>
    </p:spTree>
    <p:custDataLst>
      <p:tags r:id="rId1"/>
    </p:custDataLst>
    <p:extLst>
      <p:ext uri="{BB962C8B-B14F-4D97-AF65-F5344CB8AC3E}">
        <p14:creationId xmlns:p14="http://schemas.microsoft.com/office/powerpoint/2010/main" val="982087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72E8DD-403A-430D-8744-9DCB4A4C21AD}"/>
              </a:ext>
            </a:extLst>
          </p:cNvPr>
          <p:cNvSpPr>
            <a:spLocks noGrp="1"/>
          </p:cNvSpPr>
          <p:nvPr>
            <p:ph idx="1"/>
          </p:nvPr>
        </p:nvSpPr>
        <p:spPr>
          <a:xfrm>
            <a:off x="415229" y="1238911"/>
            <a:ext cx="8380677" cy="4380178"/>
          </a:xfrm>
        </p:spPr>
        <p:txBody>
          <a:bodyPr vert="horz" lIns="0" tIns="0" rIns="0" bIns="0" rtlCol="0" anchor="t" anchorCtr="0">
            <a:noAutofit/>
          </a:bodyPr>
          <a:lstStyle/>
          <a:p>
            <a:pPr marL="285750" indent="-285750">
              <a:lnSpc>
                <a:spcPct val="150000"/>
              </a:lnSpc>
              <a:buFont typeface="Arial" panose="020B0604020202020204" pitchFamily="34" charset="0"/>
              <a:buChar char="•"/>
            </a:pPr>
            <a:r>
              <a:rPr lang="en-US" sz="2000" b="0" dirty="0"/>
              <a:t>The need to develop the knowledge and skills of new employees and staff with new technology.</a:t>
            </a:r>
          </a:p>
          <a:p>
            <a:pPr marL="285750" indent="-285750">
              <a:lnSpc>
                <a:spcPct val="150000"/>
              </a:lnSpc>
              <a:buFont typeface="Arial" panose="020B0604020202020204" pitchFamily="34" charset="0"/>
              <a:buChar char="•"/>
            </a:pPr>
            <a:r>
              <a:rPr lang="en-US" sz="2000" b="0" dirty="0"/>
              <a:t>Implement methods to ensure employees and staff stay current with design, operations, and maintenance requirements for new technologies.</a:t>
            </a:r>
          </a:p>
          <a:p>
            <a:pPr marL="285750" indent="-285750">
              <a:lnSpc>
                <a:spcPct val="150000"/>
              </a:lnSpc>
              <a:buFont typeface="Arial" panose="020B0604020202020204" pitchFamily="34" charset="0"/>
              <a:buChar char="•"/>
            </a:pPr>
            <a:r>
              <a:rPr lang="en-US" sz="2000" b="0" dirty="0"/>
              <a:t>Present methods to consistently transfer knowledge and skills throughout the organization to include engineers, operators and technicians.</a:t>
            </a:r>
          </a:p>
          <a:p>
            <a:endParaRPr lang="en-US" sz="2000" dirty="0"/>
          </a:p>
        </p:txBody>
      </p:sp>
      <p:sp>
        <p:nvSpPr>
          <p:cNvPr id="3" name="Text Placeholder 2">
            <a:extLst>
              <a:ext uri="{FF2B5EF4-FFF2-40B4-BE49-F238E27FC236}">
                <a16:creationId xmlns:a16="http://schemas.microsoft.com/office/drawing/2014/main" id="{23F09A96-DEF8-44B5-9295-C1307368B842}"/>
              </a:ext>
            </a:extLst>
          </p:cNvPr>
          <p:cNvSpPr>
            <a:spLocks noGrp="1"/>
          </p:cNvSpPr>
          <p:nvPr>
            <p:ph type="body" sz="quarter" idx="13"/>
          </p:nvPr>
        </p:nvSpPr>
        <p:spPr/>
        <p:txBody>
          <a:bodyPr/>
          <a:lstStyle/>
          <a:p>
            <a:r>
              <a:rPr lang="en-US" dirty="0"/>
              <a:t>Today we will talk about…</a:t>
            </a:r>
            <a:endParaRPr lang="en-US" dirty="0">
              <a:highlight>
                <a:srgbClr val="FFFF00"/>
              </a:highlight>
            </a:endParaRPr>
          </a:p>
        </p:txBody>
      </p:sp>
    </p:spTree>
    <p:custDataLst>
      <p:tags r:id="rId1"/>
    </p:custDataLst>
    <p:extLst>
      <p:ext uri="{BB962C8B-B14F-4D97-AF65-F5344CB8AC3E}">
        <p14:creationId xmlns:p14="http://schemas.microsoft.com/office/powerpoint/2010/main" val="2414558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21570F-7DF1-431B-80BF-38560A6C2BBC}"/>
              </a:ext>
            </a:extLst>
          </p:cNvPr>
          <p:cNvSpPr>
            <a:spLocks noGrp="1"/>
          </p:cNvSpPr>
          <p:nvPr>
            <p:ph type="sldNum" sz="quarter" idx="12"/>
          </p:nvPr>
        </p:nvSpPr>
        <p:spPr/>
        <p:txBody>
          <a:bodyPr/>
          <a:lstStyle/>
          <a:p>
            <a:fld id="{06FEE51B-4B0E-42EB-93B5-2D9779AC28DF}" type="slidenum">
              <a:rPr lang="en-US" smtClean="0"/>
              <a:pPr/>
              <a:t>20</a:t>
            </a:fld>
            <a:endParaRPr lang="en-US" dirty="0"/>
          </a:p>
        </p:txBody>
      </p:sp>
      <p:sp>
        <p:nvSpPr>
          <p:cNvPr id="5" name="Text Placeholder 4">
            <a:extLst>
              <a:ext uri="{FF2B5EF4-FFF2-40B4-BE49-F238E27FC236}">
                <a16:creationId xmlns:a16="http://schemas.microsoft.com/office/drawing/2014/main" id="{0B1E166B-1FE5-46BD-983C-B003EBD6B5BF}"/>
              </a:ext>
            </a:extLst>
          </p:cNvPr>
          <p:cNvSpPr>
            <a:spLocks noGrp="1"/>
          </p:cNvSpPr>
          <p:nvPr>
            <p:ph type="body" sz="quarter" idx="13"/>
          </p:nvPr>
        </p:nvSpPr>
        <p:spPr/>
        <p:txBody>
          <a:bodyPr/>
          <a:lstStyle/>
          <a:p>
            <a:r>
              <a:rPr lang="en-US" dirty="0"/>
              <a:t>Documentation Development</a:t>
            </a:r>
          </a:p>
        </p:txBody>
      </p:sp>
      <p:pic>
        <p:nvPicPr>
          <p:cNvPr id="6" name="Picture 5">
            <a:extLst>
              <a:ext uri="{FF2B5EF4-FFF2-40B4-BE49-F238E27FC236}">
                <a16:creationId xmlns:a16="http://schemas.microsoft.com/office/drawing/2014/main" id="{249F41CA-5C52-4479-AF31-F90FEAE256AB}"/>
              </a:ext>
            </a:extLst>
          </p:cNvPr>
          <p:cNvPicPr>
            <a:picLocks noChangeAspect="1"/>
          </p:cNvPicPr>
          <p:nvPr/>
        </p:nvPicPr>
        <p:blipFill>
          <a:blip r:embed="rId4"/>
          <a:stretch>
            <a:fillRect/>
          </a:stretch>
        </p:blipFill>
        <p:spPr>
          <a:xfrm>
            <a:off x="441602" y="1426290"/>
            <a:ext cx="8260796" cy="4479210"/>
          </a:xfrm>
          <a:prstGeom prst="rect">
            <a:avLst/>
          </a:prstGeom>
        </p:spPr>
      </p:pic>
    </p:spTree>
    <p:custDataLst>
      <p:tags r:id="rId1"/>
    </p:custDataLst>
    <p:extLst>
      <p:ext uri="{BB962C8B-B14F-4D97-AF65-F5344CB8AC3E}">
        <p14:creationId xmlns:p14="http://schemas.microsoft.com/office/powerpoint/2010/main" val="2811426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280C17-47DB-4B1D-AEFC-30AB316C0001}"/>
              </a:ext>
            </a:extLst>
          </p:cNvPr>
          <p:cNvSpPr>
            <a:spLocks noGrp="1"/>
          </p:cNvSpPr>
          <p:nvPr>
            <p:ph idx="1"/>
          </p:nvPr>
        </p:nvSpPr>
        <p:spPr>
          <a:xfrm>
            <a:off x="379679" y="1267828"/>
            <a:ext cx="6382365" cy="3372345"/>
          </a:xfrm>
        </p:spPr>
        <p:txBody>
          <a:bodyPr vert="horz" lIns="0" tIns="0" rIns="0" bIns="0" rtlCol="0" anchor="t" anchorCtr="0">
            <a:noAutofit/>
          </a:bodyPr>
          <a:lstStyle/>
          <a:p>
            <a:pPr marL="285750" indent="-285750">
              <a:lnSpc>
                <a:spcPct val="150000"/>
              </a:lnSpc>
              <a:buChar char="•"/>
            </a:pPr>
            <a:r>
              <a:rPr lang="en-US" sz="1600" b="0" dirty="0"/>
              <a:t>Capture tribal knowledge and experience of senior people</a:t>
            </a:r>
          </a:p>
          <a:p>
            <a:pPr marL="499062" lvl="2" indent="-285750">
              <a:lnSpc>
                <a:spcPct val="150000"/>
              </a:lnSpc>
              <a:buChar char="•"/>
            </a:pPr>
            <a:r>
              <a:rPr lang="en-US" sz="1475" b="0" dirty="0"/>
              <a:t>Basic Training Manual – understanding of basic knowledge requirements</a:t>
            </a:r>
          </a:p>
          <a:p>
            <a:pPr marL="499062" lvl="2" indent="-285750">
              <a:lnSpc>
                <a:spcPct val="150000"/>
              </a:lnSpc>
              <a:buChar char="•"/>
            </a:pPr>
            <a:r>
              <a:rPr lang="en-US" sz="1475" b="0" dirty="0"/>
              <a:t>OJT Documentation – Combination of knowledge and skills</a:t>
            </a:r>
          </a:p>
          <a:p>
            <a:pPr marL="499062" lvl="2" indent="-285750">
              <a:lnSpc>
                <a:spcPct val="150000"/>
              </a:lnSpc>
              <a:buChar char="•"/>
            </a:pPr>
            <a:r>
              <a:rPr lang="en-US" sz="1475" b="0" dirty="0"/>
              <a:t>Qualification Cards (basic and advanced) – ensure people know how to do it correctly</a:t>
            </a:r>
          </a:p>
          <a:p>
            <a:pPr marL="285750" indent="-285750">
              <a:lnSpc>
                <a:spcPct val="150000"/>
              </a:lnSpc>
              <a:buChar char="•"/>
            </a:pPr>
            <a:r>
              <a:rPr lang="en-US" sz="1600" b="0" dirty="0"/>
              <a:t>Validate knowledge and experience periodically using industry standards</a:t>
            </a:r>
          </a:p>
          <a:p>
            <a:pPr marL="285750" indent="-285750">
              <a:lnSpc>
                <a:spcPct val="150000"/>
              </a:lnSpc>
              <a:buChar char="•"/>
            </a:pPr>
            <a:endParaRPr lang="en-US" sz="1600" b="0" dirty="0"/>
          </a:p>
        </p:txBody>
      </p:sp>
      <p:sp>
        <p:nvSpPr>
          <p:cNvPr id="3" name="Slide Number Placeholder 2">
            <a:extLst>
              <a:ext uri="{FF2B5EF4-FFF2-40B4-BE49-F238E27FC236}">
                <a16:creationId xmlns:a16="http://schemas.microsoft.com/office/drawing/2014/main" id="{62751DF4-492B-40A6-8DFD-4AB5C598A79D}"/>
              </a:ext>
            </a:extLst>
          </p:cNvPr>
          <p:cNvSpPr>
            <a:spLocks noGrp="1"/>
          </p:cNvSpPr>
          <p:nvPr>
            <p:ph type="sldNum" sz="quarter" idx="12"/>
          </p:nvPr>
        </p:nvSpPr>
        <p:spPr/>
        <p:txBody>
          <a:bodyPr/>
          <a:lstStyle/>
          <a:p>
            <a:fld id="{677431CD-109D-4799-81C2-761F8C28FE26}" type="slidenum">
              <a:rPr lang="en-CA" smtClean="0"/>
              <a:t>21</a:t>
            </a:fld>
            <a:endParaRPr lang="en-CA"/>
          </a:p>
        </p:txBody>
      </p:sp>
      <p:sp>
        <p:nvSpPr>
          <p:cNvPr id="7" name="Text Placeholder 6">
            <a:extLst>
              <a:ext uri="{FF2B5EF4-FFF2-40B4-BE49-F238E27FC236}">
                <a16:creationId xmlns:a16="http://schemas.microsoft.com/office/drawing/2014/main" id="{F28B7ED6-B818-45E4-9823-51E5D0602375}"/>
              </a:ext>
            </a:extLst>
          </p:cNvPr>
          <p:cNvSpPr>
            <a:spLocks noGrp="1"/>
          </p:cNvSpPr>
          <p:nvPr>
            <p:ph type="body" sz="quarter" idx="13"/>
          </p:nvPr>
        </p:nvSpPr>
        <p:spPr/>
        <p:txBody>
          <a:bodyPr/>
          <a:lstStyle/>
          <a:p>
            <a:r>
              <a:rPr lang="en-US" dirty="0"/>
              <a:t>Documentation Development and Industry Standards</a:t>
            </a:r>
          </a:p>
          <a:p>
            <a:endParaRPr lang="en-US" dirty="0"/>
          </a:p>
        </p:txBody>
      </p:sp>
      <p:sp>
        <p:nvSpPr>
          <p:cNvPr id="8" name="TextBox 7">
            <a:extLst>
              <a:ext uri="{FF2B5EF4-FFF2-40B4-BE49-F238E27FC236}">
                <a16:creationId xmlns:a16="http://schemas.microsoft.com/office/drawing/2014/main" id="{CD5FC381-4902-4FBB-8C43-E29F756D0CA1}"/>
              </a:ext>
            </a:extLst>
          </p:cNvPr>
          <p:cNvSpPr txBox="1"/>
          <p:nvPr/>
        </p:nvSpPr>
        <p:spPr>
          <a:xfrm>
            <a:off x="258514" y="5175399"/>
            <a:ext cx="8623005" cy="461665"/>
          </a:xfrm>
          <a:prstGeom prst="rect">
            <a:avLst/>
          </a:prstGeom>
        </p:spPr>
        <p:txBody>
          <a:bodyPr vert="horz" lIns="0" tIns="0" rIns="0" bIns="0" rtlCol="0" anchor="t" anchorCtr="0">
            <a:noAutofit/>
          </a:bodyPr>
          <a:lstStyle>
            <a:defPPr>
              <a:defRPr lang="en-US"/>
            </a:defPPr>
            <a:lvl1pPr lvl="0" indent="0" algn="ctr" defTabSz="571478">
              <a:lnSpc>
                <a:spcPct val="110000"/>
              </a:lnSpc>
              <a:spcBef>
                <a:spcPts val="0"/>
              </a:spcBef>
              <a:spcAft>
                <a:spcPts val="1125"/>
              </a:spcAft>
              <a:buFont typeface="Arial" panose="020B0604020202020204" pitchFamily="34" charset="0"/>
              <a:buNone/>
              <a:defRPr sz="2000" b="0" i="1">
                <a:solidFill>
                  <a:schemeClr val="accent1"/>
                </a:solidFill>
              </a:defRPr>
            </a:lvl1pPr>
            <a:lvl2pPr marL="1985" indent="0" defTabSz="571478">
              <a:lnSpc>
                <a:spcPts val="1500"/>
              </a:lnSpc>
              <a:spcBef>
                <a:spcPts val="0"/>
              </a:spcBef>
              <a:spcAft>
                <a:spcPts val="1125"/>
              </a:spcAft>
              <a:buFont typeface="Arial" panose="020B0604020202020204" pitchFamily="34" charset="0"/>
              <a:buNone/>
              <a:defRPr sz="1250">
                <a:solidFill>
                  <a:schemeClr val="tx2"/>
                </a:solidFill>
              </a:defRPr>
            </a:lvl2pPr>
            <a:lvl3pPr marL="213312" indent="-213312" defTabSz="571478">
              <a:lnSpc>
                <a:spcPts val="1500"/>
              </a:lnSpc>
              <a:spcBef>
                <a:spcPts val="0"/>
              </a:spcBef>
              <a:spcAft>
                <a:spcPts val="1125"/>
              </a:spcAft>
              <a:buClr>
                <a:schemeClr val="accent2"/>
              </a:buClr>
              <a:buFont typeface="Arial" panose="020B0604020202020204" pitchFamily="34" charset="0"/>
              <a:buChar char="&gt;"/>
              <a:defRPr sz="1250">
                <a:solidFill>
                  <a:schemeClr val="tx2"/>
                </a:solidFill>
              </a:defRPr>
            </a:lvl3pPr>
            <a:lvl4pPr marL="427616" indent="-214304" defTabSz="571478">
              <a:lnSpc>
                <a:spcPts val="1500"/>
              </a:lnSpc>
              <a:spcBef>
                <a:spcPts val="0"/>
              </a:spcBef>
              <a:spcAft>
                <a:spcPts val="1125"/>
              </a:spcAft>
              <a:buFont typeface="Arial" panose="020B0604020202020204" pitchFamily="34" charset="0"/>
              <a:buChar char="–"/>
              <a:tabLst/>
              <a:defRPr sz="1250">
                <a:solidFill>
                  <a:schemeClr val="tx2"/>
                </a:solidFill>
              </a:defRPr>
            </a:lvl4pPr>
            <a:lvl5pPr marL="1285823" indent="-142869" defTabSz="571478">
              <a:spcBef>
                <a:spcPct val="20000"/>
              </a:spcBef>
              <a:buFont typeface="Arial" panose="020B0604020202020204" pitchFamily="34" charset="0"/>
              <a:buChar char="»"/>
              <a:defRPr sz="1250">
                <a:solidFill>
                  <a:schemeClr val="tx2"/>
                </a:solidFill>
              </a:defRPr>
            </a:lvl5pPr>
            <a:lvl6pPr marL="1571562" indent="-142869" defTabSz="571478">
              <a:spcBef>
                <a:spcPct val="20000"/>
              </a:spcBef>
              <a:buFont typeface="Arial" panose="020B0604020202020204" pitchFamily="34" charset="0"/>
              <a:buChar char="•"/>
              <a:defRPr sz="1250"/>
            </a:lvl6pPr>
            <a:lvl7pPr marL="1857301" indent="-142869" defTabSz="571478">
              <a:spcBef>
                <a:spcPct val="20000"/>
              </a:spcBef>
              <a:buFont typeface="Arial" panose="020B0604020202020204" pitchFamily="34" charset="0"/>
              <a:buChar char="•"/>
              <a:defRPr sz="1250"/>
            </a:lvl7pPr>
            <a:lvl8pPr marL="2143040" indent="-142869" defTabSz="571478">
              <a:spcBef>
                <a:spcPct val="20000"/>
              </a:spcBef>
              <a:buFont typeface="Arial" panose="020B0604020202020204" pitchFamily="34" charset="0"/>
              <a:buChar char="•"/>
              <a:defRPr sz="1250"/>
            </a:lvl8pPr>
            <a:lvl9pPr marL="2428778" indent="-142869" defTabSz="571478">
              <a:spcBef>
                <a:spcPct val="20000"/>
              </a:spcBef>
              <a:buFont typeface="Arial" panose="020B0604020202020204" pitchFamily="34" charset="0"/>
              <a:buChar char="•"/>
              <a:defRPr sz="1250"/>
            </a:lvl9pPr>
          </a:lstStyle>
          <a:p>
            <a:r>
              <a:rPr lang="en-US" dirty="0"/>
              <a:t>The availability of industry standards is incredible today!</a:t>
            </a:r>
          </a:p>
        </p:txBody>
      </p:sp>
      <p:pic>
        <p:nvPicPr>
          <p:cNvPr id="9" name="Picture 8">
            <a:extLst>
              <a:ext uri="{FF2B5EF4-FFF2-40B4-BE49-F238E27FC236}">
                <a16:creationId xmlns:a16="http://schemas.microsoft.com/office/drawing/2014/main" id="{BFA77728-DA42-4EB3-B7E0-AD461238B67A}"/>
              </a:ext>
            </a:extLst>
          </p:cNvPr>
          <p:cNvPicPr>
            <a:picLocks noChangeAspect="1"/>
          </p:cNvPicPr>
          <p:nvPr/>
        </p:nvPicPr>
        <p:blipFill>
          <a:blip r:embed="rId4"/>
          <a:stretch>
            <a:fillRect/>
          </a:stretch>
        </p:blipFill>
        <p:spPr>
          <a:xfrm>
            <a:off x="7179204" y="912530"/>
            <a:ext cx="1581151" cy="505968"/>
          </a:xfrm>
          <a:prstGeom prst="rect">
            <a:avLst/>
          </a:prstGeom>
        </p:spPr>
      </p:pic>
      <p:pic>
        <p:nvPicPr>
          <p:cNvPr id="10" name="Picture 9">
            <a:extLst>
              <a:ext uri="{FF2B5EF4-FFF2-40B4-BE49-F238E27FC236}">
                <a16:creationId xmlns:a16="http://schemas.microsoft.com/office/drawing/2014/main" id="{1F01B1C9-8292-4109-AAFC-6071675434EA}"/>
              </a:ext>
            </a:extLst>
          </p:cNvPr>
          <p:cNvPicPr>
            <a:picLocks noChangeAspect="1"/>
          </p:cNvPicPr>
          <p:nvPr/>
        </p:nvPicPr>
        <p:blipFill>
          <a:blip r:embed="rId5"/>
          <a:stretch>
            <a:fillRect/>
          </a:stretch>
        </p:blipFill>
        <p:spPr>
          <a:xfrm>
            <a:off x="7719236" y="1714499"/>
            <a:ext cx="853277" cy="719631"/>
          </a:xfrm>
          <a:prstGeom prst="rect">
            <a:avLst/>
          </a:prstGeom>
        </p:spPr>
      </p:pic>
      <p:pic>
        <p:nvPicPr>
          <p:cNvPr id="11" name="Picture 10">
            <a:extLst>
              <a:ext uri="{FF2B5EF4-FFF2-40B4-BE49-F238E27FC236}">
                <a16:creationId xmlns:a16="http://schemas.microsoft.com/office/drawing/2014/main" id="{E1BBE42D-8E1A-4DE8-AFDC-160250452854}"/>
              </a:ext>
            </a:extLst>
          </p:cNvPr>
          <p:cNvPicPr>
            <a:picLocks noChangeAspect="1"/>
          </p:cNvPicPr>
          <p:nvPr/>
        </p:nvPicPr>
        <p:blipFill>
          <a:blip r:embed="rId6"/>
          <a:stretch>
            <a:fillRect/>
          </a:stretch>
        </p:blipFill>
        <p:spPr>
          <a:xfrm>
            <a:off x="7009063" y="2928728"/>
            <a:ext cx="1796029" cy="379602"/>
          </a:xfrm>
          <a:prstGeom prst="rect">
            <a:avLst/>
          </a:prstGeom>
        </p:spPr>
      </p:pic>
      <p:pic>
        <p:nvPicPr>
          <p:cNvPr id="13" name="Picture 12">
            <a:extLst>
              <a:ext uri="{FF2B5EF4-FFF2-40B4-BE49-F238E27FC236}">
                <a16:creationId xmlns:a16="http://schemas.microsoft.com/office/drawing/2014/main" id="{CB8DEC42-61FF-4249-970E-B52A6AAC0CFB}"/>
              </a:ext>
            </a:extLst>
          </p:cNvPr>
          <p:cNvPicPr>
            <a:picLocks noChangeAspect="1"/>
          </p:cNvPicPr>
          <p:nvPr/>
        </p:nvPicPr>
        <p:blipFill>
          <a:blip r:embed="rId7"/>
          <a:stretch>
            <a:fillRect/>
          </a:stretch>
        </p:blipFill>
        <p:spPr>
          <a:xfrm>
            <a:off x="7401664" y="3799810"/>
            <a:ext cx="1447800" cy="857250"/>
          </a:xfrm>
          <a:prstGeom prst="rect">
            <a:avLst/>
          </a:prstGeom>
        </p:spPr>
      </p:pic>
    </p:spTree>
    <p:custDataLst>
      <p:tags r:id="rId1"/>
    </p:custDataLst>
    <p:extLst>
      <p:ext uri="{BB962C8B-B14F-4D97-AF65-F5344CB8AC3E}">
        <p14:creationId xmlns:p14="http://schemas.microsoft.com/office/powerpoint/2010/main" val="2452288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23B8999-AE74-4242-997F-413D167FEAC1}"/>
              </a:ext>
            </a:extLst>
          </p:cNvPr>
          <p:cNvSpPr>
            <a:spLocks noGrp="1"/>
          </p:cNvSpPr>
          <p:nvPr>
            <p:ph idx="1"/>
          </p:nvPr>
        </p:nvSpPr>
        <p:spPr>
          <a:xfrm>
            <a:off x="392065" y="1080225"/>
            <a:ext cx="5159883" cy="4380178"/>
          </a:xfrm>
        </p:spPr>
        <p:txBody>
          <a:bodyPr/>
          <a:lstStyle/>
          <a:p>
            <a:pPr marL="285750" indent="-285750">
              <a:buFont typeface="Arial" panose="020B0604020202020204" pitchFamily="34" charset="0"/>
              <a:buChar char="•"/>
            </a:pPr>
            <a:r>
              <a:rPr lang="en-US" sz="1800" dirty="0"/>
              <a:t>Individual Development Plans (IDPs)</a:t>
            </a:r>
          </a:p>
          <a:p>
            <a:pPr marL="285750" indent="-285750">
              <a:buFont typeface="Arial" panose="020B0604020202020204" pitchFamily="34" charset="0"/>
              <a:buChar char="•"/>
            </a:pPr>
            <a:r>
              <a:rPr lang="en-US" sz="1800" dirty="0"/>
              <a:t>Learning Management System</a:t>
            </a:r>
          </a:p>
          <a:p>
            <a:pPr marL="285750" indent="-285750">
              <a:buFont typeface="Arial" panose="020B0604020202020204" pitchFamily="34" charset="0"/>
              <a:buChar char="•"/>
            </a:pPr>
            <a:r>
              <a:rPr lang="en-US" sz="1800" dirty="0"/>
              <a:t>Document Management System</a:t>
            </a:r>
          </a:p>
          <a:p>
            <a:pPr marL="285750" indent="-285750">
              <a:buFont typeface="Arial" panose="020B0604020202020204" pitchFamily="34" charset="0"/>
              <a:buChar char="•"/>
            </a:pPr>
            <a:r>
              <a:rPr lang="en-US" sz="1800" dirty="0"/>
              <a:t>Knowledge Management System and Owner</a:t>
            </a:r>
          </a:p>
        </p:txBody>
      </p:sp>
      <p:sp>
        <p:nvSpPr>
          <p:cNvPr id="3" name="Slide Number Placeholder 2">
            <a:extLst>
              <a:ext uri="{FF2B5EF4-FFF2-40B4-BE49-F238E27FC236}">
                <a16:creationId xmlns:a16="http://schemas.microsoft.com/office/drawing/2014/main" id="{457B7829-F524-444A-BE0A-99DBB240C4B1}"/>
              </a:ext>
            </a:extLst>
          </p:cNvPr>
          <p:cNvSpPr>
            <a:spLocks noGrp="1"/>
          </p:cNvSpPr>
          <p:nvPr>
            <p:ph type="sldNum" sz="quarter" idx="12"/>
          </p:nvPr>
        </p:nvSpPr>
        <p:spPr/>
        <p:txBody>
          <a:bodyPr/>
          <a:lstStyle/>
          <a:p>
            <a:fld id="{677431CD-109D-4799-81C2-761F8C28FE26}" type="slidenum">
              <a:rPr lang="en-CA" smtClean="0"/>
              <a:t>22</a:t>
            </a:fld>
            <a:endParaRPr lang="en-CA"/>
          </a:p>
        </p:txBody>
      </p:sp>
      <p:sp>
        <p:nvSpPr>
          <p:cNvPr id="7" name="Text Placeholder 6">
            <a:extLst>
              <a:ext uri="{FF2B5EF4-FFF2-40B4-BE49-F238E27FC236}">
                <a16:creationId xmlns:a16="http://schemas.microsoft.com/office/drawing/2014/main" id="{D255C851-FC63-4A9B-BE90-3BB04025B7D1}"/>
              </a:ext>
            </a:extLst>
          </p:cNvPr>
          <p:cNvSpPr>
            <a:spLocks noGrp="1"/>
          </p:cNvSpPr>
          <p:nvPr>
            <p:ph type="body" sz="quarter" idx="13"/>
          </p:nvPr>
        </p:nvSpPr>
        <p:spPr/>
        <p:txBody>
          <a:bodyPr/>
          <a:lstStyle/>
          <a:p>
            <a:r>
              <a:rPr lang="en-US" dirty="0"/>
              <a:t>Formalize and Memorialize</a:t>
            </a:r>
          </a:p>
        </p:txBody>
      </p:sp>
      <p:pic>
        <p:nvPicPr>
          <p:cNvPr id="11" name="Picture 10">
            <a:extLst>
              <a:ext uri="{FF2B5EF4-FFF2-40B4-BE49-F238E27FC236}">
                <a16:creationId xmlns:a16="http://schemas.microsoft.com/office/drawing/2014/main" id="{1CADA8CA-BA10-4C53-9378-2A94073FA201}"/>
              </a:ext>
            </a:extLst>
          </p:cNvPr>
          <p:cNvPicPr>
            <a:picLocks noChangeAspect="1"/>
          </p:cNvPicPr>
          <p:nvPr/>
        </p:nvPicPr>
        <p:blipFill>
          <a:blip r:embed="rId4"/>
          <a:stretch>
            <a:fillRect/>
          </a:stretch>
        </p:blipFill>
        <p:spPr>
          <a:xfrm>
            <a:off x="5751470" y="233250"/>
            <a:ext cx="841048" cy="2962497"/>
          </a:xfrm>
          <a:prstGeom prst="rect">
            <a:avLst/>
          </a:prstGeom>
        </p:spPr>
      </p:pic>
      <p:pic>
        <p:nvPicPr>
          <p:cNvPr id="13" name="Picture 12">
            <a:extLst>
              <a:ext uri="{FF2B5EF4-FFF2-40B4-BE49-F238E27FC236}">
                <a16:creationId xmlns:a16="http://schemas.microsoft.com/office/drawing/2014/main" id="{82378CAA-63A9-4034-B70D-84E418631918}"/>
              </a:ext>
            </a:extLst>
          </p:cNvPr>
          <p:cNvPicPr>
            <a:picLocks noChangeAspect="1"/>
          </p:cNvPicPr>
          <p:nvPr/>
        </p:nvPicPr>
        <p:blipFill>
          <a:blip r:embed="rId5"/>
          <a:stretch>
            <a:fillRect/>
          </a:stretch>
        </p:blipFill>
        <p:spPr>
          <a:xfrm>
            <a:off x="6171994" y="1728437"/>
            <a:ext cx="2787170" cy="1467310"/>
          </a:xfrm>
          <a:prstGeom prst="rect">
            <a:avLst/>
          </a:prstGeom>
        </p:spPr>
      </p:pic>
      <p:pic>
        <p:nvPicPr>
          <p:cNvPr id="15" name="Picture 14">
            <a:extLst>
              <a:ext uri="{FF2B5EF4-FFF2-40B4-BE49-F238E27FC236}">
                <a16:creationId xmlns:a16="http://schemas.microsoft.com/office/drawing/2014/main" id="{36212CD9-A535-4A23-833D-8F3498154FFD}"/>
              </a:ext>
            </a:extLst>
          </p:cNvPr>
          <p:cNvPicPr>
            <a:picLocks noChangeAspect="1"/>
          </p:cNvPicPr>
          <p:nvPr/>
        </p:nvPicPr>
        <p:blipFill>
          <a:blip r:embed="rId6"/>
          <a:stretch>
            <a:fillRect/>
          </a:stretch>
        </p:blipFill>
        <p:spPr>
          <a:xfrm>
            <a:off x="6664026" y="2738532"/>
            <a:ext cx="1803105" cy="1847444"/>
          </a:xfrm>
          <a:prstGeom prst="rect">
            <a:avLst/>
          </a:prstGeom>
        </p:spPr>
      </p:pic>
      <p:pic>
        <p:nvPicPr>
          <p:cNvPr id="17" name="Picture 16">
            <a:extLst>
              <a:ext uri="{FF2B5EF4-FFF2-40B4-BE49-F238E27FC236}">
                <a16:creationId xmlns:a16="http://schemas.microsoft.com/office/drawing/2014/main" id="{ABF7AC47-489D-4154-AAE5-D059A7978890}"/>
              </a:ext>
            </a:extLst>
          </p:cNvPr>
          <p:cNvPicPr>
            <a:picLocks noChangeAspect="1"/>
          </p:cNvPicPr>
          <p:nvPr/>
        </p:nvPicPr>
        <p:blipFill>
          <a:blip r:embed="rId7"/>
          <a:stretch>
            <a:fillRect/>
          </a:stretch>
        </p:blipFill>
        <p:spPr>
          <a:xfrm>
            <a:off x="814784" y="3024361"/>
            <a:ext cx="1861158" cy="2351696"/>
          </a:xfrm>
          <a:prstGeom prst="rect">
            <a:avLst/>
          </a:prstGeom>
        </p:spPr>
      </p:pic>
      <p:pic>
        <p:nvPicPr>
          <p:cNvPr id="19" name="Picture 18">
            <a:extLst>
              <a:ext uri="{FF2B5EF4-FFF2-40B4-BE49-F238E27FC236}">
                <a16:creationId xmlns:a16="http://schemas.microsoft.com/office/drawing/2014/main" id="{B42BD0B7-BEFF-45E7-B37A-FF532B4A2BAE}"/>
              </a:ext>
            </a:extLst>
          </p:cNvPr>
          <p:cNvPicPr>
            <a:picLocks noChangeAspect="1"/>
          </p:cNvPicPr>
          <p:nvPr/>
        </p:nvPicPr>
        <p:blipFill>
          <a:blip r:embed="rId8"/>
          <a:stretch>
            <a:fillRect/>
          </a:stretch>
        </p:blipFill>
        <p:spPr>
          <a:xfrm>
            <a:off x="3167974" y="3662254"/>
            <a:ext cx="1861158" cy="1076235"/>
          </a:xfrm>
          <a:prstGeom prst="rect">
            <a:avLst/>
          </a:prstGeom>
        </p:spPr>
      </p:pic>
    </p:spTree>
    <p:custDataLst>
      <p:tags r:id="rId1"/>
    </p:custDataLst>
    <p:extLst>
      <p:ext uri="{BB962C8B-B14F-4D97-AF65-F5344CB8AC3E}">
        <p14:creationId xmlns:p14="http://schemas.microsoft.com/office/powerpoint/2010/main" val="296455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D39EDF6-6A62-4F30-B684-28BEB7AA7B21}"/>
              </a:ext>
            </a:extLst>
          </p:cNvPr>
          <p:cNvSpPr>
            <a:spLocks noGrp="1"/>
          </p:cNvSpPr>
          <p:nvPr>
            <p:ph idx="1"/>
          </p:nvPr>
        </p:nvSpPr>
        <p:spPr>
          <a:xfrm>
            <a:off x="379679" y="1238911"/>
            <a:ext cx="8380677" cy="4380178"/>
          </a:xfrm>
        </p:spPr>
        <p:txBody>
          <a:bodyPr vert="horz" lIns="0" tIns="0" rIns="0" bIns="0" rtlCol="0" anchor="t" anchorCtr="0">
            <a:noAutofit/>
          </a:bodyPr>
          <a:lstStyle/>
          <a:p>
            <a:pPr marL="285750" indent="-285750">
              <a:lnSpc>
                <a:spcPct val="150000"/>
              </a:lnSpc>
              <a:buChar char="•"/>
            </a:pPr>
            <a:r>
              <a:rPr lang="en-US" sz="1600" b="0" dirty="0"/>
              <a:t>Knowledge transfer for new hires</a:t>
            </a:r>
          </a:p>
          <a:p>
            <a:pPr marL="285750" indent="-285750">
              <a:lnSpc>
                <a:spcPct val="150000"/>
              </a:lnSpc>
              <a:buChar char="•"/>
            </a:pPr>
            <a:r>
              <a:rPr lang="en-US" sz="1600" b="0" dirty="0"/>
              <a:t>Build Bench Strength</a:t>
            </a:r>
          </a:p>
          <a:p>
            <a:pPr marL="285750" indent="-285750">
              <a:lnSpc>
                <a:spcPct val="150000"/>
              </a:lnSpc>
              <a:buChar char="•"/>
            </a:pPr>
            <a:r>
              <a:rPr lang="en-US" sz="1600" b="0" dirty="0"/>
              <a:t>Provide Talent Flexibility</a:t>
            </a:r>
          </a:p>
          <a:p>
            <a:pPr marL="285750" indent="-285750">
              <a:lnSpc>
                <a:spcPct val="150000"/>
              </a:lnSpc>
              <a:buChar char="•"/>
            </a:pPr>
            <a:r>
              <a:rPr lang="en-US" sz="1600" b="0" dirty="0"/>
              <a:t>Promote Career Progression</a:t>
            </a:r>
          </a:p>
          <a:p>
            <a:pPr marL="285750" indent="-285750">
              <a:lnSpc>
                <a:spcPct val="150000"/>
              </a:lnSpc>
              <a:buChar char="•"/>
            </a:pPr>
            <a:r>
              <a:rPr lang="en-US" sz="1600" b="0" dirty="0"/>
              <a:t>Reduce Competition for Talent</a:t>
            </a:r>
          </a:p>
          <a:p>
            <a:pPr marL="285750" indent="-285750">
              <a:lnSpc>
                <a:spcPct val="150000"/>
              </a:lnSpc>
              <a:buChar char="•"/>
            </a:pPr>
            <a:r>
              <a:rPr lang="en-US" sz="1600" b="0" dirty="0"/>
              <a:t>Create Process for Succession Planning</a:t>
            </a:r>
          </a:p>
          <a:p>
            <a:pPr marL="285750" indent="-285750">
              <a:lnSpc>
                <a:spcPct val="150000"/>
              </a:lnSpc>
              <a:buChar char="•"/>
            </a:pPr>
            <a:r>
              <a:rPr lang="en-US" sz="1600" b="0" dirty="0"/>
              <a:t>Retention</a:t>
            </a:r>
          </a:p>
          <a:p>
            <a:pPr marL="285750" indent="-285750">
              <a:lnSpc>
                <a:spcPct val="150000"/>
              </a:lnSpc>
              <a:buChar char="•"/>
            </a:pPr>
            <a:r>
              <a:rPr lang="en-US" sz="1600" b="0" dirty="0"/>
              <a:t>Expectation – close skills gaps</a:t>
            </a:r>
          </a:p>
          <a:p>
            <a:pPr marL="285750" indent="-285750">
              <a:lnSpc>
                <a:spcPct val="150000"/>
              </a:lnSpc>
              <a:buChar char="•"/>
            </a:pPr>
            <a:endParaRPr lang="en-US" sz="1600" b="0" dirty="0"/>
          </a:p>
          <a:p>
            <a:pPr marL="285750" indent="-285750">
              <a:lnSpc>
                <a:spcPct val="150000"/>
              </a:lnSpc>
              <a:buChar char="•"/>
            </a:pPr>
            <a:endParaRPr lang="en-US" sz="1600" b="0" dirty="0"/>
          </a:p>
        </p:txBody>
      </p:sp>
      <p:sp>
        <p:nvSpPr>
          <p:cNvPr id="3" name="Slide Number Placeholder 2">
            <a:extLst>
              <a:ext uri="{FF2B5EF4-FFF2-40B4-BE49-F238E27FC236}">
                <a16:creationId xmlns:a16="http://schemas.microsoft.com/office/drawing/2014/main" id="{02E0B2C6-5D96-4E9F-8B46-DE0B190FED57}"/>
              </a:ext>
            </a:extLst>
          </p:cNvPr>
          <p:cNvSpPr>
            <a:spLocks noGrp="1"/>
          </p:cNvSpPr>
          <p:nvPr>
            <p:ph type="sldNum" sz="quarter" idx="12"/>
          </p:nvPr>
        </p:nvSpPr>
        <p:spPr/>
        <p:txBody>
          <a:bodyPr/>
          <a:lstStyle/>
          <a:p>
            <a:fld id="{677431CD-109D-4799-81C2-761F8C28FE26}" type="slidenum">
              <a:rPr lang="en-CA" smtClean="0"/>
              <a:t>23</a:t>
            </a:fld>
            <a:endParaRPr lang="en-CA"/>
          </a:p>
        </p:txBody>
      </p:sp>
      <p:sp>
        <p:nvSpPr>
          <p:cNvPr id="7" name="Text Placeholder 6">
            <a:extLst>
              <a:ext uri="{FF2B5EF4-FFF2-40B4-BE49-F238E27FC236}">
                <a16:creationId xmlns:a16="http://schemas.microsoft.com/office/drawing/2014/main" id="{DBAFEFC6-04BE-4AE4-8B48-2188759D1878}"/>
              </a:ext>
            </a:extLst>
          </p:cNvPr>
          <p:cNvSpPr>
            <a:spLocks noGrp="1"/>
          </p:cNvSpPr>
          <p:nvPr>
            <p:ph type="body" sz="quarter" idx="13"/>
          </p:nvPr>
        </p:nvSpPr>
        <p:spPr/>
        <p:txBody>
          <a:bodyPr/>
          <a:lstStyle/>
          <a:p>
            <a:r>
              <a:rPr lang="en-US" dirty="0"/>
              <a:t>Benefits of a structured knowledge management and talent development</a:t>
            </a:r>
          </a:p>
        </p:txBody>
      </p:sp>
    </p:spTree>
    <p:custDataLst>
      <p:tags r:id="rId1"/>
    </p:custDataLst>
    <p:extLst>
      <p:ext uri="{BB962C8B-B14F-4D97-AF65-F5344CB8AC3E}">
        <p14:creationId xmlns:p14="http://schemas.microsoft.com/office/powerpoint/2010/main" val="295568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2F74997-C34B-4ACD-A6D6-91876D3A6F2E}"/>
              </a:ext>
            </a:extLst>
          </p:cNvPr>
          <p:cNvSpPr>
            <a:spLocks noGrp="1"/>
          </p:cNvSpPr>
          <p:nvPr>
            <p:ph idx="1"/>
          </p:nvPr>
        </p:nvSpPr>
        <p:spPr>
          <a:xfrm>
            <a:off x="316601" y="1163105"/>
            <a:ext cx="8380677" cy="1678525"/>
          </a:xfrm>
        </p:spPr>
        <p:txBody>
          <a:bodyPr/>
          <a:lstStyle/>
          <a:p>
            <a:pPr marL="285750" indent="-285750">
              <a:buFont typeface="Arial" panose="020B0604020202020204" pitchFamily="34" charset="0"/>
              <a:buChar char="•"/>
            </a:pPr>
            <a:r>
              <a:rPr lang="en-US" sz="1600" dirty="0"/>
              <a:t>The Life Science Industry is evolving</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New and current knowledge and experience needs to be retained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Use of senior people and capturing tribal knowledge is essential</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
        <p:nvSpPr>
          <p:cNvPr id="3" name="Slide Number Placeholder 2">
            <a:extLst>
              <a:ext uri="{FF2B5EF4-FFF2-40B4-BE49-F238E27FC236}">
                <a16:creationId xmlns:a16="http://schemas.microsoft.com/office/drawing/2014/main" id="{104407BF-4FF7-4432-AD80-52D8D65571D9}"/>
              </a:ext>
            </a:extLst>
          </p:cNvPr>
          <p:cNvSpPr>
            <a:spLocks noGrp="1"/>
          </p:cNvSpPr>
          <p:nvPr>
            <p:ph type="sldNum" sz="quarter" idx="12"/>
          </p:nvPr>
        </p:nvSpPr>
        <p:spPr/>
        <p:txBody>
          <a:bodyPr/>
          <a:lstStyle/>
          <a:p>
            <a:fld id="{677431CD-109D-4799-81C2-761F8C28FE26}" type="slidenum">
              <a:rPr lang="en-CA" smtClean="0"/>
              <a:t>24</a:t>
            </a:fld>
            <a:endParaRPr lang="en-CA"/>
          </a:p>
        </p:txBody>
      </p:sp>
      <p:sp>
        <p:nvSpPr>
          <p:cNvPr id="7" name="Text Placeholder 6">
            <a:extLst>
              <a:ext uri="{FF2B5EF4-FFF2-40B4-BE49-F238E27FC236}">
                <a16:creationId xmlns:a16="http://schemas.microsoft.com/office/drawing/2014/main" id="{1B3D55F1-31E3-4860-BF87-E2F781D44223}"/>
              </a:ext>
            </a:extLst>
          </p:cNvPr>
          <p:cNvSpPr>
            <a:spLocks noGrp="1"/>
          </p:cNvSpPr>
          <p:nvPr>
            <p:ph type="body" sz="quarter" idx="13"/>
          </p:nvPr>
        </p:nvSpPr>
        <p:spPr/>
        <p:txBody>
          <a:bodyPr/>
          <a:lstStyle/>
          <a:p>
            <a:r>
              <a:rPr lang="en-US" dirty="0"/>
              <a:t>Summary</a:t>
            </a:r>
          </a:p>
        </p:txBody>
      </p:sp>
      <p:graphicFrame>
        <p:nvGraphicFramePr>
          <p:cNvPr id="8" name="Diagram 7">
            <a:extLst>
              <a:ext uri="{FF2B5EF4-FFF2-40B4-BE49-F238E27FC236}">
                <a16:creationId xmlns:a16="http://schemas.microsoft.com/office/drawing/2014/main" id="{172E689E-D881-4224-9613-5DFD79D2F72C}"/>
              </a:ext>
            </a:extLst>
          </p:cNvPr>
          <p:cNvGraphicFramePr/>
          <p:nvPr>
            <p:extLst>
              <p:ext uri="{D42A27DB-BD31-4B8C-83A1-F6EECF244321}">
                <p14:modId xmlns:p14="http://schemas.microsoft.com/office/powerpoint/2010/main" val="958644177"/>
              </p:ext>
            </p:extLst>
          </p:nvPr>
        </p:nvGraphicFramePr>
        <p:xfrm>
          <a:off x="1524000" y="2676524"/>
          <a:ext cx="6096000" cy="2784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15569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68C419-706C-46F9-A7F2-FED0EB839D2E}"/>
              </a:ext>
            </a:extLst>
          </p:cNvPr>
          <p:cNvSpPr>
            <a:spLocks noGrp="1"/>
          </p:cNvSpPr>
          <p:nvPr>
            <p:ph type="ctrTitle"/>
          </p:nvPr>
        </p:nvSpPr>
        <p:spPr/>
        <p:txBody>
          <a:bodyPr/>
          <a:lstStyle/>
          <a:p>
            <a:r>
              <a:rPr lang="en-US" dirty="0"/>
              <a:t>Question and Answers</a:t>
            </a:r>
          </a:p>
        </p:txBody>
      </p:sp>
      <p:sp>
        <p:nvSpPr>
          <p:cNvPr id="6" name="Subtitle 5">
            <a:extLst>
              <a:ext uri="{FF2B5EF4-FFF2-40B4-BE49-F238E27FC236}">
                <a16:creationId xmlns:a16="http://schemas.microsoft.com/office/drawing/2014/main" id="{F8CB8698-5729-490C-AF37-0F20C6292174}"/>
              </a:ext>
            </a:extLst>
          </p:cNvPr>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337161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6AA18FE-EC17-4968-871F-682AF0CAA3E2}"/>
              </a:ext>
            </a:extLst>
          </p:cNvPr>
          <p:cNvSpPr>
            <a:spLocks noGrp="1"/>
          </p:cNvSpPr>
          <p:nvPr>
            <p:ph idx="1"/>
          </p:nvPr>
        </p:nvSpPr>
        <p:spPr>
          <a:xfrm>
            <a:off x="379679" y="1328212"/>
            <a:ext cx="8380677" cy="4766466"/>
          </a:xfrm>
        </p:spPr>
        <p:txBody>
          <a:bodyPr/>
          <a:lstStyle/>
          <a:p>
            <a:pPr marL="285750" indent="-285750">
              <a:lnSpc>
                <a:spcPct val="150000"/>
              </a:lnSpc>
              <a:buFont typeface="Arial" panose="020B0604020202020204" pitchFamily="34" charset="0"/>
              <a:buChar char="•"/>
            </a:pPr>
            <a:r>
              <a:rPr lang="en-US" sz="1800" b="0" dirty="0"/>
              <a:t>There are over 5000 job openings in cell and gene therapy….and expected be many more….according to several sources</a:t>
            </a:r>
          </a:p>
          <a:p>
            <a:endParaRPr lang="en-US" dirty="0"/>
          </a:p>
        </p:txBody>
      </p:sp>
      <p:sp>
        <p:nvSpPr>
          <p:cNvPr id="5" name="Text Placeholder 4">
            <a:extLst>
              <a:ext uri="{FF2B5EF4-FFF2-40B4-BE49-F238E27FC236}">
                <a16:creationId xmlns:a16="http://schemas.microsoft.com/office/drawing/2014/main" id="{85D91726-DD90-411F-8A21-DD7B64117993}"/>
              </a:ext>
            </a:extLst>
          </p:cNvPr>
          <p:cNvSpPr>
            <a:spLocks noGrp="1"/>
          </p:cNvSpPr>
          <p:nvPr>
            <p:ph type="body" sz="quarter" idx="13"/>
          </p:nvPr>
        </p:nvSpPr>
        <p:spPr/>
        <p:txBody>
          <a:bodyPr/>
          <a:lstStyle/>
          <a:p>
            <a:r>
              <a:rPr lang="en-US" dirty="0"/>
              <a:t>Cell and Gene Therapies are driving changes in the Life Sciences industry</a:t>
            </a:r>
          </a:p>
        </p:txBody>
      </p:sp>
      <p:pic>
        <p:nvPicPr>
          <p:cNvPr id="7" name="Picture 6">
            <a:extLst>
              <a:ext uri="{FF2B5EF4-FFF2-40B4-BE49-F238E27FC236}">
                <a16:creationId xmlns:a16="http://schemas.microsoft.com/office/drawing/2014/main" id="{182BF811-734A-4E07-8C36-C8D8790D4F9C}"/>
              </a:ext>
            </a:extLst>
          </p:cNvPr>
          <p:cNvPicPr>
            <a:picLocks noChangeAspect="1"/>
          </p:cNvPicPr>
          <p:nvPr/>
        </p:nvPicPr>
        <p:blipFill>
          <a:blip r:embed="rId4"/>
          <a:stretch>
            <a:fillRect/>
          </a:stretch>
        </p:blipFill>
        <p:spPr>
          <a:xfrm rot="20056441">
            <a:off x="26668" y="3051855"/>
            <a:ext cx="4823876" cy="935976"/>
          </a:xfrm>
          <a:prstGeom prst="rect">
            <a:avLst/>
          </a:prstGeom>
        </p:spPr>
      </p:pic>
      <p:pic>
        <p:nvPicPr>
          <p:cNvPr id="9" name="Picture 8">
            <a:extLst>
              <a:ext uri="{FF2B5EF4-FFF2-40B4-BE49-F238E27FC236}">
                <a16:creationId xmlns:a16="http://schemas.microsoft.com/office/drawing/2014/main" id="{17DF6944-AB68-4A89-BB0A-6D2B521D50EF}"/>
              </a:ext>
            </a:extLst>
          </p:cNvPr>
          <p:cNvPicPr>
            <a:picLocks noChangeAspect="1"/>
          </p:cNvPicPr>
          <p:nvPr/>
        </p:nvPicPr>
        <p:blipFill>
          <a:blip r:embed="rId5"/>
          <a:stretch>
            <a:fillRect/>
          </a:stretch>
        </p:blipFill>
        <p:spPr>
          <a:xfrm rot="20157494">
            <a:off x="1807778" y="3158995"/>
            <a:ext cx="5915025" cy="1104900"/>
          </a:xfrm>
          <a:prstGeom prst="rect">
            <a:avLst/>
          </a:prstGeom>
        </p:spPr>
      </p:pic>
      <p:pic>
        <p:nvPicPr>
          <p:cNvPr id="11" name="Picture 10">
            <a:extLst>
              <a:ext uri="{FF2B5EF4-FFF2-40B4-BE49-F238E27FC236}">
                <a16:creationId xmlns:a16="http://schemas.microsoft.com/office/drawing/2014/main" id="{5C438174-3CCC-4C85-B12A-23FE9E7CB568}"/>
              </a:ext>
            </a:extLst>
          </p:cNvPr>
          <p:cNvPicPr>
            <a:picLocks noChangeAspect="1"/>
          </p:cNvPicPr>
          <p:nvPr/>
        </p:nvPicPr>
        <p:blipFill>
          <a:blip r:embed="rId6"/>
          <a:stretch>
            <a:fillRect/>
          </a:stretch>
        </p:blipFill>
        <p:spPr>
          <a:xfrm rot="1714066">
            <a:off x="1303499" y="3736971"/>
            <a:ext cx="5840898" cy="1196979"/>
          </a:xfrm>
          <a:prstGeom prst="rect">
            <a:avLst/>
          </a:prstGeom>
        </p:spPr>
      </p:pic>
      <p:pic>
        <p:nvPicPr>
          <p:cNvPr id="13" name="Picture 12">
            <a:extLst>
              <a:ext uri="{FF2B5EF4-FFF2-40B4-BE49-F238E27FC236}">
                <a16:creationId xmlns:a16="http://schemas.microsoft.com/office/drawing/2014/main" id="{8F806B43-6F8E-447E-AFF9-6F709B3104E7}"/>
              </a:ext>
            </a:extLst>
          </p:cNvPr>
          <p:cNvPicPr>
            <a:picLocks noChangeAspect="1"/>
          </p:cNvPicPr>
          <p:nvPr/>
        </p:nvPicPr>
        <p:blipFill>
          <a:blip r:embed="rId7"/>
          <a:stretch>
            <a:fillRect/>
          </a:stretch>
        </p:blipFill>
        <p:spPr>
          <a:xfrm rot="19113830">
            <a:off x="3260807" y="3754668"/>
            <a:ext cx="5093973" cy="896087"/>
          </a:xfrm>
          <a:prstGeom prst="rect">
            <a:avLst/>
          </a:prstGeom>
        </p:spPr>
      </p:pic>
      <p:pic>
        <p:nvPicPr>
          <p:cNvPr id="15" name="Picture 14">
            <a:extLst>
              <a:ext uri="{FF2B5EF4-FFF2-40B4-BE49-F238E27FC236}">
                <a16:creationId xmlns:a16="http://schemas.microsoft.com/office/drawing/2014/main" id="{A886E5FD-BB97-4E68-9494-9F5E5BE1F92F}"/>
              </a:ext>
            </a:extLst>
          </p:cNvPr>
          <p:cNvPicPr>
            <a:picLocks noChangeAspect="1"/>
          </p:cNvPicPr>
          <p:nvPr/>
        </p:nvPicPr>
        <p:blipFill>
          <a:blip r:embed="rId8"/>
          <a:stretch>
            <a:fillRect/>
          </a:stretch>
        </p:blipFill>
        <p:spPr>
          <a:xfrm>
            <a:off x="198572" y="1165252"/>
            <a:ext cx="8934236" cy="5092386"/>
          </a:xfrm>
          <a:prstGeom prst="rect">
            <a:avLst/>
          </a:prstGeom>
        </p:spPr>
      </p:pic>
    </p:spTree>
    <p:custDataLst>
      <p:tags r:id="rId1"/>
    </p:custDataLst>
    <p:extLst>
      <p:ext uri="{BB962C8B-B14F-4D97-AF65-F5344CB8AC3E}">
        <p14:creationId xmlns:p14="http://schemas.microsoft.com/office/powerpoint/2010/main" val="38646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85B37D9-A74B-4C55-B9EC-331DA17934AB}"/>
              </a:ext>
            </a:extLst>
          </p:cNvPr>
          <p:cNvSpPr>
            <a:spLocks noGrp="1"/>
          </p:cNvSpPr>
          <p:nvPr>
            <p:ph idx="1"/>
          </p:nvPr>
        </p:nvSpPr>
        <p:spPr>
          <a:xfrm>
            <a:off x="379678" y="1328211"/>
            <a:ext cx="8380677" cy="4778431"/>
          </a:xfrm>
        </p:spPr>
        <p:txBody>
          <a:bodyPr vert="horz" lIns="0" tIns="0" rIns="0" bIns="0" rtlCol="0" anchor="t" anchorCtr="0">
            <a:noAutofit/>
          </a:bodyPr>
          <a:lstStyle/>
          <a:p>
            <a:pPr marL="285750" indent="-285750">
              <a:lnSpc>
                <a:spcPct val="150000"/>
              </a:lnSpc>
              <a:buChar char="•"/>
            </a:pPr>
            <a:r>
              <a:rPr lang="en-US" sz="1800" b="0" dirty="0"/>
              <a:t>Describe cases or situations where the need to transfer knowledge and skills to new plant operators and technicians is required</a:t>
            </a:r>
          </a:p>
          <a:p>
            <a:pPr marL="285750" indent="-285750">
              <a:lnSpc>
                <a:spcPct val="150000"/>
              </a:lnSpc>
              <a:buChar char="•"/>
            </a:pPr>
            <a:r>
              <a:rPr lang="en-US" sz="1800" b="0" dirty="0"/>
              <a:t>Discuss methods to utilize plant and process engineers to transfer knowledge and skills to newly hired engineers</a:t>
            </a:r>
          </a:p>
          <a:p>
            <a:pPr marL="285750" indent="-285750">
              <a:lnSpc>
                <a:spcPct val="150000"/>
              </a:lnSpc>
              <a:buChar char="•"/>
            </a:pPr>
            <a:r>
              <a:rPr lang="en-US" sz="1800" b="0" dirty="0"/>
              <a:t>The importance of ensuring subject matter experts and lead engineers stay current with changing technologies</a:t>
            </a:r>
          </a:p>
          <a:p>
            <a:pPr marL="285750" indent="-285750">
              <a:lnSpc>
                <a:spcPct val="150000"/>
              </a:lnSpc>
              <a:buChar char="•"/>
            </a:pPr>
            <a:r>
              <a:rPr lang="en-US" sz="1800" b="0" dirty="0"/>
              <a:t>Emphasize the “how” when using industry professional organizations and best practices to train engineering, operations, and maintenance team members</a:t>
            </a:r>
          </a:p>
          <a:p>
            <a:pPr marL="285750" indent="-285750">
              <a:lnSpc>
                <a:spcPct val="150000"/>
              </a:lnSpc>
              <a:buChar char="•"/>
            </a:pPr>
            <a:r>
              <a:rPr lang="en-US" sz="1800" b="0" dirty="0"/>
              <a:t>Recognize the need to implement these industry best practices with the  current company operating and maintenance procedures </a:t>
            </a:r>
          </a:p>
          <a:p>
            <a:pPr marL="285750" indent="-285750">
              <a:lnSpc>
                <a:spcPct val="150000"/>
              </a:lnSpc>
              <a:buChar char="•"/>
            </a:pPr>
            <a:endParaRPr lang="en-US" sz="1800" b="0" dirty="0"/>
          </a:p>
        </p:txBody>
      </p:sp>
      <p:sp>
        <p:nvSpPr>
          <p:cNvPr id="3" name="Slide Number Placeholder 2">
            <a:extLst>
              <a:ext uri="{FF2B5EF4-FFF2-40B4-BE49-F238E27FC236}">
                <a16:creationId xmlns:a16="http://schemas.microsoft.com/office/drawing/2014/main" id="{2C5BC50C-7142-406E-A675-0ACB25A33082}"/>
              </a:ext>
            </a:extLst>
          </p:cNvPr>
          <p:cNvSpPr>
            <a:spLocks noGrp="1"/>
          </p:cNvSpPr>
          <p:nvPr>
            <p:ph type="sldNum" sz="quarter" idx="12"/>
          </p:nvPr>
        </p:nvSpPr>
        <p:spPr/>
        <p:txBody>
          <a:bodyPr/>
          <a:lstStyle/>
          <a:p>
            <a:fld id="{677431CD-109D-4799-81C2-761F8C28FE26}" type="slidenum">
              <a:rPr lang="en-CA" smtClean="0"/>
              <a:t>4</a:t>
            </a:fld>
            <a:endParaRPr lang="en-CA"/>
          </a:p>
        </p:txBody>
      </p:sp>
      <p:sp>
        <p:nvSpPr>
          <p:cNvPr id="9" name="Text Placeholder 8">
            <a:extLst>
              <a:ext uri="{FF2B5EF4-FFF2-40B4-BE49-F238E27FC236}">
                <a16:creationId xmlns:a16="http://schemas.microsoft.com/office/drawing/2014/main" id="{E6BC622D-523C-424D-8A5F-0899296EB728}"/>
              </a:ext>
            </a:extLst>
          </p:cNvPr>
          <p:cNvSpPr>
            <a:spLocks noGrp="1"/>
          </p:cNvSpPr>
          <p:nvPr>
            <p:ph type="body" sz="quarter" idx="13"/>
          </p:nvPr>
        </p:nvSpPr>
        <p:spPr/>
        <p:txBody>
          <a:bodyPr vert="horz" lIns="0" tIns="0" rIns="0" bIns="0" rtlCol="0" anchor="t" anchorCtr="0">
            <a:noAutofit/>
          </a:bodyPr>
          <a:lstStyle/>
          <a:p>
            <a:r>
              <a:rPr lang="en-US" dirty="0"/>
              <a:t>So…today we will talk about several things</a:t>
            </a:r>
          </a:p>
          <a:p>
            <a:endParaRPr lang="en-US" dirty="0"/>
          </a:p>
        </p:txBody>
      </p:sp>
    </p:spTree>
    <p:custDataLst>
      <p:tags r:id="rId1"/>
    </p:custDataLst>
    <p:extLst>
      <p:ext uri="{BB962C8B-B14F-4D97-AF65-F5344CB8AC3E}">
        <p14:creationId xmlns:p14="http://schemas.microsoft.com/office/powerpoint/2010/main" val="246945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414" y="586370"/>
            <a:ext cx="8204936" cy="994172"/>
          </a:xfrm>
        </p:spPr>
        <p:txBody>
          <a:bodyPr vert="horz" lIns="0" tIns="0" rIns="0" bIns="0" rtlCol="0" anchor="t" anchorCtr="0">
            <a:noAutofit/>
          </a:bodyPr>
          <a:lstStyle/>
          <a:p>
            <a:pPr algn="l">
              <a:lnSpc>
                <a:spcPts val="2250"/>
              </a:lnSpc>
              <a:spcBef>
                <a:spcPts val="0"/>
              </a:spcBef>
              <a:buFont typeface="Arial" panose="020B0604020202020204" pitchFamily="34" charset="0"/>
            </a:pPr>
            <a:r>
              <a:rPr lang="en-US" sz="2250" b="1" dirty="0">
                <a:solidFill>
                  <a:schemeClr val="accent1"/>
                </a:solidFill>
                <a:latin typeface="+mn-lt"/>
                <a:ea typeface="+mn-ea"/>
                <a:cs typeface="+mn-cs"/>
              </a:rPr>
              <a:t>Process VARIABILITY &amp; CONTROL – people matter the most</a:t>
            </a:r>
          </a:p>
        </p:txBody>
      </p:sp>
      <p:grpSp>
        <p:nvGrpSpPr>
          <p:cNvPr id="22" name="Group 21">
            <a:extLst>
              <a:ext uri="{FF2B5EF4-FFF2-40B4-BE49-F238E27FC236}">
                <a16:creationId xmlns:a16="http://schemas.microsoft.com/office/drawing/2014/main" id="{6D4A9B35-7125-C449-B2CF-CE5EBD64C230}"/>
              </a:ext>
            </a:extLst>
          </p:cNvPr>
          <p:cNvGrpSpPr/>
          <p:nvPr/>
        </p:nvGrpSpPr>
        <p:grpSpPr>
          <a:xfrm>
            <a:off x="1770003" y="1697510"/>
            <a:ext cx="6663798" cy="2872419"/>
            <a:chOff x="2121775" y="1842834"/>
            <a:chExt cx="8885064" cy="3829892"/>
          </a:xfrm>
        </p:grpSpPr>
        <p:sp>
          <p:nvSpPr>
            <p:cNvPr id="8" name="Rectangle 7">
              <a:extLst>
                <a:ext uri="{FF2B5EF4-FFF2-40B4-BE49-F238E27FC236}">
                  <a16:creationId xmlns:a16="http://schemas.microsoft.com/office/drawing/2014/main" id="{C481786C-EFDC-4726-8503-9AB6F7FCBA65}"/>
                </a:ext>
              </a:extLst>
            </p:cNvPr>
            <p:cNvSpPr/>
            <p:nvPr/>
          </p:nvSpPr>
          <p:spPr>
            <a:xfrm>
              <a:off x="3838504" y="1842834"/>
              <a:ext cx="3716133" cy="5121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125" b="1" dirty="0">
                  <a:solidFill>
                    <a:srgbClr val="FEFFFE"/>
                  </a:solidFill>
                  <a:latin typeface="Arial"/>
                </a:rPr>
                <a:t>SITE PRODUCTION VARIABLES</a:t>
              </a:r>
            </a:p>
          </p:txBody>
        </p:sp>
        <p:sp>
          <p:nvSpPr>
            <p:cNvPr id="12" name="Rectangle 11">
              <a:extLst>
                <a:ext uri="{FF2B5EF4-FFF2-40B4-BE49-F238E27FC236}">
                  <a16:creationId xmlns:a16="http://schemas.microsoft.com/office/drawing/2014/main" id="{D935FC67-F0E9-409D-AA3D-730C10304338}"/>
                </a:ext>
              </a:extLst>
            </p:cNvPr>
            <p:cNvSpPr/>
            <p:nvPr/>
          </p:nvSpPr>
          <p:spPr>
            <a:xfrm>
              <a:off x="3846786" y="5191799"/>
              <a:ext cx="3697014" cy="4809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125" b="1" dirty="0">
                  <a:solidFill>
                    <a:srgbClr val="FEFFFE"/>
                  </a:solidFill>
                  <a:latin typeface="Arial"/>
                </a:rPr>
                <a:t>QUALITY SYSTEM CONTROLS</a:t>
              </a:r>
            </a:p>
          </p:txBody>
        </p:sp>
        <p:sp>
          <p:nvSpPr>
            <p:cNvPr id="13" name="Rectangle 12">
              <a:extLst>
                <a:ext uri="{FF2B5EF4-FFF2-40B4-BE49-F238E27FC236}">
                  <a16:creationId xmlns:a16="http://schemas.microsoft.com/office/drawing/2014/main" id="{1DF09292-031E-4011-B2D4-5C056B53361E}"/>
                </a:ext>
              </a:extLst>
            </p:cNvPr>
            <p:cNvSpPr/>
            <p:nvPr/>
          </p:nvSpPr>
          <p:spPr>
            <a:xfrm>
              <a:off x="9984519" y="3595082"/>
              <a:ext cx="1022320" cy="48092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125" b="1" dirty="0">
                  <a:solidFill>
                    <a:srgbClr val="002B49"/>
                  </a:solidFill>
                  <a:latin typeface="Arial"/>
                </a:rPr>
                <a:t>Product</a:t>
              </a:r>
            </a:p>
          </p:txBody>
        </p:sp>
        <p:grpSp>
          <p:nvGrpSpPr>
            <p:cNvPr id="17" name="Group 16">
              <a:extLst>
                <a:ext uri="{FF2B5EF4-FFF2-40B4-BE49-F238E27FC236}">
                  <a16:creationId xmlns:a16="http://schemas.microsoft.com/office/drawing/2014/main" id="{8BBD1526-BA83-43F1-B8E5-87BFED097453}"/>
                </a:ext>
              </a:extLst>
            </p:cNvPr>
            <p:cNvGrpSpPr/>
            <p:nvPr/>
          </p:nvGrpSpPr>
          <p:grpSpPr>
            <a:xfrm>
              <a:off x="4769068" y="3157005"/>
              <a:ext cx="1852448" cy="1325563"/>
              <a:chOff x="3023841" y="3788097"/>
              <a:chExt cx="1852448" cy="1325563"/>
            </a:xfrm>
          </p:grpSpPr>
          <p:sp>
            <p:nvSpPr>
              <p:cNvPr id="16" name="Hexagon 15">
                <a:extLst>
                  <a:ext uri="{FF2B5EF4-FFF2-40B4-BE49-F238E27FC236}">
                    <a16:creationId xmlns:a16="http://schemas.microsoft.com/office/drawing/2014/main" id="{CD56C824-7498-4491-A4CE-7C70E3CE0F60}"/>
                  </a:ext>
                </a:extLst>
              </p:cNvPr>
              <p:cNvSpPr/>
              <p:nvPr/>
            </p:nvSpPr>
            <p:spPr>
              <a:xfrm>
                <a:off x="3181240" y="3788097"/>
                <a:ext cx="1537653" cy="1325563"/>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dirty="0">
                  <a:solidFill>
                    <a:srgbClr val="FEFFFE"/>
                  </a:solidFill>
                  <a:latin typeface="Arial Black"/>
                </a:endParaRPr>
              </a:p>
            </p:txBody>
          </p:sp>
          <p:sp>
            <p:nvSpPr>
              <p:cNvPr id="3" name="TextBox 2">
                <a:extLst>
                  <a:ext uri="{FF2B5EF4-FFF2-40B4-BE49-F238E27FC236}">
                    <a16:creationId xmlns:a16="http://schemas.microsoft.com/office/drawing/2014/main" id="{771585AD-9BFB-4810-808F-7B9F1AD5A702}"/>
                  </a:ext>
                </a:extLst>
              </p:cNvPr>
              <p:cNvSpPr txBox="1"/>
              <p:nvPr/>
            </p:nvSpPr>
            <p:spPr>
              <a:xfrm>
                <a:off x="3023841" y="4286792"/>
                <a:ext cx="1852448" cy="353943"/>
              </a:xfrm>
              <a:prstGeom prst="rect">
                <a:avLst/>
              </a:prstGeom>
              <a:noFill/>
            </p:spPr>
            <p:txBody>
              <a:bodyPr wrap="square" rtlCol="0">
                <a:spAutoFit/>
              </a:bodyPr>
              <a:lstStyle/>
              <a:p>
                <a:pPr algn="ctr" defTabSz="685800">
                  <a:defRPr/>
                </a:pPr>
                <a:r>
                  <a:rPr lang="en-US" sz="1125" b="1" dirty="0">
                    <a:solidFill>
                      <a:srgbClr val="FEFFFE"/>
                    </a:solidFill>
                    <a:latin typeface="Arial"/>
                  </a:rPr>
                  <a:t>PROCEDURES </a:t>
                </a:r>
              </a:p>
            </p:txBody>
          </p:sp>
        </p:grpSp>
        <p:grpSp>
          <p:nvGrpSpPr>
            <p:cNvPr id="20" name="Group 19">
              <a:extLst>
                <a:ext uri="{FF2B5EF4-FFF2-40B4-BE49-F238E27FC236}">
                  <a16:creationId xmlns:a16="http://schemas.microsoft.com/office/drawing/2014/main" id="{27DC01A4-4928-4E12-AB03-95913DB8AF53}"/>
                </a:ext>
              </a:extLst>
            </p:cNvPr>
            <p:cNvGrpSpPr/>
            <p:nvPr/>
          </p:nvGrpSpPr>
          <p:grpSpPr>
            <a:xfrm>
              <a:off x="7495985" y="3157004"/>
              <a:ext cx="1372636" cy="1338796"/>
              <a:chOff x="7212206" y="3788096"/>
              <a:chExt cx="1372636" cy="1338796"/>
            </a:xfrm>
          </p:grpSpPr>
          <p:sp>
            <p:nvSpPr>
              <p:cNvPr id="18" name="Arrow: Pentagon 17">
                <a:extLst>
                  <a:ext uri="{FF2B5EF4-FFF2-40B4-BE49-F238E27FC236}">
                    <a16:creationId xmlns:a16="http://schemas.microsoft.com/office/drawing/2014/main" id="{28E59F12-E2D7-451B-A656-C0BB2A91EB40}"/>
                  </a:ext>
                </a:extLst>
              </p:cNvPr>
              <p:cNvSpPr/>
              <p:nvPr/>
            </p:nvSpPr>
            <p:spPr>
              <a:xfrm rot="16200000">
                <a:off x="7229126" y="3829828"/>
                <a:ext cx="1338796" cy="1255331"/>
              </a:xfrm>
              <a:prstGeom prst="homePlate">
                <a:avLst>
                  <a:gd name="adj" fmla="val 3179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dirty="0">
                  <a:solidFill>
                    <a:srgbClr val="FEFFFE"/>
                  </a:solidFill>
                  <a:latin typeface="Arial Black"/>
                </a:endParaRPr>
              </a:p>
            </p:txBody>
          </p:sp>
          <p:sp>
            <p:nvSpPr>
              <p:cNvPr id="19" name="TextBox 18">
                <a:extLst>
                  <a:ext uri="{FF2B5EF4-FFF2-40B4-BE49-F238E27FC236}">
                    <a16:creationId xmlns:a16="http://schemas.microsoft.com/office/drawing/2014/main" id="{3EEFED6F-3D28-41F1-89A0-75380781FA41}"/>
                  </a:ext>
                </a:extLst>
              </p:cNvPr>
              <p:cNvSpPr txBox="1"/>
              <p:nvPr/>
            </p:nvSpPr>
            <p:spPr>
              <a:xfrm>
                <a:off x="7212206" y="4169603"/>
                <a:ext cx="1372636" cy="584776"/>
              </a:xfrm>
              <a:prstGeom prst="rect">
                <a:avLst/>
              </a:prstGeom>
              <a:noFill/>
            </p:spPr>
            <p:txBody>
              <a:bodyPr wrap="square" rtlCol="0">
                <a:spAutoFit/>
              </a:bodyPr>
              <a:lstStyle/>
              <a:p>
                <a:pPr algn="ctr" defTabSz="685800">
                  <a:defRPr/>
                </a:pPr>
                <a:r>
                  <a:rPr lang="en-US" sz="1125" b="1" dirty="0">
                    <a:solidFill>
                      <a:srgbClr val="FEFFFE"/>
                    </a:solidFill>
                    <a:latin typeface="Arial"/>
                  </a:rPr>
                  <a:t>PHYSICAL PLANT</a:t>
                </a:r>
              </a:p>
            </p:txBody>
          </p:sp>
        </p:grpSp>
        <p:grpSp>
          <p:nvGrpSpPr>
            <p:cNvPr id="25" name="Group 24">
              <a:extLst>
                <a:ext uri="{FF2B5EF4-FFF2-40B4-BE49-F238E27FC236}">
                  <a16:creationId xmlns:a16="http://schemas.microsoft.com/office/drawing/2014/main" id="{A6FA2E2A-032E-4A8C-94E4-084C9C604FF5}"/>
                </a:ext>
              </a:extLst>
            </p:cNvPr>
            <p:cNvGrpSpPr/>
            <p:nvPr/>
          </p:nvGrpSpPr>
          <p:grpSpPr>
            <a:xfrm>
              <a:off x="2327269" y="3176223"/>
              <a:ext cx="1541981" cy="2221343"/>
              <a:chOff x="2727976" y="3807315"/>
              <a:chExt cx="1541981" cy="2221343"/>
            </a:xfrm>
          </p:grpSpPr>
          <p:pic>
            <p:nvPicPr>
              <p:cNvPr id="15" name="Picture 14">
                <a:extLst>
                  <a:ext uri="{FF2B5EF4-FFF2-40B4-BE49-F238E27FC236}">
                    <a16:creationId xmlns:a16="http://schemas.microsoft.com/office/drawing/2014/main" id="{6A4903A3-A01B-4EEC-AEE0-A856CFDC219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48023" y="3807315"/>
                <a:ext cx="1321934" cy="1318645"/>
              </a:xfrm>
              <a:prstGeom prst="rect">
                <a:avLst/>
              </a:prstGeom>
            </p:spPr>
          </p:pic>
          <p:sp>
            <p:nvSpPr>
              <p:cNvPr id="21" name="TextBox 20">
                <a:extLst>
                  <a:ext uri="{FF2B5EF4-FFF2-40B4-BE49-F238E27FC236}">
                    <a16:creationId xmlns:a16="http://schemas.microsoft.com/office/drawing/2014/main" id="{ECDA91A2-A9DB-41CA-9301-E4A974E4A562}"/>
                  </a:ext>
                </a:extLst>
              </p:cNvPr>
              <p:cNvSpPr txBox="1"/>
              <p:nvPr/>
            </p:nvSpPr>
            <p:spPr>
              <a:xfrm rot="6066167">
                <a:off x="2394721" y="4235713"/>
                <a:ext cx="2126200" cy="1459690"/>
              </a:xfrm>
              <a:prstGeom prst="rect">
                <a:avLst/>
              </a:prstGeom>
              <a:noFill/>
            </p:spPr>
            <p:txBody>
              <a:bodyPr wrap="square" rtlCol="0">
                <a:prstTxWarp prst="textCircle">
                  <a:avLst/>
                </a:prstTxWarp>
                <a:spAutoFit/>
                <a:scene3d>
                  <a:camera prst="orthographicFront"/>
                  <a:lightRig rig="threePt" dir="t"/>
                </a:scene3d>
                <a:sp3d>
                  <a:bevelT w="0"/>
                </a:sp3d>
              </a:bodyPr>
              <a:lstStyle/>
              <a:p>
                <a:pPr defTabSz="685800">
                  <a:defRPr/>
                </a:pPr>
                <a:r>
                  <a:rPr lang="en-US" sz="975" b="1" dirty="0">
                    <a:solidFill>
                      <a:srgbClr val="FEFFFE"/>
                    </a:solidFill>
                    <a:latin typeface="Arial"/>
                  </a:rPr>
                  <a:t>PEOPLE</a:t>
                </a:r>
              </a:p>
            </p:txBody>
          </p:sp>
        </p:grpSp>
        <p:cxnSp>
          <p:nvCxnSpPr>
            <p:cNvPr id="29" name="Straight Arrow Connector 28">
              <a:extLst>
                <a:ext uri="{FF2B5EF4-FFF2-40B4-BE49-F238E27FC236}">
                  <a16:creationId xmlns:a16="http://schemas.microsoft.com/office/drawing/2014/main" id="{AB1312E4-24D5-4A1F-BF7E-7C41956A8C5A}"/>
                </a:ext>
              </a:extLst>
            </p:cNvPr>
            <p:cNvCxnSpPr>
              <a:cxnSpLocks/>
              <a:stCxn id="8" idx="2"/>
            </p:cNvCxnSpPr>
            <p:nvPr/>
          </p:nvCxnSpPr>
          <p:spPr>
            <a:xfrm>
              <a:off x="5696571" y="2354944"/>
              <a:ext cx="0" cy="821279"/>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D0822E69-31C7-487B-844B-74EA113A5953}"/>
                </a:ext>
              </a:extLst>
            </p:cNvPr>
            <p:cNvCxnSpPr>
              <a:cxnSpLocks/>
              <a:stCxn id="8" idx="3"/>
              <a:endCxn id="18" idx="3"/>
            </p:cNvCxnSpPr>
            <p:nvPr/>
          </p:nvCxnSpPr>
          <p:spPr>
            <a:xfrm>
              <a:off x="7554637" y="2098889"/>
              <a:ext cx="627667" cy="1058115"/>
            </a:xfrm>
            <a:prstGeom prst="bentConnector2">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41A86C9F-080B-4E3A-A091-0AE89BECD5B1}"/>
                </a:ext>
              </a:extLst>
            </p:cNvPr>
            <p:cNvCxnSpPr>
              <a:cxnSpLocks/>
              <a:stCxn id="8" idx="1"/>
              <a:endCxn id="15" idx="0"/>
            </p:cNvCxnSpPr>
            <p:nvPr/>
          </p:nvCxnSpPr>
          <p:spPr>
            <a:xfrm rot="10800000" flipV="1">
              <a:off x="3208284" y="2098889"/>
              <a:ext cx="630221" cy="1077334"/>
            </a:xfrm>
            <a:prstGeom prst="bentConnector2">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D8B2520C-2CD2-43AB-83CF-ED798572E2F5}"/>
                </a:ext>
              </a:extLst>
            </p:cNvPr>
            <p:cNvCxnSpPr>
              <a:stCxn id="12" idx="3"/>
              <a:endCxn id="18" idx="1"/>
            </p:cNvCxnSpPr>
            <p:nvPr/>
          </p:nvCxnSpPr>
          <p:spPr>
            <a:xfrm flipV="1">
              <a:off x="7543800" y="4495800"/>
              <a:ext cx="638504" cy="936463"/>
            </a:xfrm>
            <a:prstGeom prst="bentConnector2">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2D378C64-DA62-4750-83D5-C03DE0079E5A}"/>
                </a:ext>
              </a:extLst>
            </p:cNvPr>
            <p:cNvCxnSpPr>
              <a:stCxn id="12" idx="1"/>
            </p:cNvCxnSpPr>
            <p:nvPr/>
          </p:nvCxnSpPr>
          <p:spPr>
            <a:xfrm rot="10800000">
              <a:off x="3208284" y="4494869"/>
              <a:ext cx="638503" cy="937395"/>
            </a:xfrm>
            <a:prstGeom prst="bentConnector2">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0CE852C-715B-42D5-90C0-127CB45A0E49}"/>
                </a:ext>
              </a:extLst>
            </p:cNvPr>
            <p:cNvCxnSpPr>
              <a:stCxn id="12" idx="0"/>
            </p:cNvCxnSpPr>
            <p:nvPr/>
          </p:nvCxnSpPr>
          <p:spPr>
            <a:xfrm flipV="1">
              <a:off x="5695293" y="4482568"/>
              <a:ext cx="0" cy="709231"/>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Rounded Corners 45">
              <a:extLst>
                <a:ext uri="{FF2B5EF4-FFF2-40B4-BE49-F238E27FC236}">
                  <a16:creationId xmlns:a16="http://schemas.microsoft.com/office/drawing/2014/main" id="{E05005D6-6FEF-477F-9234-71FB777A0EE6}"/>
                </a:ext>
              </a:extLst>
            </p:cNvPr>
            <p:cNvSpPr/>
            <p:nvPr/>
          </p:nvSpPr>
          <p:spPr>
            <a:xfrm>
              <a:off x="2121775" y="2725677"/>
              <a:ext cx="7147035" cy="221973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dirty="0">
                <a:solidFill>
                  <a:srgbClr val="FEFFFE"/>
                </a:solidFill>
                <a:latin typeface="Arial Black"/>
              </a:endParaRPr>
            </a:p>
          </p:txBody>
        </p:sp>
        <p:cxnSp>
          <p:nvCxnSpPr>
            <p:cNvPr id="54" name="Straight Arrow Connector 53">
              <a:extLst>
                <a:ext uri="{FF2B5EF4-FFF2-40B4-BE49-F238E27FC236}">
                  <a16:creationId xmlns:a16="http://schemas.microsoft.com/office/drawing/2014/main" id="{C8C76891-6DF0-4E58-8D23-192B08EF5BFD}"/>
                </a:ext>
              </a:extLst>
            </p:cNvPr>
            <p:cNvCxnSpPr>
              <a:stCxn id="46" idx="3"/>
              <a:endCxn id="13" idx="1"/>
            </p:cNvCxnSpPr>
            <p:nvPr/>
          </p:nvCxnSpPr>
          <p:spPr>
            <a:xfrm>
              <a:off x="9268810" y="3835546"/>
              <a:ext cx="715709"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0895B0F7-0B2B-4AF3-B55F-686A076E7BE8}"/>
              </a:ext>
            </a:extLst>
          </p:cNvPr>
          <p:cNvSpPr/>
          <p:nvPr/>
        </p:nvSpPr>
        <p:spPr>
          <a:xfrm>
            <a:off x="1654535" y="2506235"/>
            <a:ext cx="1860697" cy="1447312"/>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a:p>
            <a:pPr algn="ctr"/>
            <a:endParaRPr lang="en-US" dirty="0"/>
          </a:p>
        </p:txBody>
      </p:sp>
      <p:sp>
        <p:nvSpPr>
          <p:cNvPr id="26" name="Arrow: Down 25">
            <a:extLst>
              <a:ext uri="{FF2B5EF4-FFF2-40B4-BE49-F238E27FC236}">
                <a16:creationId xmlns:a16="http://schemas.microsoft.com/office/drawing/2014/main" id="{51B98A92-6E4E-47C2-823B-72B47115A87A}"/>
              </a:ext>
            </a:extLst>
          </p:cNvPr>
          <p:cNvSpPr/>
          <p:nvPr/>
        </p:nvSpPr>
        <p:spPr>
          <a:xfrm rot="16200000">
            <a:off x="880386" y="3040035"/>
            <a:ext cx="680484" cy="538206"/>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574F379-CAD3-427B-B521-92E823B11086}"/>
              </a:ext>
            </a:extLst>
          </p:cNvPr>
          <p:cNvSpPr txBox="1"/>
          <p:nvPr/>
        </p:nvSpPr>
        <p:spPr>
          <a:xfrm>
            <a:off x="468787" y="5483220"/>
            <a:ext cx="8380677" cy="395301"/>
          </a:xfrm>
          <a:prstGeom prst="rect">
            <a:avLst/>
          </a:prstGeom>
          <a:noFill/>
        </p:spPr>
        <p:txBody>
          <a:bodyPr wrap="square" rtlCol="0">
            <a:spAutoFit/>
          </a:bodyPr>
          <a:lstStyle/>
          <a:p>
            <a:pPr algn="ctr" defTabSz="571478">
              <a:lnSpc>
                <a:spcPts val="2250"/>
              </a:lnSpc>
            </a:pPr>
            <a:r>
              <a:rPr lang="en-US" sz="2400" b="1" i="1" dirty="0">
                <a:solidFill>
                  <a:schemeClr val="accent1"/>
                </a:solidFill>
              </a:rPr>
              <a:t>The skills of our people play an important role</a:t>
            </a:r>
          </a:p>
        </p:txBody>
      </p:sp>
    </p:spTree>
    <p:custDataLst>
      <p:tags r:id="rId1"/>
    </p:custDataLst>
    <p:extLst>
      <p:ext uri="{BB962C8B-B14F-4D97-AF65-F5344CB8AC3E}">
        <p14:creationId xmlns:p14="http://schemas.microsoft.com/office/powerpoint/2010/main" val="232089813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025D123-C239-474C-9A84-4FAEA339F638}"/>
              </a:ext>
            </a:extLst>
          </p:cNvPr>
          <p:cNvSpPr>
            <a:spLocks noGrp="1"/>
          </p:cNvSpPr>
          <p:nvPr>
            <p:ph idx="1"/>
          </p:nvPr>
        </p:nvSpPr>
        <p:spPr>
          <a:xfrm>
            <a:off x="379679" y="1021125"/>
            <a:ext cx="5006588" cy="4589453"/>
          </a:xfrm>
        </p:spPr>
        <p:txBody>
          <a:bodyPr vert="horz" lIns="0" tIns="0" rIns="0" bIns="0" rtlCol="0" anchor="t" anchorCtr="0">
            <a:noAutofit/>
          </a:bodyPr>
          <a:lstStyle/>
          <a:p>
            <a:pPr marL="285750" indent="-285750">
              <a:lnSpc>
                <a:spcPct val="150000"/>
              </a:lnSpc>
              <a:buChar char="•"/>
            </a:pPr>
            <a:r>
              <a:rPr lang="en-US" sz="1400" b="0" dirty="0"/>
              <a:t>For years, the pharmaceutical and biotechnology industry has relied on hiring talent  with manufacturing experience and using internal programs and tribal knowledge to train new and inexperienced employees who are new to the industry.  </a:t>
            </a:r>
          </a:p>
          <a:p>
            <a:pPr marL="285750" indent="-285750">
              <a:lnSpc>
                <a:spcPct val="150000"/>
              </a:lnSpc>
              <a:buChar char="•"/>
            </a:pPr>
            <a:r>
              <a:rPr lang="en-US" sz="1400" b="0" dirty="0"/>
              <a:t>In recent years with the introduction of gene and cell therapy manufacturing, new innovations in technology are being constantly introduced.  </a:t>
            </a:r>
          </a:p>
          <a:p>
            <a:pPr marL="285750" indent="-285750">
              <a:lnSpc>
                <a:spcPct val="150000"/>
              </a:lnSpc>
              <a:buChar char="•"/>
            </a:pPr>
            <a:r>
              <a:rPr lang="en-US" sz="1400" b="0" dirty="0"/>
              <a:t>The number of startups is increasing rapidly and the availability of experienced talent is being stretched to the limits.  </a:t>
            </a:r>
          </a:p>
          <a:p>
            <a:pPr marL="285750" indent="-285750">
              <a:lnSpc>
                <a:spcPct val="150000"/>
              </a:lnSpc>
              <a:buChar char="•"/>
            </a:pPr>
            <a:r>
              <a:rPr lang="en-US" sz="1400" b="0" dirty="0"/>
              <a:t>There is more emphasis and importance being placed on speed to market with these new products.  </a:t>
            </a:r>
          </a:p>
          <a:p>
            <a:pPr marL="285750" indent="-285750">
              <a:lnSpc>
                <a:spcPct val="150000"/>
              </a:lnSpc>
              <a:buChar char="•"/>
            </a:pPr>
            <a:endParaRPr lang="en-US" sz="1400" b="0" dirty="0"/>
          </a:p>
        </p:txBody>
      </p:sp>
      <p:sp>
        <p:nvSpPr>
          <p:cNvPr id="3" name="Slide Number Placeholder 2">
            <a:extLst>
              <a:ext uri="{FF2B5EF4-FFF2-40B4-BE49-F238E27FC236}">
                <a16:creationId xmlns:a16="http://schemas.microsoft.com/office/drawing/2014/main" id="{595ACCDE-6793-4A13-A51A-DFBBDD8C9FE4}"/>
              </a:ext>
            </a:extLst>
          </p:cNvPr>
          <p:cNvSpPr>
            <a:spLocks noGrp="1"/>
          </p:cNvSpPr>
          <p:nvPr>
            <p:ph type="sldNum" sz="quarter" idx="12"/>
          </p:nvPr>
        </p:nvSpPr>
        <p:spPr/>
        <p:txBody>
          <a:bodyPr/>
          <a:lstStyle/>
          <a:p>
            <a:fld id="{677431CD-109D-4799-81C2-761F8C28FE26}" type="slidenum">
              <a:rPr lang="en-CA" smtClean="0"/>
              <a:t>6</a:t>
            </a:fld>
            <a:endParaRPr lang="en-CA"/>
          </a:p>
        </p:txBody>
      </p:sp>
      <p:sp>
        <p:nvSpPr>
          <p:cNvPr id="7" name="Text Placeholder 6">
            <a:extLst>
              <a:ext uri="{FF2B5EF4-FFF2-40B4-BE49-F238E27FC236}">
                <a16:creationId xmlns:a16="http://schemas.microsoft.com/office/drawing/2014/main" id="{444A78E4-D6AB-498D-8133-0CF95C3C6750}"/>
              </a:ext>
            </a:extLst>
          </p:cNvPr>
          <p:cNvSpPr>
            <a:spLocks noGrp="1"/>
          </p:cNvSpPr>
          <p:nvPr>
            <p:ph type="body" sz="quarter" idx="13"/>
          </p:nvPr>
        </p:nvSpPr>
        <p:spPr/>
        <p:txBody>
          <a:bodyPr/>
          <a:lstStyle/>
          <a:p>
            <a:r>
              <a:rPr lang="en-US" dirty="0"/>
              <a:t>A brief history lesson</a:t>
            </a:r>
          </a:p>
        </p:txBody>
      </p:sp>
      <p:pic>
        <p:nvPicPr>
          <p:cNvPr id="4" name="Picture 3">
            <a:extLst>
              <a:ext uri="{FF2B5EF4-FFF2-40B4-BE49-F238E27FC236}">
                <a16:creationId xmlns:a16="http://schemas.microsoft.com/office/drawing/2014/main" id="{0738C92A-B5CF-4C05-AD2E-D29BC3318DF4}"/>
              </a:ext>
            </a:extLst>
          </p:cNvPr>
          <p:cNvPicPr>
            <a:picLocks noChangeAspect="1"/>
          </p:cNvPicPr>
          <p:nvPr/>
        </p:nvPicPr>
        <p:blipFill>
          <a:blip r:embed="rId3"/>
          <a:stretch>
            <a:fillRect/>
          </a:stretch>
        </p:blipFill>
        <p:spPr>
          <a:xfrm>
            <a:off x="5386267" y="1015650"/>
            <a:ext cx="3615384" cy="2032350"/>
          </a:xfrm>
          <a:prstGeom prst="rect">
            <a:avLst/>
          </a:prstGeom>
        </p:spPr>
      </p:pic>
      <p:pic>
        <p:nvPicPr>
          <p:cNvPr id="9" name="Picture 8">
            <a:extLst>
              <a:ext uri="{FF2B5EF4-FFF2-40B4-BE49-F238E27FC236}">
                <a16:creationId xmlns:a16="http://schemas.microsoft.com/office/drawing/2014/main" id="{2E0E2969-6366-4266-834F-6080EF2D34D0}"/>
              </a:ext>
            </a:extLst>
          </p:cNvPr>
          <p:cNvPicPr>
            <a:picLocks noChangeAspect="1"/>
          </p:cNvPicPr>
          <p:nvPr/>
        </p:nvPicPr>
        <p:blipFill>
          <a:blip r:embed="rId4"/>
          <a:stretch>
            <a:fillRect/>
          </a:stretch>
        </p:blipFill>
        <p:spPr>
          <a:xfrm>
            <a:off x="5386267" y="3935094"/>
            <a:ext cx="3533422" cy="1901781"/>
          </a:xfrm>
          <a:prstGeom prst="rect">
            <a:avLst/>
          </a:prstGeom>
        </p:spPr>
      </p:pic>
    </p:spTree>
    <p:custDataLst>
      <p:tags r:id="rId1"/>
    </p:custDataLst>
    <p:extLst>
      <p:ext uri="{BB962C8B-B14F-4D97-AF65-F5344CB8AC3E}">
        <p14:creationId xmlns:p14="http://schemas.microsoft.com/office/powerpoint/2010/main" val="3207931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79679" y="871808"/>
            <a:ext cx="8380677" cy="2552701"/>
          </a:xfrm>
        </p:spPr>
        <p:txBody>
          <a:bodyPr vert="horz" lIns="0" tIns="0" rIns="0" bIns="0" rtlCol="0" anchor="t" anchorCtr="0">
            <a:noAutofit/>
          </a:bodyPr>
          <a:lstStyle/>
          <a:p>
            <a:pPr marL="285750" indent="-285750">
              <a:lnSpc>
                <a:spcPct val="150000"/>
              </a:lnSpc>
              <a:buChar char="•"/>
            </a:pPr>
            <a:r>
              <a:rPr lang="en-US" sz="1600" b="0" dirty="0"/>
              <a:t>You have 200 job openings in your new company</a:t>
            </a:r>
          </a:p>
          <a:p>
            <a:pPr marL="285750" indent="-285750">
              <a:lnSpc>
                <a:spcPct val="150000"/>
              </a:lnSpc>
              <a:buChar char="•"/>
            </a:pPr>
            <a:r>
              <a:rPr lang="en-US" sz="1600" b="0" dirty="0"/>
              <a:t>The talent pool in your region only supports 25% of your needs</a:t>
            </a:r>
          </a:p>
          <a:p>
            <a:pPr marL="285750" indent="-285750">
              <a:lnSpc>
                <a:spcPct val="150000"/>
              </a:lnSpc>
              <a:buFont typeface="Arial" panose="020B0604020202020204" pitchFamily="34" charset="0"/>
              <a:buChar char="•"/>
            </a:pPr>
            <a:r>
              <a:rPr lang="en-US" sz="1600" b="0" dirty="0"/>
              <a:t>Your workforce is aging, and key senior people are preparing to leave</a:t>
            </a:r>
          </a:p>
          <a:p>
            <a:pPr marL="285750" indent="-285750">
              <a:lnSpc>
                <a:spcPct val="150000"/>
              </a:lnSpc>
              <a:buChar char="•"/>
            </a:pPr>
            <a:endParaRPr lang="en-US" sz="1600" b="0" dirty="0"/>
          </a:p>
          <a:p>
            <a:pPr marL="285750" indent="-285750">
              <a:lnSpc>
                <a:spcPct val="150000"/>
              </a:lnSpc>
              <a:buChar char="•"/>
            </a:pPr>
            <a:endParaRPr lang="en-US" sz="1600" b="0" dirty="0"/>
          </a:p>
        </p:txBody>
      </p:sp>
      <p:sp>
        <p:nvSpPr>
          <p:cNvPr id="5" name="Text Placeholder 4"/>
          <p:cNvSpPr>
            <a:spLocks noGrp="1"/>
          </p:cNvSpPr>
          <p:nvPr>
            <p:ph type="body" sz="quarter" idx="13"/>
          </p:nvPr>
        </p:nvSpPr>
        <p:spPr/>
        <p:txBody>
          <a:bodyPr/>
          <a:lstStyle/>
          <a:p>
            <a:r>
              <a:rPr lang="en-US" dirty="0"/>
              <a:t>So…our problem statement is….</a:t>
            </a:r>
          </a:p>
        </p:txBody>
      </p:sp>
      <p:pic>
        <p:nvPicPr>
          <p:cNvPr id="3" name="Picture 2">
            <a:extLst>
              <a:ext uri="{FF2B5EF4-FFF2-40B4-BE49-F238E27FC236}">
                <a16:creationId xmlns:a16="http://schemas.microsoft.com/office/drawing/2014/main" id="{0429143D-C05A-43D5-BCA4-1FE6CE4C000D}"/>
              </a:ext>
            </a:extLst>
          </p:cNvPr>
          <p:cNvPicPr>
            <a:picLocks noChangeAspect="1"/>
          </p:cNvPicPr>
          <p:nvPr/>
        </p:nvPicPr>
        <p:blipFill>
          <a:blip r:embed="rId4"/>
          <a:stretch>
            <a:fillRect/>
          </a:stretch>
        </p:blipFill>
        <p:spPr>
          <a:xfrm>
            <a:off x="512776" y="4978400"/>
            <a:ext cx="8114479" cy="1144596"/>
          </a:xfrm>
          <a:prstGeom prst="rect">
            <a:avLst/>
          </a:prstGeom>
        </p:spPr>
      </p:pic>
      <p:pic>
        <p:nvPicPr>
          <p:cNvPr id="7" name="Picture 6" descr="A green and white sign&#10;&#10;Description automatically generated with medium confidence">
            <a:extLst>
              <a:ext uri="{FF2B5EF4-FFF2-40B4-BE49-F238E27FC236}">
                <a16:creationId xmlns:a16="http://schemas.microsoft.com/office/drawing/2014/main" id="{2542EC3B-823C-4C3A-BBA1-4E5E16C52D77}"/>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85188" y="2687163"/>
            <a:ext cx="3646120" cy="1615626"/>
          </a:xfrm>
          <a:prstGeom prst="rect">
            <a:avLst/>
          </a:prstGeom>
        </p:spPr>
      </p:pic>
      <p:sp>
        <p:nvSpPr>
          <p:cNvPr id="8" name="TextBox 7">
            <a:extLst>
              <a:ext uri="{FF2B5EF4-FFF2-40B4-BE49-F238E27FC236}">
                <a16:creationId xmlns:a16="http://schemas.microsoft.com/office/drawing/2014/main" id="{38E64BA5-F5FB-4A2A-A7BB-C09B7DBCB0C5}"/>
              </a:ext>
            </a:extLst>
          </p:cNvPr>
          <p:cNvSpPr txBox="1"/>
          <p:nvPr/>
        </p:nvSpPr>
        <p:spPr>
          <a:xfrm>
            <a:off x="7498366" y="4450587"/>
            <a:ext cx="1128889" cy="646331"/>
          </a:xfrm>
          <a:prstGeom prst="rect">
            <a:avLst/>
          </a:prstGeom>
          <a:noFill/>
        </p:spPr>
        <p:txBody>
          <a:bodyPr wrap="square" rtlCol="0">
            <a:spAutoFit/>
          </a:bodyPr>
          <a:lstStyle/>
          <a:p>
            <a:r>
              <a:rPr lang="en-US" sz="900">
                <a:hlinkClick r:id="rId6" tooltip="https://pngimg.com/download/52988"/>
              </a:rPr>
              <a:t>This Photo</a:t>
            </a:r>
            <a:r>
              <a:rPr lang="en-US" sz="900"/>
              <a:t> by Unknown Author is licensed under </a:t>
            </a:r>
            <a:r>
              <a:rPr lang="en-US" sz="900">
                <a:hlinkClick r:id="rId7" tooltip="https://creativecommons.org/licenses/by-nc/3.0/"/>
              </a:rPr>
              <a:t>CC BY-NC</a:t>
            </a:r>
            <a:endParaRPr lang="en-US" sz="900"/>
          </a:p>
        </p:txBody>
      </p:sp>
      <p:pic>
        <p:nvPicPr>
          <p:cNvPr id="10" name="Picture 9" descr="A yellow sign on a beach&#10;&#10;Description automatically generated with medium confidence">
            <a:extLst>
              <a:ext uri="{FF2B5EF4-FFF2-40B4-BE49-F238E27FC236}">
                <a16:creationId xmlns:a16="http://schemas.microsoft.com/office/drawing/2014/main" id="{4F1D8F9C-CA17-486D-B887-92CABF33FA9B}"/>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325984" y="2777839"/>
            <a:ext cx="2601187" cy="1615626"/>
          </a:xfrm>
          <a:prstGeom prst="rect">
            <a:avLst/>
          </a:prstGeom>
        </p:spPr>
      </p:pic>
      <p:sp>
        <p:nvSpPr>
          <p:cNvPr id="11" name="TextBox 10">
            <a:extLst>
              <a:ext uri="{FF2B5EF4-FFF2-40B4-BE49-F238E27FC236}">
                <a16:creationId xmlns:a16="http://schemas.microsoft.com/office/drawing/2014/main" id="{1F893AC9-9E74-4507-97A8-AAD52B497BB1}"/>
              </a:ext>
            </a:extLst>
          </p:cNvPr>
          <p:cNvSpPr txBox="1"/>
          <p:nvPr/>
        </p:nvSpPr>
        <p:spPr>
          <a:xfrm>
            <a:off x="6626578" y="6403848"/>
            <a:ext cx="2517422" cy="369332"/>
          </a:xfrm>
          <a:prstGeom prst="rect">
            <a:avLst/>
          </a:prstGeom>
          <a:noFill/>
        </p:spPr>
        <p:txBody>
          <a:bodyPr wrap="square" rtlCol="0">
            <a:spAutoFit/>
          </a:bodyPr>
          <a:lstStyle/>
          <a:p>
            <a:r>
              <a:rPr lang="en-US" sz="900">
                <a:hlinkClick r:id="rId9" tooltip="https://satisfyingretirement.blogspot.com/2018/09/Vital-lessons-retired-person-learns.html"/>
              </a:rPr>
              <a:t>This Photo</a:t>
            </a:r>
            <a:r>
              <a:rPr lang="en-US" sz="900"/>
              <a:t> by Unknown Author is licensed under </a:t>
            </a:r>
            <a:r>
              <a:rPr lang="en-US" sz="900">
                <a:hlinkClick r:id="rId10" tooltip="https://creativecommons.org/licenses/by-nd/3.0/"/>
              </a:rPr>
              <a:t>CC BY-ND</a:t>
            </a:r>
            <a:endParaRPr lang="en-US" sz="900"/>
          </a:p>
        </p:txBody>
      </p:sp>
    </p:spTree>
    <p:custDataLst>
      <p:tags r:id="rId1"/>
    </p:custDataLst>
    <p:extLst>
      <p:ext uri="{BB962C8B-B14F-4D97-AF65-F5344CB8AC3E}">
        <p14:creationId xmlns:p14="http://schemas.microsoft.com/office/powerpoint/2010/main" val="3766177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8D72DB8-6409-4923-AE61-D5E997E3FD42}"/>
              </a:ext>
            </a:extLst>
          </p:cNvPr>
          <p:cNvSpPr>
            <a:spLocks noGrp="1"/>
          </p:cNvSpPr>
          <p:nvPr>
            <p:ph idx="1"/>
          </p:nvPr>
        </p:nvSpPr>
        <p:spPr>
          <a:xfrm>
            <a:off x="468787" y="1135105"/>
            <a:ext cx="8380677" cy="3477735"/>
          </a:xfrm>
        </p:spPr>
        <p:txBody>
          <a:bodyPr vert="horz" lIns="0" tIns="0" rIns="0" bIns="0" rtlCol="0" anchor="t" anchorCtr="0">
            <a:noAutofit/>
          </a:bodyPr>
          <a:lstStyle/>
          <a:p>
            <a:pPr marL="285750" indent="-285750">
              <a:lnSpc>
                <a:spcPct val="150000"/>
              </a:lnSpc>
              <a:buChar char="•"/>
            </a:pPr>
            <a:r>
              <a:rPr lang="en-US" sz="1600" b="0" dirty="0"/>
              <a:t>At least one study indicates the cost of each employee’s turnover ranges from 70 to 300 percent of the annual salary of that employee. </a:t>
            </a:r>
          </a:p>
          <a:p>
            <a:pPr marL="285750" indent="-285750">
              <a:lnSpc>
                <a:spcPct val="150000"/>
              </a:lnSpc>
              <a:buChar char="•"/>
            </a:pPr>
            <a:r>
              <a:rPr lang="en-US" sz="1600" b="0" dirty="0"/>
              <a:t>And the replacement costs are about 2.5 times the salary of the individual.</a:t>
            </a:r>
          </a:p>
          <a:p>
            <a:pPr marL="285750" indent="-285750">
              <a:lnSpc>
                <a:spcPct val="150000"/>
              </a:lnSpc>
              <a:buChar char="•"/>
            </a:pPr>
            <a:r>
              <a:rPr lang="en-US" sz="1600" b="0" dirty="0"/>
              <a:t>A recent survey with life science professionals indicated that 67% will be looking for a new job in the next 12 months. </a:t>
            </a:r>
          </a:p>
          <a:p>
            <a:pPr marL="285750" indent="-285750">
              <a:lnSpc>
                <a:spcPct val="150000"/>
              </a:lnSpc>
              <a:buFont typeface="Arial" panose="020B0604020202020204" pitchFamily="34" charset="0"/>
              <a:buChar char="•"/>
            </a:pPr>
            <a:r>
              <a:rPr lang="en-US" sz="1600" b="0" dirty="0"/>
              <a:t>Such a statistic could be crippling in an industry with such specific talent needs.</a:t>
            </a:r>
          </a:p>
          <a:p>
            <a:pPr marL="285750" indent="-285750">
              <a:lnSpc>
                <a:spcPct val="150000"/>
              </a:lnSpc>
              <a:buFont typeface="Arial" panose="020B0604020202020204" pitchFamily="34" charset="0"/>
              <a:buChar char="•"/>
            </a:pPr>
            <a:r>
              <a:rPr lang="en-US" sz="1600" b="0" dirty="0"/>
              <a:t>68% are having issues finding talent</a:t>
            </a:r>
          </a:p>
        </p:txBody>
      </p:sp>
      <p:sp>
        <p:nvSpPr>
          <p:cNvPr id="3" name="Slide Number Placeholder 2">
            <a:extLst>
              <a:ext uri="{FF2B5EF4-FFF2-40B4-BE49-F238E27FC236}">
                <a16:creationId xmlns:a16="http://schemas.microsoft.com/office/drawing/2014/main" id="{83D7E053-D1A8-4AB0-AFC2-6FC9F1806968}"/>
              </a:ext>
            </a:extLst>
          </p:cNvPr>
          <p:cNvSpPr>
            <a:spLocks noGrp="1"/>
          </p:cNvSpPr>
          <p:nvPr>
            <p:ph type="sldNum" sz="quarter" idx="12"/>
          </p:nvPr>
        </p:nvSpPr>
        <p:spPr/>
        <p:txBody>
          <a:bodyPr/>
          <a:lstStyle/>
          <a:p>
            <a:fld id="{677431CD-109D-4799-81C2-761F8C28FE26}" type="slidenum">
              <a:rPr lang="en-CA" smtClean="0"/>
              <a:t>8</a:t>
            </a:fld>
            <a:endParaRPr lang="en-CA"/>
          </a:p>
        </p:txBody>
      </p:sp>
      <p:sp>
        <p:nvSpPr>
          <p:cNvPr id="7" name="Text Placeholder 6">
            <a:extLst>
              <a:ext uri="{FF2B5EF4-FFF2-40B4-BE49-F238E27FC236}">
                <a16:creationId xmlns:a16="http://schemas.microsoft.com/office/drawing/2014/main" id="{B88E0474-7600-4C92-8D88-669B51664077}"/>
              </a:ext>
            </a:extLst>
          </p:cNvPr>
          <p:cNvSpPr>
            <a:spLocks noGrp="1"/>
          </p:cNvSpPr>
          <p:nvPr>
            <p:ph type="body" sz="quarter" idx="13"/>
          </p:nvPr>
        </p:nvSpPr>
        <p:spPr/>
        <p:txBody>
          <a:bodyPr/>
          <a:lstStyle/>
          <a:p>
            <a:r>
              <a:rPr lang="en-US" dirty="0"/>
              <a:t>The cost of hiring and training a new person is expensive….</a:t>
            </a:r>
          </a:p>
        </p:txBody>
      </p:sp>
      <p:sp>
        <p:nvSpPr>
          <p:cNvPr id="2" name="TextBox 1">
            <a:extLst>
              <a:ext uri="{FF2B5EF4-FFF2-40B4-BE49-F238E27FC236}">
                <a16:creationId xmlns:a16="http://schemas.microsoft.com/office/drawing/2014/main" id="{36C57471-0B60-420C-AE2A-601EE32844BF}"/>
              </a:ext>
            </a:extLst>
          </p:cNvPr>
          <p:cNvSpPr txBox="1"/>
          <p:nvPr/>
        </p:nvSpPr>
        <p:spPr>
          <a:xfrm>
            <a:off x="724947" y="5324400"/>
            <a:ext cx="7868356" cy="707886"/>
          </a:xfrm>
          <a:prstGeom prst="rect">
            <a:avLst/>
          </a:prstGeom>
          <a:noFill/>
        </p:spPr>
        <p:txBody>
          <a:bodyPr wrap="square" rtlCol="0">
            <a:spAutoFit/>
          </a:bodyPr>
          <a:lstStyle/>
          <a:p>
            <a:r>
              <a:rPr lang="en-US" sz="2000" dirty="0"/>
              <a:t>…so, we need to minimize the cost related to lost knowledge and experience and capture what we can</a:t>
            </a:r>
          </a:p>
        </p:txBody>
      </p:sp>
    </p:spTree>
    <p:custDataLst>
      <p:tags r:id="rId2"/>
    </p:custDataLst>
    <p:extLst>
      <p:ext uri="{BB962C8B-B14F-4D97-AF65-F5344CB8AC3E}">
        <p14:creationId xmlns:p14="http://schemas.microsoft.com/office/powerpoint/2010/main" val="340361188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B368A94-9FC8-424A-9DC1-A046E461F15D}"/>
              </a:ext>
            </a:extLst>
          </p:cNvPr>
          <p:cNvSpPr>
            <a:spLocks noGrp="1"/>
          </p:cNvSpPr>
          <p:nvPr>
            <p:ph type="ctrTitle"/>
          </p:nvPr>
        </p:nvSpPr>
        <p:spPr/>
        <p:txBody>
          <a:bodyPr/>
          <a:lstStyle/>
          <a:p>
            <a:r>
              <a:rPr lang="en-US" dirty="0"/>
              <a:t>Where do we go from here?</a:t>
            </a:r>
          </a:p>
        </p:txBody>
      </p:sp>
      <p:sp>
        <p:nvSpPr>
          <p:cNvPr id="9" name="Subtitle 8">
            <a:extLst>
              <a:ext uri="{FF2B5EF4-FFF2-40B4-BE49-F238E27FC236}">
                <a16:creationId xmlns:a16="http://schemas.microsoft.com/office/drawing/2014/main" id="{6E879553-F264-47D8-BF6F-64D721A82BC0}"/>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AA329F39-C1EE-4F18-ABC9-7565C9FD6866}"/>
              </a:ext>
            </a:extLst>
          </p:cNvPr>
          <p:cNvSpPr>
            <a:spLocks noGrp="1"/>
          </p:cNvSpPr>
          <p:nvPr>
            <p:ph type="sldNum" sz="quarter" idx="4294967295"/>
          </p:nvPr>
        </p:nvSpPr>
        <p:spPr>
          <a:xfrm>
            <a:off x="8840788" y="6229350"/>
            <a:ext cx="303212" cy="365125"/>
          </a:xfrm>
          <a:prstGeom prst="rect">
            <a:avLst/>
          </a:prstGeom>
        </p:spPr>
        <p:txBody>
          <a:bodyPr/>
          <a:lstStyle/>
          <a:p>
            <a:fld id="{677431CD-109D-4799-81C2-761F8C28FE26}" type="slidenum">
              <a:rPr lang="en-CA" smtClean="0"/>
              <a:t>9</a:t>
            </a:fld>
            <a:endParaRPr lang="en-CA"/>
          </a:p>
        </p:txBody>
      </p:sp>
    </p:spTree>
    <p:custDataLst>
      <p:tags r:id="rId1"/>
    </p:custDataLst>
    <p:extLst>
      <p:ext uri="{BB962C8B-B14F-4D97-AF65-F5344CB8AC3E}">
        <p14:creationId xmlns:p14="http://schemas.microsoft.com/office/powerpoint/2010/main" val="5868930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ISPE CONTENT" val="yjazYVuI"/>
  <p:tag name="ARTICULATE_PROJECT_OPEN" val="0"/>
  <p:tag name="ARTICULATE_SLIDE_COUNT" val="2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spe-power-point-template (1)">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2FA9E34A-9B39-4A22-94BA-D50E6F19186F}"/>
    </a:ext>
  </a:extLst>
</a:theme>
</file>

<file path=ppt/theme/theme2.xml><?xml version="1.0" encoding="utf-8"?>
<a:theme xmlns:a="http://schemas.openxmlformats.org/drawingml/2006/main" name="ISPE section">
  <a:themeElements>
    <a:clrScheme name="ISPE">
      <a:dk1>
        <a:sysClr val="windowText" lastClr="000000"/>
      </a:dk1>
      <a:lt1>
        <a:sysClr val="window" lastClr="FFFFFF"/>
      </a:lt1>
      <a:dk2>
        <a:srgbClr val="464646"/>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B196676E-C01E-43AF-A3BE-A040EBEB3FFA}"/>
    </a:ext>
  </a:extLst>
</a:theme>
</file>

<file path=ppt/theme/theme3.xml><?xml version="1.0" encoding="utf-8"?>
<a:theme xmlns:a="http://schemas.openxmlformats.org/drawingml/2006/main" name="ISPE content">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23B8E42B-494B-421B-8BD1-8185E8198E6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themeOverride>
</file>

<file path=docProps/app.xml><?xml version="1.0" encoding="utf-8"?>
<Properties xmlns="http://schemas.openxmlformats.org/officeDocument/2006/extended-properties" xmlns:vt="http://schemas.openxmlformats.org/officeDocument/2006/docPropsVTypes">
  <Template>ispe-power-point-template (1)</Template>
  <TotalTime>2373</TotalTime>
  <Words>1507</Words>
  <Application>Microsoft Office PowerPoint</Application>
  <PresentationFormat>On-screen Show (4:3)</PresentationFormat>
  <Paragraphs>261</Paragraphs>
  <Slides>25</Slides>
  <Notes>19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25</vt:i4>
      </vt:variant>
    </vt:vector>
  </HeadingPairs>
  <TitlesOfParts>
    <vt:vector size="32" baseType="lpstr">
      <vt:lpstr>Arial</vt:lpstr>
      <vt:lpstr>Arial Black</vt:lpstr>
      <vt:lpstr>Calibri</vt:lpstr>
      <vt:lpstr>Symbol</vt:lpstr>
      <vt:lpstr>ispe-power-point-template (1)</vt:lpstr>
      <vt:lpstr>ISPE section</vt:lpstr>
      <vt:lpstr>ISPE content</vt:lpstr>
      <vt:lpstr>Matching today’s talent and skills with new technology</vt:lpstr>
      <vt:lpstr>PowerPoint Presentation</vt:lpstr>
      <vt:lpstr>PowerPoint Presentation</vt:lpstr>
      <vt:lpstr>PowerPoint Presentation</vt:lpstr>
      <vt:lpstr>Process VARIABILITY &amp; CONTROL – people matter the most</vt:lpstr>
      <vt:lpstr>PowerPoint Presentation</vt:lpstr>
      <vt:lpstr>PowerPoint Presentation</vt:lpstr>
      <vt:lpstr>PowerPoint Presentation</vt:lpstr>
      <vt:lpstr>Where do we go from here?</vt:lpstr>
      <vt:lpstr>PowerPoint Presentation</vt:lpstr>
      <vt:lpstr>PowerPoint Presentation</vt:lpstr>
      <vt:lpstr>PowerPoint Presentation</vt:lpstr>
      <vt:lpstr>PowerPoint Presentation</vt:lpstr>
      <vt:lpstr>What can we do and how?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and Answers</vt:lpstr>
    </vt:vector>
  </TitlesOfParts>
  <Company>FirstPoint,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Carroll</dc:creator>
  <cp:lastModifiedBy>Jeff Hall</cp:lastModifiedBy>
  <cp:revision>7</cp:revision>
  <dcterms:created xsi:type="dcterms:W3CDTF">2017-01-20T19:50:04Z</dcterms:created>
  <dcterms:modified xsi:type="dcterms:W3CDTF">2022-02-10T16:43:38Z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CD789B43-46B4-4945-BE07-8883C023E23C</vt:lpwstr>
  </property>
  <property fmtid="{D5CDD505-2E9C-101B-9397-08002B2CF9AE}" pid="3" name="ArticulatePath">
    <vt:lpwstr>https://commagents-my.sharepoint.com/personal/jeff_hall_cagents_com/Documents/Conferences and Professional Organizations/ISPE/2022 ISPE Presentation Template</vt:lpwstr>
  </property>
</Properties>
</file>