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Lst>
  <p:notesMasterIdLst>
    <p:notesMasterId r:id="rId33"/>
  </p:notesMasterIdLst>
  <p:sldIdLst>
    <p:sldId id="256" r:id="rId4"/>
    <p:sldId id="257" r:id="rId5"/>
    <p:sldId id="261" r:id="rId6"/>
    <p:sldId id="258" r:id="rId7"/>
    <p:sldId id="288" r:id="rId8"/>
    <p:sldId id="262" r:id="rId9"/>
    <p:sldId id="291" r:id="rId10"/>
    <p:sldId id="289" r:id="rId11"/>
    <p:sldId id="271" r:id="rId12"/>
    <p:sldId id="264" r:id="rId13"/>
    <p:sldId id="275" r:id="rId14"/>
    <p:sldId id="265" r:id="rId15"/>
    <p:sldId id="276" r:id="rId16"/>
    <p:sldId id="277" r:id="rId17"/>
    <p:sldId id="278" r:id="rId18"/>
    <p:sldId id="266" r:id="rId19"/>
    <p:sldId id="279" r:id="rId20"/>
    <p:sldId id="263" r:id="rId21"/>
    <p:sldId id="274" r:id="rId22"/>
    <p:sldId id="267" r:id="rId23"/>
    <p:sldId id="282" r:id="rId24"/>
    <p:sldId id="268" r:id="rId25"/>
    <p:sldId id="284" r:id="rId26"/>
    <p:sldId id="269" r:id="rId27"/>
    <p:sldId id="285" r:id="rId28"/>
    <p:sldId id="270" r:id="rId29"/>
    <p:sldId id="286" r:id="rId30"/>
    <p:sldId id="290" r:id="rId31"/>
    <p:sldId id="287"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d Merewether" initials="CM" lastIdx="1" clrIdx="0">
    <p:extLst>
      <p:ext uri="{19B8F6BF-5375-455C-9EA6-DF929625EA0E}">
        <p15:presenceInfo xmlns:p15="http://schemas.microsoft.com/office/powerpoint/2012/main" userId="S-1-5-21-1844237615-2025429265-725345543-116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0000"/>
    <a:srgbClr val="037FBD"/>
    <a:srgbClr val="0878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2136" autoAdjust="0"/>
  </p:normalViewPr>
  <p:slideViewPr>
    <p:cSldViewPr snapToGrid="0">
      <p:cViewPr varScale="1">
        <p:scale>
          <a:sx n="70" d="100"/>
          <a:sy n="70" d="100"/>
        </p:scale>
        <p:origin x="1699"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9" d="100"/>
          <a:sy n="79" d="100"/>
        </p:scale>
        <p:origin x="390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1F9D10-DC8F-4CF4-8632-EEB7308FB25B}" type="doc">
      <dgm:prSet loTypeId="urn:microsoft.com/office/officeart/2005/8/layout/radial1" loCatId="cycle" qsTypeId="urn:microsoft.com/office/officeart/2005/8/quickstyle/3d1" qsCatId="3D" csTypeId="urn:microsoft.com/office/officeart/2005/8/colors/accent1_2" csCatId="accent1" phldr="1"/>
      <dgm:spPr/>
      <dgm:t>
        <a:bodyPr/>
        <a:lstStyle/>
        <a:p>
          <a:endParaRPr lang="en-US"/>
        </a:p>
      </dgm:t>
    </dgm:pt>
    <dgm:pt modelId="{26094672-F346-4FFA-88F4-2E752DC946F0}">
      <dgm:prSet phldrT="[Text]"/>
      <dgm:spPr/>
      <dgm:t>
        <a:bodyPr/>
        <a:lstStyle/>
        <a:p>
          <a:r>
            <a:rPr lang="en-US" dirty="0"/>
            <a:t>Client</a:t>
          </a:r>
        </a:p>
      </dgm:t>
    </dgm:pt>
    <dgm:pt modelId="{C8C514F7-32E8-4FDE-9761-9693BADA97A5}" type="parTrans" cxnId="{C64D4260-40F8-4148-99B0-DFCEF7DA65DB}">
      <dgm:prSet/>
      <dgm:spPr/>
      <dgm:t>
        <a:bodyPr/>
        <a:lstStyle/>
        <a:p>
          <a:endParaRPr lang="en-US"/>
        </a:p>
      </dgm:t>
    </dgm:pt>
    <dgm:pt modelId="{62017B9A-75A0-4107-9E7E-8816B1F46E0F}" type="sibTrans" cxnId="{C64D4260-40F8-4148-99B0-DFCEF7DA65DB}">
      <dgm:prSet/>
      <dgm:spPr/>
      <dgm:t>
        <a:bodyPr/>
        <a:lstStyle/>
        <a:p>
          <a:endParaRPr lang="en-US"/>
        </a:p>
      </dgm:t>
    </dgm:pt>
    <dgm:pt modelId="{C7E235EA-30B4-4898-81EF-13D04AC280A6}">
      <dgm:prSet phldrT="[Text]" custT="1"/>
      <dgm:spPr/>
      <dgm:t>
        <a:bodyPr/>
        <a:lstStyle/>
        <a:p>
          <a:r>
            <a:rPr lang="en-US" sz="1300" dirty="0"/>
            <a:t>Commission</a:t>
          </a:r>
        </a:p>
      </dgm:t>
    </dgm:pt>
    <dgm:pt modelId="{3788CCF7-7BE6-4875-90B0-C40C3E9E2D60}" type="parTrans" cxnId="{8BC75B92-0FC3-4BD6-BF26-1DAD85F43DD1}">
      <dgm:prSet/>
      <dgm:spPr/>
      <dgm:t>
        <a:bodyPr/>
        <a:lstStyle/>
        <a:p>
          <a:endParaRPr lang="en-US"/>
        </a:p>
      </dgm:t>
    </dgm:pt>
    <dgm:pt modelId="{4F534738-D8E2-45B3-A7CF-FF0B985E6F14}" type="sibTrans" cxnId="{8BC75B92-0FC3-4BD6-BF26-1DAD85F43DD1}">
      <dgm:prSet/>
      <dgm:spPr/>
      <dgm:t>
        <a:bodyPr/>
        <a:lstStyle/>
        <a:p>
          <a:endParaRPr lang="en-US"/>
        </a:p>
      </dgm:t>
    </dgm:pt>
    <dgm:pt modelId="{BE000071-97F1-4468-8F07-27E2FDF91CC4}">
      <dgm:prSet phldrT="[Text]"/>
      <dgm:spPr/>
      <dgm:t>
        <a:bodyPr/>
        <a:lstStyle/>
        <a:p>
          <a:r>
            <a:rPr lang="en-US" dirty="0"/>
            <a:t>Qualification</a:t>
          </a:r>
        </a:p>
        <a:p>
          <a:r>
            <a:rPr lang="en-US" dirty="0"/>
            <a:t>Validation</a:t>
          </a:r>
        </a:p>
      </dgm:t>
    </dgm:pt>
    <dgm:pt modelId="{F76FB907-746B-44FB-A3D3-DAA57C0DBDEC}" type="parTrans" cxnId="{D8C2D728-214F-4025-8155-4C89A65D6D98}">
      <dgm:prSet/>
      <dgm:spPr/>
      <dgm:t>
        <a:bodyPr/>
        <a:lstStyle/>
        <a:p>
          <a:endParaRPr lang="en-US"/>
        </a:p>
      </dgm:t>
    </dgm:pt>
    <dgm:pt modelId="{2E1FB100-8F2C-4758-8D93-F352030A2530}" type="sibTrans" cxnId="{D8C2D728-214F-4025-8155-4C89A65D6D98}">
      <dgm:prSet/>
      <dgm:spPr/>
      <dgm:t>
        <a:bodyPr/>
        <a:lstStyle/>
        <a:p>
          <a:endParaRPr lang="en-US"/>
        </a:p>
      </dgm:t>
    </dgm:pt>
    <dgm:pt modelId="{86ECA9FB-BA49-43CD-B84B-FC9B4F5BFCCA}">
      <dgm:prSet phldrT="[Text]"/>
      <dgm:spPr/>
      <dgm:t>
        <a:bodyPr/>
        <a:lstStyle/>
        <a:p>
          <a:r>
            <a:rPr lang="en-US" dirty="0"/>
            <a:t>Maintenance</a:t>
          </a:r>
        </a:p>
      </dgm:t>
    </dgm:pt>
    <dgm:pt modelId="{7D63581A-8146-4F38-A785-0BF871112F37}" type="parTrans" cxnId="{38B4F37D-3249-4C41-A18B-17B5F68B7669}">
      <dgm:prSet/>
      <dgm:spPr/>
      <dgm:t>
        <a:bodyPr/>
        <a:lstStyle/>
        <a:p>
          <a:endParaRPr lang="en-US"/>
        </a:p>
      </dgm:t>
    </dgm:pt>
    <dgm:pt modelId="{60563A35-4E79-4ACE-8655-6DC7C97F0D4F}" type="sibTrans" cxnId="{38B4F37D-3249-4C41-A18B-17B5F68B7669}">
      <dgm:prSet/>
      <dgm:spPr/>
      <dgm:t>
        <a:bodyPr/>
        <a:lstStyle/>
        <a:p>
          <a:endParaRPr lang="en-US"/>
        </a:p>
      </dgm:t>
    </dgm:pt>
    <dgm:pt modelId="{8B568EE8-A977-4395-AC30-3E80C5B500EA}">
      <dgm:prSet phldrT="[Text]"/>
      <dgm:spPr/>
      <dgm:t>
        <a:bodyPr/>
        <a:lstStyle/>
        <a:p>
          <a:r>
            <a:rPr lang="en-US" dirty="0"/>
            <a:t>Calibration</a:t>
          </a:r>
        </a:p>
      </dgm:t>
    </dgm:pt>
    <dgm:pt modelId="{1F660E0A-3736-4BC2-81E3-5B0A6F9FB134}" type="parTrans" cxnId="{63708AB3-FAE5-439C-ACAC-4A04ACE40A7D}">
      <dgm:prSet/>
      <dgm:spPr/>
      <dgm:t>
        <a:bodyPr/>
        <a:lstStyle/>
        <a:p>
          <a:endParaRPr lang="en-US"/>
        </a:p>
      </dgm:t>
    </dgm:pt>
    <dgm:pt modelId="{42E98CF6-A169-4903-8660-7E8F0B14C322}" type="sibTrans" cxnId="{63708AB3-FAE5-439C-ACAC-4A04ACE40A7D}">
      <dgm:prSet/>
      <dgm:spPr/>
      <dgm:t>
        <a:bodyPr/>
        <a:lstStyle/>
        <a:p>
          <a:endParaRPr lang="en-US"/>
        </a:p>
      </dgm:t>
    </dgm:pt>
    <dgm:pt modelId="{EDBC0B0A-2C86-4C07-A80B-90D35F15457F}">
      <dgm:prSet phldrT="[Text]"/>
      <dgm:spPr/>
      <dgm:t>
        <a:bodyPr/>
        <a:lstStyle/>
        <a:p>
          <a:r>
            <a:rPr lang="en-US" dirty="0"/>
            <a:t>Inventory</a:t>
          </a:r>
        </a:p>
      </dgm:t>
    </dgm:pt>
    <dgm:pt modelId="{059E0DAF-38E3-4D16-9232-575562AACEFB}" type="parTrans" cxnId="{22B77764-1F8D-4958-A86F-A5B774F757E6}">
      <dgm:prSet/>
      <dgm:spPr/>
      <dgm:t>
        <a:bodyPr/>
        <a:lstStyle/>
        <a:p>
          <a:endParaRPr lang="en-US"/>
        </a:p>
      </dgm:t>
    </dgm:pt>
    <dgm:pt modelId="{2458C558-7371-4DA7-BE83-F4C9E31C0A6D}" type="sibTrans" cxnId="{22B77764-1F8D-4958-A86F-A5B774F757E6}">
      <dgm:prSet/>
      <dgm:spPr/>
      <dgm:t>
        <a:bodyPr/>
        <a:lstStyle/>
        <a:p>
          <a:endParaRPr lang="en-US"/>
        </a:p>
      </dgm:t>
    </dgm:pt>
    <dgm:pt modelId="{67F88B2E-4586-403F-9B2D-5F62AEEF9690}">
      <dgm:prSet phldrT="[Text]"/>
      <dgm:spPr/>
      <dgm:t>
        <a:bodyPr/>
        <a:lstStyle/>
        <a:p>
          <a:r>
            <a:rPr lang="en-US" dirty="0"/>
            <a:t>CMMS</a:t>
          </a:r>
        </a:p>
      </dgm:t>
    </dgm:pt>
    <dgm:pt modelId="{9E3362BF-7E12-47D3-B45E-18C1B8C3B330}" type="parTrans" cxnId="{002FEBD3-C50A-4A1C-8531-EAEBA173B381}">
      <dgm:prSet/>
      <dgm:spPr/>
      <dgm:t>
        <a:bodyPr/>
        <a:lstStyle/>
        <a:p>
          <a:endParaRPr lang="en-US"/>
        </a:p>
      </dgm:t>
    </dgm:pt>
    <dgm:pt modelId="{66D16E92-F6B4-4133-9D22-DC5C6BC94D30}" type="sibTrans" cxnId="{002FEBD3-C50A-4A1C-8531-EAEBA173B381}">
      <dgm:prSet/>
      <dgm:spPr/>
      <dgm:t>
        <a:bodyPr/>
        <a:lstStyle/>
        <a:p>
          <a:endParaRPr lang="en-US"/>
        </a:p>
      </dgm:t>
    </dgm:pt>
    <dgm:pt modelId="{0A73A555-E06A-4A92-A062-0B4DD2CAB8E0}" type="pres">
      <dgm:prSet presAssocID="{A51F9D10-DC8F-4CF4-8632-EEB7308FB25B}" presName="cycle" presStyleCnt="0">
        <dgm:presLayoutVars>
          <dgm:chMax val="1"/>
          <dgm:dir/>
          <dgm:animLvl val="ctr"/>
          <dgm:resizeHandles val="exact"/>
        </dgm:presLayoutVars>
      </dgm:prSet>
      <dgm:spPr/>
    </dgm:pt>
    <dgm:pt modelId="{2C402F2C-710D-4717-85DE-EA735BD5A393}" type="pres">
      <dgm:prSet presAssocID="{26094672-F346-4FFA-88F4-2E752DC946F0}" presName="centerShape" presStyleLbl="node0" presStyleIdx="0" presStyleCnt="1"/>
      <dgm:spPr/>
    </dgm:pt>
    <dgm:pt modelId="{EFF73100-C25C-4CE0-AB85-C91BB2A0FD1E}" type="pres">
      <dgm:prSet presAssocID="{3788CCF7-7BE6-4875-90B0-C40C3E9E2D60}" presName="Name9" presStyleLbl="parChTrans1D2" presStyleIdx="0" presStyleCnt="6"/>
      <dgm:spPr/>
    </dgm:pt>
    <dgm:pt modelId="{419C06C0-963D-4C33-A282-2A1FB1781FCA}" type="pres">
      <dgm:prSet presAssocID="{3788CCF7-7BE6-4875-90B0-C40C3E9E2D60}" presName="connTx" presStyleLbl="parChTrans1D2" presStyleIdx="0" presStyleCnt="6"/>
      <dgm:spPr/>
    </dgm:pt>
    <dgm:pt modelId="{522D23D3-AAE6-438D-B374-AED807F2019F}" type="pres">
      <dgm:prSet presAssocID="{C7E235EA-30B4-4898-81EF-13D04AC280A6}" presName="node" presStyleLbl="node1" presStyleIdx="0" presStyleCnt="6" custScaleX="103042">
        <dgm:presLayoutVars>
          <dgm:bulletEnabled val="1"/>
        </dgm:presLayoutVars>
      </dgm:prSet>
      <dgm:spPr/>
    </dgm:pt>
    <dgm:pt modelId="{D94AB98C-95F1-40A3-93FB-80F57DFE4D35}" type="pres">
      <dgm:prSet presAssocID="{F76FB907-746B-44FB-A3D3-DAA57C0DBDEC}" presName="Name9" presStyleLbl="parChTrans1D2" presStyleIdx="1" presStyleCnt="6"/>
      <dgm:spPr/>
    </dgm:pt>
    <dgm:pt modelId="{DC0E73DD-CE9F-4B97-B409-367AA549AC3A}" type="pres">
      <dgm:prSet presAssocID="{F76FB907-746B-44FB-A3D3-DAA57C0DBDEC}" presName="connTx" presStyleLbl="parChTrans1D2" presStyleIdx="1" presStyleCnt="6"/>
      <dgm:spPr/>
    </dgm:pt>
    <dgm:pt modelId="{6EE8CB6A-33C0-4D71-9635-EE5D834CAB24}" type="pres">
      <dgm:prSet presAssocID="{BE000071-97F1-4468-8F07-27E2FDF91CC4}" presName="node" presStyleLbl="node1" presStyleIdx="1" presStyleCnt="6" custScaleX="102236">
        <dgm:presLayoutVars>
          <dgm:bulletEnabled val="1"/>
        </dgm:presLayoutVars>
      </dgm:prSet>
      <dgm:spPr/>
    </dgm:pt>
    <dgm:pt modelId="{AF0090EF-0EC1-4A38-93EE-D31052F8CB3C}" type="pres">
      <dgm:prSet presAssocID="{7D63581A-8146-4F38-A785-0BF871112F37}" presName="Name9" presStyleLbl="parChTrans1D2" presStyleIdx="2" presStyleCnt="6"/>
      <dgm:spPr/>
    </dgm:pt>
    <dgm:pt modelId="{64A2039D-1924-4A1A-BE5C-F0FB3877FDD6}" type="pres">
      <dgm:prSet presAssocID="{7D63581A-8146-4F38-A785-0BF871112F37}" presName="connTx" presStyleLbl="parChTrans1D2" presStyleIdx="2" presStyleCnt="6"/>
      <dgm:spPr/>
    </dgm:pt>
    <dgm:pt modelId="{D02E992E-F6E4-4703-836D-3F79BEE9A4A7}" type="pres">
      <dgm:prSet presAssocID="{86ECA9FB-BA49-43CD-B84B-FC9B4F5BFCCA}" presName="node" presStyleLbl="node1" presStyleIdx="2" presStyleCnt="6" custScaleX="99514">
        <dgm:presLayoutVars>
          <dgm:bulletEnabled val="1"/>
        </dgm:presLayoutVars>
      </dgm:prSet>
      <dgm:spPr/>
    </dgm:pt>
    <dgm:pt modelId="{927B78D8-6869-4A21-B83E-4C0C6D7396B1}" type="pres">
      <dgm:prSet presAssocID="{1F660E0A-3736-4BC2-81E3-5B0A6F9FB134}" presName="Name9" presStyleLbl="parChTrans1D2" presStyleIdx="3" presStyleCnt="6"/>
      <dgm:spPr/>
    </dgm:pt>
    <dgm:pt modelId="{DEFC5199-7CA6-4AD4-B335-E53CE530AA24}" type="pres">
      <dgm:prSet presAssocID="{1F660E0A-3736-4BC2-81E3-5B0A6F9FB134}" presName="connTx" presStyleLbl="parChTrans1D2" presStyleIdx="3" presStyleCnt="6"/>
      <dgm:spPr/>
    </dgm:pt>
    <dgm:pt modelId="{9A4A8A40-DBE7-4283-BC55-75F46A5B5439}" type="pres">
      <dgm:prSet presAssocID="{8B568EE8-A977-4395-AC30-3E80C5B500EA}" presName="node" presStyleLbl="node1" presStyleIdx="3" presStyleCnt="6" custScaleX="102240">
        <dgm:presLayoutVars>
          <dgm:bulletEnabled val="1"/>
        </dgm:presLayoutVars>
      </dgm:prSet>
      <dgm:spPr/>
    </dgm:pt>
    <dgm:pt modelId="{422B8D3F-A132-4C54-8AE6-FEF0E9BB9A61}" type="pres">
      <dgm:prSet presAssocID="{059E0DAF-38E3-4D16-9232-575562AACEFB}" presName="Name9" presStyleLbl="parChTrans1D2" presStyleIdx="4" presStyleCnt="6"/>
      <dgm:spPr/>
    </dgm:pt>
    <dgm:pt modelId="{9053E5E0-2770-4752-984C-A728369E8793}" type="pres">
      <dgm:prSet presAssocID="{059E0DAF-38E3-4D16-9232-575562AACEFB}" presName="connTx" presStyleLbl="parChTrans1D2" presStyleIdx="4" presStyleCnt="6"/>
      <dgm:spPr/>
    </dgm:pt>
    <dgm:pt modelId="{9C696DC2-C4B7-4A31-BCC3-F90FB582C81F}" type="pres">
      <dgm:prSet presAssocID="{EDBC0B0A-2C86-4C07-A80B-90D35F15457F}" presName="node" presStyleLbl="node1" presStyleIdx="4" presStyleCnt="6" custScaleX="101127">
        <dgm:presLayoutVars>
          <dgm:bulletEnabled val="1"/>
        </dgm:presLayoutVars>
      </dgm:prSet>
      <dgm:spPr/>
    </dgm:pt>
    <dgm:pt modelId="{875E2A2E-69F2-46CB-8096-D88AEA6FCEBF}" type="pres">
      <dgm:prSet presAssocID="{9E3362BF-7E12-47D3-B45E-18C1B8C3B330}" presName="Name9" presStyleLbl="parChTrans1D2" presStyleIdx="5" presStyleCnt="6"/>
      <dgm:spPr/>
    </dgm:pt>
    <dgm:pt modelId="{809FF577-5CE1-48D0-8796-BA818BB632B2}" type="pres">
      <dgm:prSet presAssocID="{9E3362BF-7E12-47D3-B45E-18C1B8C3B330}" presName="connTx" presStyleLbl="parChTrans1D2" presStyleIdx="5" presStyleCnt="6"/>
      <dgm:spPr/>
    </dgm:pt>
    <dgm:pt modelId="{66AE0A3D-830F-40EB-B163-E4E8D954607B}" type="pres">
      <dgm:prSet presAssocID="{67F88B2E-4586-403F-9B2D-5F62AEEF9690}" presName="node" presStyleLbl="node1" presStyleIdx="5" presStyleCnt="6" custScaleX="102483">
        <dgm:presLayoutVars>
          <dgm:bulletEnabled val="1"/>
        </dgm:presLayoutVars>
      </dgm:prSet>
      <dgm:spPr/>
    </dgm:pt>
  </dgm:ptLst>
  <dgm:cxnLst>
    <dgm:cxn modelId="{13C44109-4ED3-49C6-9F63-0BF088A6B1AE}" type="presOf" srcId="{F76FB907-746B-44FB-A3D3-DAA57C0DBDEC}" destId="{DC0E73DD-CE9F-4B97-B409-367AA549AC3A}" srcOrd="1" destOrd="0" presId="urn:microsoft.com/office/officeart/2005/8/layout/radial1"/>
    <dgm:cxn modelId="{781D580A-A177-45A3-9CEC-18A8CD204F76}" type="presOf" srcId="{3788CCF7-7BE6-4875-90B0-C40C3E9E2D60}" destId="{419C06C0-963D-4C33-A282-2A1FB1781FCA}" srcOrd="1" destOrd="0" presId="urn:microsoft.com/office/officeart/2005/8/layout/radial1"/>
    <dgm:cxn modelId="{372C9A21-C523-4079-8ABA-F35DE73366D2}" type="presOf" srcId="{86ECA9FB-BA49-43CD-B84B-FC9B4F5BFCCA}" destId="{D02E992E-F6E4-4703-836D-3F79BEE9A4A7}" srcOrd="0" destOrd="0" presId="urn:microsoft.com/office/officeart/2005/8/layout/radial1"/>
    <dgm:cxn modelId="{78869B26-5636-42A8-AD2C-7F52BDE43CD3}" type="presOf" srcId="{1F660E0A-3736-4BC2-81E3-5B0A6F9FB134}" destId="{927B78D8-6869-4A21-B83E-4C0C6D7396B1}" srcOrd="0" destOrd="0" presId="urn:microsoft.com/office/officeart/2005/8/layout/radial1"/>
    <dgm:cxn modelId="{D8C2D728-214F-4025-8155-4C89A65D6D98}" srcId="{26094672-F346-4FFA-88F4-2E752DC946F0}" destId="{BE000071-97F1-4468-8F07-27E2FDF91CC4}" srcOrd="1" destOrd="0" parTransId="{F76FB907-746B-44FB-A3D3-DAA57C0DBDEC}" sibTransId="{2E1FB100-8F2C-4758-8D93-F352030A2530}"/>
    <dgm:cxn modelId="{3B41D52A-33A3-4C4C-996A-F17068092221}" type="presOf" srcId="{67F88B2E-4586-403F-9B2D-5F62AEEF9690}" destId="{66AE0A3D-830F-40EB-B163-E4E8D954607B}" srcOrd="0" destOrd="0" presId="urn:microsoft.com/office/officeart/2005/8/layout/radial1"/>
    <dgm:cxn modelId="{1D8E2F3B-EDE0-4B17-8AA3-0C394F5A855B}" type="presOf" srcId="{F76FB907-746B-44FB-A3D3-DAA57C0DBDEC}" destId="{D94AB98C-95F1-40A3-93FB-80F57DFE4D35}" srcOrd="0" destOrd="0" presId="urn:microsoft.com/office/officeart/2005/8/layout/radial1"/>
    <dgm:cxn modelId="{C64D4260-40F8-4148-99B0-DFCEF7DA65DB}" srcId="{A51F9D10-DC8F-4CF4-8632-EEB7308FB25B}" destId="{26094672-F346-4FFA-88F4-2E752DC946F0}" srcOrd="0" destOrd="0" parTransId="{C8C514F7-32E8-4FDE-9761-9693BADA97A5}" sibTransId="{62017B9A-75A0-4107-9E7E-8816B1F46E0F}"/>
    <dgm:cxn modelId="{777B0A61-896D-40CA-A265-F2756611287E}" type="presOf" srcId="{7D63581A-8146-4F38-A785-0BF871112F37}" destId="{64A2039D-1924-4A1A-BE5C-F0FB3877FDD6}" srcOrd="1" destOrd="0" presId="urn:microsoft.com/office/officeart/2005/8/layout/radial1"/>
    <dgm:cxn modelId="{0B2F7E61-E0CA-4633-8C77-9D2443FB1E85}" type="presOf" srcId="{7D63581A-8146-4F38-A785-0BF871112F37}" destId="{AF0090EF-0EC1-4A38-93EE-D31052F8CB3C}" srcOrd="0" destOrd="0" presId="urn:microsoft.com/office/officeart/2005/8/layout/radial1"/>
    <dgm:cxn modelId="{F6DABD41-5316-457A-BB5E-6EF65BB0ABC0}" type="presOf" srcId="{9E3362BF-7E12-47D3-B45E-18C1B8C3B330}" destId="{809FF577-5CE1-48D0-8796-BA818BB632B2}" srcOrd="1" destOrd="0" presId="urn:microsoft.com/office/officeart/2005/8/layout/radial1"/>
    <dgm:cxn modelId="{AD11C661-718D-425C-8C84-E71A996241E3}" type="presOf" srcId="{BE000071-97F1-4468-8F07-27E2FDF91CC4}" destId="{6EE8CB6A-33C0-4D71-9635-EE5D834CAB24}" srcOrd="0" destOrd="0" presId="urn:microsoft.com/office/officeart/2005/8/layout/radial1"/>
    <dgm:cxn modelId="{52143363-D898-471C-9256-AF502C5D12B7}" type="presOf" srcId="{C7E235EA-30B4-4898-81EF-13D04AC280A6}" destId="{522D23D3-AAE6-438D-B374-AED807F2019F}" srcOrd="0" destOrd="0" presId="urn:microsoft.com/office/officeart/2005/8/layout/radial1"/>
    <dgm:cxn modelId="{22B77764-1F8D-4958-A86F-A5B774F757E6}" srcId="{26094672-F346-4FFA-88F4-2E752DC946F0}" destId="{EDBC0B0A-2C86-4C07-A80B-90D35F15457F}" srcOrd="4" destOrd="0" parTransId="{059E0DAF-38E3-4D16-9232-575562AACEFB}" sibTransId="{2458C558-7371-4DA7-BE83-F4C9E31C0A6D}"/>
    <dgm:cxn modelId="{2D1B8D46-7B7D-416C-A7EB-1E5423381EDF}" type="presOf" srcId="{9E3362BF-7E12-47D3-B45E-18C1B8C3B330}" destId="{875E2A2E-69F2-46CB-8096-D88AEA6FCEBF}" srcOrd="0" destOrd="0" presId="urn:microsoft.com/office/officeart/2005/8/layout/radial1"/>
    <dgm:cxn modelId="{D318286E-C2BA-439A-A86F-EC658461C392}" type="presOf" srcId="{059E0DAF-38E3-4D16-9232-575562AACEFB}" destId="{9053E5E0-2770-4752-984C-A728369E8793}" srcOrd="1" destOrd="0" presId="urn:microsoft.com/office/officeart/2005/8/layout/radial1"/>
    <dgm:cxn modelId="{38B4F37D-3249-4C41-A18B-17B5F68B7669}" srcId="{26094672-F346-4FFA-88F4-2E752DC946F0}" destId="{86ECA9FB-BA49-43CD-B84B-FC9B4F5BFCCA}" srcOrd="2" destOrd="0" parTransId="{7D63581A-8146-4F38-A785-0BF871112F37}" sibTransId="{60563A35-4E79-4ACE-8655-6DC7C97F0D4F}"/>
    <dgm:cxn modelId="{58EB4D8B-690C-4DED-A351-EAD5E3B2145C}" type="presOf" srcId="{8B568EE8-A977-4395-AC30-3E80C5B500EA}" destId="{9A4A8A40-DBE7-4283-BC55-75F46A5B5439}" srcOrd="0" destOrd="0" presId="urn:microsoft.com/office/officeart/2005/8/layout/radial1"/>
    <dgm:cxn modelId="{D0D0CD8D-4A24-4793-AB22-A747B4140768}" type="presOf" srcId="{EDBC0B0A-2C86-4C07-A80B-90D35F15457F}" destId="{9C696DC2-C4B7-4A31-BCC3-F90FB582C81F}" srcOrd="0" destOrd="0" presId="urn:microsoft.com/office/officeart/2005/8/layout/radial1"/>
    <dgm:cxn modelId="{8BC75B92-0FC3-4BD6-BF26-1DAD85F43DD1}" srcId="{26094672-F346-4FFA-88F4-2E752DC946F0}" destId="{C7E235EA-30B4-4898-81EF-13D04AC280A6}" srcOrd="0" destOrd="0" parTransId="{3788CCF7-7BE6-4875-90B0-C40C3E9E2D60}" sibTransId="{4F534738-D8E2-45B3-A7CF-FF0B985E6F14}"/>
    <dgm:cxn modelId="{CD39C3AF-5E29-4A5D-84CA-E1D6EEEFA227}" type="presOf" srcId="{3788CCF7-7BE6-4875-90B0-C40C3E9E2D60}" destId="{EFF73100-C25C-4CE0-AB85-C91BB2A0FD1E}" srcOrd="0" destOrd="0" presId="urn:microsoft.com/office/officeart/2005/8/layout/radial1"/>
    <dgm:cxn modelId="{63708AB3-FAE5-439C-ACAC-4A04ACE40A7D}" srcId="{26094672-F346-4FFA-88F4-2E752DC946F0}" destId="{8B568EE8-A977-4395-AC30-3E80C5B500EA}" srcOrd="3" destOrd="0" parTransId="{1F660E0A-3736-4BC2-81E3-5B0A6F9FB134}" sibTransId="{42E98CF6-A169-4903-8660-7E8F0B14C322}"/>
    <dgm:cxn modelId="{CBA4A1C2-D864-4B4D-83C8-F27FCDC0294D}" type="presOf" srcId="{A51F9D10-DC8F-4CF4-8632-EEB7308FB25B}" destId="{0A73A555-E06A-4A92-A062-0B4DD2CAB8E0}" srcOrd="0" destOrd="0" presId="urn:microsoft.com/office/officeart/2005/8/layout/radial1"/>
    <dgm:cxn modelId="{222D7DC5-BF7A-410A-8A53-24F49BAA66EA}" type="presOf" srcId="{059E0DAF-38E3-4D16-9232-575562AACEFB}" destId="{422B8D3F-A132-4C54-8AE6-FEF0E9BB9A61}" srcOrd="0" destOrd="0" presId="urn:microsoft.com/office/officeart/2005/8/layout/radial1"/>
    <dgm:cxn modelId="{5A1C2AC6-9694-41D8-B5C7-8743BA0769EB}" type="presOf" srcId="{26094672-F346-4FFA-88F4-2E752DC946F0}" destId="{2C402F2C-710D-4717-85DE-EA735BD5A393}" srcOrd="0" destOrd="0" presId="urn:microsoft.com/office/officeart/2005/8/layout/radial1"/>
    <dgm:cxn modelId="{002FEBD3-C50A-4A1C-8531-EAEBA173B381}" srcId="{26094672-F346-4FFA-88F4-2E752DC946F0}" destId="{67F88B2E-4586-403F-9B2D-5F62AEEF9690}" srcOrd="5" destOrd="0" parTransId="{9E3362BF-7E12-47D3-B45E-18C1B8C3B330}" sibTransId="{66D16E92-F6B4-4133-9D22-DC5C6BC94D30}"/>
    <dgm:cxn modelId="{E4741DED-9545-4219-9514-74E2CA6975D3}" type="presOf" srcId="{1F660E0A-3736-4BC2-81E3-5B0A6F9FB134}" destId="{DEFC5199-7CA6-4AD4-B335-E53CE530AA24}" srcOrd="1" destOrd="0" presId="urn:microsoft.com/office/officeart/2005/8/layout/radial1"/>
    <dgm:cxn modelId="{1F4D854A-0039-4835-9D3F-C4F1A97D4DA0}" type="presParOf" srcId="{0A73A555-E06A-4A92-A062-0B4DD2CAB8E0}" destId="{2C402F2C-710D-4717-85DE-EA735BD5A393}" srcOrd="0" destOrd="0" presId="urn:microsoft.com/office/officeart/2005/8/layout/radial1"/>
    <dgm:cxn modelId="{277A6CEA-9F64-4437-9FE0-0C42AE6D504F}" type="presParOf" srcId="{0A73A555-E06A-4A92-A062-0B4DD2CAB8E0}" destId="{EFF73100-C25C-4CE0-AB85-C91BB2A0FD1E}" srcOrd="1" destOrd="0" presId="urn:microsoft.com/office/officeart/2005/8/layout/radial1"/>
    <dgm:cxn modelId="{054C983D-DFD4-418D-8359-B8974DA24328}" type="presParOf" srcId="{EFF73100-C25C-4CE0-AB85-C91BB2A0FD1E}" destId="{419C06C0-963D-4C33-A282-2A1FB1781FCA}" srcOrd="0" destOrd="0" presId="urn:microsoft.com/office/officeart/2005/8/layout/radial1"/>
    <dgm:cxn modelId="{F36442C1-581D-41F1-A998-C3B5C4D55FA9}" type="presParOf" srcId="{0A73A555-E06A-4A92-A062-0B4DD2CAB8E0}" destId="{522D23D3-AAE6-438D-B374-AED807F2019F}" srcOrd="2" destOrd="0" presId="urn:microsoft.com/office/officeart/2005/8/layout/radial1"/>
    <dgm:cxn modelId="{90D5B9CA-C998-4165-A946-50FD058A1197}" type="presParOf" srcId="{0A73A555-E06A-4A92-A062-0B4DD2CAB8E0}" destId="{D94AB98C-95F1-40A3-93FB-80F57DFE4D35}" srcOrd="3" destOrd="0" presId="urn:microsoft.com/office/officeart/2005/8/layout/radial1"/>
    <dgm:cxn modelId="{188B02DD-4D47-48BD-ADBA-00B9954F6888}" type="presParOf" srcId="{D94AB98C-95F1-40A3-93FB-80F57DFE4D35}" destId="{DC0E73DD-CE9F-4B97-B409-367AA549AC3A}" srcOrd="0" destOrd="0" presId="urn:microsoft.com/office/officeart/2005/8/layout/radial1"/>
    <dgm:cxn modelId="{5FCD608F-706B-4AF8-ACDD-82B2C4E77397}" type="presParOf" srcId="{0A73A555-E06A-4A92-A062-0B4DD2CAB8E0}" destId="{6EE8CB6A-33C0-4D71-9635-EE5D834CAB24}" srcOrd="4" destOrd="0" presId="urn:microsoft.com/office/officeart/2005/8/layout/radial1"/>
    <dgm:cxn modelId="{7069CAB2-EEB1-406C-8DA1-F2F2AB14737B}" type="presParOf" srcId="{0A73A555-E06A-4A92-A062-0B4DD2CAB8E0}" destId="{AF0090EF-0EC1-4A38-93EE-D31052F8CB3C}" srcOrd="5" destOrd="0" presId="urn:microsoft.com/office/officeart/2005/8/layout/radial1"/>
    <dgm:cxn modelId="{93A897EE-3886-470A-A9AD-6ABABCCF279E}" type="presParOf" srcId="{AF0090EF-0EC1-4A38-93EE-D31052F8CB3C}" destId="{64A2039D-1924-4A1A-BE5C-F0FB3877FDD6}" srcOrd="0" destOrd="0" presId="urn:microsoft.com/office/officeart/2005/8/layout/radial1"/>
    <dgm:cxn modelId="{22066FD0-74D2-4512-82E6-8E15A00C442A}" type="presParOf" srcId="{0A73A555-E06A-4A92-A062-0B4DD2CAB8E0}" destId="{D02E992E-F6E4-4703-836D-3F79BEE9A4A7}" srcOrd="6" destOrd="0" presId="urn:microsoft.com/office/officeart/2005/8/layout/radial1"/>
    <dgm:cxn modelId="{F5EF2189-0D30-486A-AA37-F6B73ABBB34D}" type="presParOf" srcId="{0A73A555-E06A-4A92-A062-0B4DD2CAB8E0}" destId="{927B78D8-6869-4A21-B83E-4C0C6D7396B1}" srcOrd="7" destOrd="0" presId="urn:microsoft.com/office/officeart/2005/8/layout/radial1"/>
    <dgm:cxn modelId="{5505C0B5-A666-4F93-8F82-3A2D33DF6C3C}" type="presParOf" srcId="{927B78D8-6869-4A21-B83E-4C0C6D7396B1}" destId="{DEFC5199-7CA6-4AD4-B335-E53CE530AA24}" srcOrd="0" destOrd="0" presId="urn:microsoft.com/office/officeart/2005/8/layout/radial1"/>
    <dgm:cxn modelId="{FEF8709E-0948-450E-A4F9-B98E192B1B93}" type="presParOf" srcId="{0A73A555-E06A-4A92-A062-0B4DD2CAB8E0}" destId="{9A4A8A40-DBE7-4283-BC55-75F46A5B5439}" srcOrd="8" destOrd="0" presId="urn:microsoft.com/office/officeart/2005/8/layout/radial1"/>
    <dgm:cxn modelId="{2CB22058-C96D-480E-83C5-A862972638DC}" type="presParOf" srcId="{0A73A555-E06A-4A92-A062-0B4DD2CAB8E0}" destId="{422B8D3F-A132-4C54-8AE6-FEF0E9BB9A61}" srcOrd="9" destOrd="0" presId="urn:microsoft.com/office/officeart/2005/8/layout/radial1"/>
    <dgm:cxn modelId="{1471FEB7-B20D-472D-94AC-B29E2C4D5565}" type="presParOf" srcId="{422B8D3F-A132-4C54-8AE6-FEF0E9BB9A61}" destId="{9053E5E0-2770-4752-984C-A728369E8793}" srcOrd="0" destOrd="0" presId="urn:microsoft.com/office/officeart/2005/8/layout/radial1"/>
    <dgm:cxn modelId="{C121F9BB-1D30-430A-A51F-3E2045610193}" type="presParOf" srcId="{0A73A555-E06A-4A92-A062-0B4DD2CAB8E0}" destId="{9C696DC2-C4B7-4A31-BCC3-F90FB582C81F}" srcOrd="10" destOrd="0" presId="urn:microsoft.com/office/officeart/2005/8/layout/radial1"/>
    <dgm:cxn modelId="{B38F6323-8CE0-4CCC-96C5-9AB8173D2495}" type="presParOf" srcId="{0A73A555-E06A-4A92-A062-0B4DD2CAB8E0}" destId="{875E2A2E-69F2-46CB-8096-D88AEA6FCEBF}" srcOrd="11" destOrd="0" presId="urn:microsoft.com/office/officeart/2005/8/layout/radial1"/>
    <dgm:cxn modelId="{186AB774-40AA-434E-8D7B-5077EC94F946}" type="presParOf" srcId="{875E2A2E-69F2-46CB-8096-D88AEA6FCEBF}" destId="{809FF577-5CE1-48D0-8796-BA818BB632B2}" srcOrd="0" destOrd="0" presId="urn:microsoft.com/office/officeart/2005/8/layout/radial1"/>
    <dgm:cxn modelId="{003FE065-33F3-43C4-8B20-D1498F50A5CF}" type="presParOf" srcId="{0A73A555-E06A-4A92-A062-0B4DD2CAB8E0}" destId="{66AE0A3D-830F-40EB-B163-E4E8D954607B}"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1F9D10-DC8F-4CF4-8632-EEB7308FB25B}" type="doc">
      <dgm:prSet loTypeId="urn:microsoft.com/office/officeart/2005/8/layout/radial1" loCatId="cycle" qsTypeId="urn:microsoft.com/office/officeart/2005/8/quickstyle/3d1" qsCatId="3D" csTypeId="urn:microsoft.com/office/officeart/2005/8/colors/accent1_2" csCatId="accent1" phldr="1"/>
      <dgm:spPr/>
      <dgm:t>
        <a:bodyPr/>
        <a:lstStyle/>
        <a:p>
          <a:endParaRPr lang="en-US"/>
        </a:p>
      </dgm:t>
    </dgm:pt>
    <dgm:pt modelId="{26094672-F346-4FFA-88F4-2E752DC946F0}">
      <dgm:prSet phldrT="[Text]"/>
      <dgm:spPr/>
      <dgm:t>
        <a:bodyPr/>
        <a:lstStyle/>
        <a:p>
          <a:r>
            <a:rPr lang="en-US" dirty="0"/>
            <a:t>Client</a:t>
          </a:r>
        </a:p>
      </dgm:t>
    </dgm:pt>
    <dgm:pt modelId="{C8C514F7-32E8-4FDE-9761-9693BADA97A5}" type="parTrans" cxnId="{C64D4260-40F8-4148-99B0-DFCEF7DA65DB}">
      <dgm:prSet/>
      <dgm:spPr/>
      <dgm:t>
        <a:bodyPr/>
        <a:lstStyle/>
        <a:p>
          <a:endParaRPr lang="en-US"/>
        </a:p>
      </dgm:t>
    </dgm:pt>
    <dgm:pt modelId="{62017B9A-75A0-4107-9E7E-8816B1F46E0F}" type="sibTrans" cxnId="{C64D4260-40F8-4148-99B0-DFCEF7DA65DB}">
      <dgm:prSet/>
      <dgm:spPr/>
      <dgm:t>
        <a:bodyPr/>
        <a:lstStyle/>
        <a:p>
          <a:endParaRPr lang="en-US"/>
        </a:p>
      </dgm:t>
    </dgm:pt>
    <dgm:pt modelId="{C7E235EA-30B4-4898-81EF-13D04AC280A6}">
      <dgm:prSet phldrT="[Text]"/>
      <dgm:spPr/>
      <dgm:t>
        <a:bodyPr/>
        <a:lstStyle/>
        <a:p>
          <a:r>
            <a:rPr lang="en-US" dirty="0"/>
            <a:t>Commission</a:t>
          </a:r>
        </a:p>
      </dgm:t>
    </dgm:pt>
    <dgm:pt modelId="{3788CCF7-7BE6-4875-90B0-C40C3E9E2D60}" type="parTrans" cxnId="{8BC75B92-0FC3-4BD6-BF26-1DAD85F43DD1}">
      <dgm:prSet/>
      <dgm:spPr/>
      <dgm:t>
        <a:bodyPr/>
        <a:lstStyle/>
        <a:p>
          <a:endParaRPr lang="en-US"/>
        </a:p>
      </dgm:t>
    </dgm:pt>
    <dgm:pt modelId="{4F534738-D8E2-45B3-A7CF-FF0B985E6F14}" type="sibTrans" cxnId="{8BC75B92-0FC3-4BD6-BF26-1DAD85F43DD1}">
      <dgm:prSet/>
      <dgm:spPr/>
      <dgm:t>
        <a:bodyPr/>
        <a:lstStyle/>
        <a:p>
          <a:endParaRPr lang="en-US"/>
        </a:p>
      </dgm:t>
    </dgm:pt>
    <dgm:pt modelId="{BE000071-97F1-4468-8F07-27E2FDF91CC4}">
      <dgm:prSet phldrT="[Text]"/>
      <dgm:spPr/>
      <dgm:t>
        <a:bodyPr/>
        <a:lstStyle/>
        <a:p>
          <a:r>
            <a:rPr lang="en-US" dirty="0"/>
            <a:t>Qualification</a:t>
          </a:r>
        </a:p>
        <a:p>
          <a:r>
            <a:rPr lang="en-US" dirty="0"/>
            <a:t>Validation</a:t>
          </a:r>
        </a:p>
      </dgm:t>
    </dgm:pt>
    <dgm:pt modelId="{F76FB907-746B-44FB-A3D3-DAA57C0DBDEC}" type="parTrans" cxnId="{D8C2D728-214F-4025-8155-4C89A65D6D98}">
      <dgm:prSet/>
      <dgm:spPr/>
      <dgm:t>
        <a:bodyPr/>
        <a:lstStyle/>
        <a:p>
          <a:endParaRPr lang="en-US"/>
        </a:p>
      </dgm:t>
    </dgm:pt>
    <dgm:pt modelId="{2E1FB100-8F2C-4758-8D93-F352030A2530}" type="sibTrans" cxnId="{D8C2D728-214F-4025-8155-4C89A65D6D98}">
      <dgm:prSet/>
      <dgm:spPr/>
      <dgm:t>
        <a:bodyPr/>
        <a:lstStyle/>
        <a:p>
          <a:endParaRPr lang="en-US"/>
        </a:p>
      </dgm:t>
    </dgm:pt>
    <dgm:pt modelId="{86ECA9FB-BA49-43CD-B84B-FC9B4F5BFCCA}">
      <dgm:prSet phldrT="[Text]"/>
      <dgm:spPr/>
      <dgm:t>
        <a:bodyPr/>
        <a:lstStyle/>
        <a:p>
          <a:r>
            <a:rPr lang="en-US" dirty="0"/>
            <a:t>Maintenance</a:t>
          </a:r>
        </a:p>
      </dgm:t>
    </dgm:pt>
    <dgm:pt modelId="{7D63581A-8146-4F38-A785-0BF871112F37}" type="parTrans" cxnId="{38B4F37D-3249-4C41-A18B-17B5F68B7669}">
      <dgm:prSet/>
      <dgm:spPr/>
      <dgm:t>
        <a:bodyPr/>
        <a:lstStyle/>
        <a:p>
          <a:endParaRPr lang="en-US"/>
        </a:p>
      </dgm:t>
    </dgm:pt>
    <dgm:pt modelId="{60563A35-4E79-4ACE-8655-6DC7C97F0D4F}" type="sibTrans" cxnId="{38B4F37D-3249-4C41-A18B-17B5F68B7669}">
      <dgm:prSet/>
      <dgm:spPr/>
      <dgm:t>
        <a:bodyPr/>
        <a:lstStyle/>
        <a:p>
          <a:endParaRPr lang="en-US"/>
        </a:p>
      </dgm:t>
    </dgm:pt>
    <dgm:pt modelId="{8B568EE8-A977-4395-AC30-3E80C5B500EA}">
      <dgm:prSet phldrT="[Text]"/>
      <dgm:spPr/>
      <dgm:t>
        <a:bodyPr/>
        <a:lstStyle/>
        <a:p>
          <a:r>
            <a:rPr lang="en-US" dirty="0"/>
            <a:t>Calibration</a:t>
          </a:r>
        </a:p>
      </dgm:t>
    </dgm:pt>
    <dgm:pt modelId="{1F660E0A-3736-4BC2-81E3-5B0A6F9FB134}" type="parTrans" cxnId="{63708AB3-FAE5-439C-ACAC-4A04ACE40A7D}">
      <dgm:prSet/>
      <dgm:spPr/>
      <dgm:t>
        <a:bodyPr/>
        <a:lstStyle/>
        <a:p>
          <a:endParaRPr lang="en-US"/>
        </a:p>
      </dgm:t>
    </dgm:pt>
    <dgm:pt modelId="{42E98CF6-A169-4903-8660-7E8F0B14C322}" type="sibTrans" cxnId="{63708AB3-FAE5-439C-ACAC-4A04ACE40A7D}">
      <dgm:prSet/>
      <dgm:spPr/>
      <dgm:t>
        <a:bodyPr/>
        <a:lstStyle/>
        <a:p>
          <a:endParaRPr lang="en-US"/>
        </a:p>
      </dgm:t>
    </dgm:pt>
    <dgm:pt modelId="{EDBC0B0A-2C86-4C07-A80B-90D35F15457F}">
      <dgm:prSet phldrT="[Text]"/>
      <dgm:spPr/>
      <dgm:t>
        <a:bodyPr/>
        <a:lstStyle/>
        <a:p>
          <a:r>
            <a:rPr lang="en-US" dirty="0"/>
            <a:t>Inventory</a:t>
          </a:r>
        </a:p>
      </dgm:t>
    </dgm:pt>
    <dgm:pt modelId="{059E0DAF-38E3-4D16-9232-575562AACEFB}" type="parTrans" cxnId="{22B77764-1F8D-4958-A86F-A5B774F757E6}">
      <dgm:prSet/>
      <dgm:spPr/>
      <dgm:t>
        <a:bodyPr/>
        <a:lstStyle/>
        <a:p>
          <a:endParaRPr lang="en-US"/>
        </a:p>
      </dgm:t>
    </dgm:pt>
    <dgm:pt modelId="{2458C558-7371-4DA7-BE83-F4C9E31C0A6D}" type="sibTrans" cxnId="{22B77764-1F8D-4958-A86F-A5B774F757E6}">
      <dgm:prSet/>
      <dgm:spPr/>
      <dgm:t>
        <a:bodyPr/>
        <a:lstStyle/>
        <a:p>
          <a:endParaRPr lang="en-US"/>
        </a:p>
      </dgm:t>
    </dgm:pt>
    <dgm:pt modelId="{67F88B2E-4586-403F-9B2D-5F62AEEF9690}">
      <dgm:prSet phldrT="[Text]"/>
      <dgm:spPr/>
      <dgm:t>
        <a:bodyPr/>
        <a:lstStyle/>
        <a:p>
          <a:r>
            <a:rPr lang="en-US" dirty="0"/>
            <a:t>CMMS</a:t>
          </a:r>
        </a:p>
      </dgm:t>
    </dgm:pt>
    <dgm:pt modelId="{9E3362BF-7E12-47D3-B45E-18C1B8C3B330}" type="parTrans" cxnId="{002FEBD3-C50A-4A1C-8531-EAEBA173B381}">
      <dgm:prSet/>
      <dgm:spPr/>
      <dgm:t>
        <a:bodyPr/>
        <a:lstStyle/>
        <a:p>
          <a:endParaRPr lang="en-US"/>
        </a:p>
      </dgm:t>
    </dgm:pt>
    <dgm:pt modelId="{66D16E92-F6B4-4133-9D22-DC5C6BC94D30}" type="sibTrans" cxnId="{002FEBD3-C50A-4A1C-8531-EAEBA173B381}">
      <dgm:prSet/>
      <dgm:spPr/>
      <dgm:t>
        <a:bodyPr/>
        <a:lstStyle/>
        <a:p>
          <a:endParaRPr lang="en-US"/>
        </a:p>
      </dgm:t>
    </dgm:pt>
    <dgm:pt modelId="{0A73A555-E06A-4A92-A062-0B4DD2CAB8E0}" type="pres">
      <dgm:prSet presAssocID="{A51F9D10-DC8F-4CF4-8632-EEB7308FB25B}" presName="cycle" presStyleCnt="0">
        <dgm:presLayoutVars>
          <dgm:chMax val="1"/>
          <dgm:dir/>
          <dgm:animLvl val="ctr"/>
          <dgm:resizeHandles val="exact"/>
        </dgm:presLayoutVars>
      </dgm:prSet>
      <dgm:spPr/>
    </dgm:pt>
    <dgm:pt modelId="{2C402F2C-710D-4717-85DE-EA735BD5A393}" type="pres">
      <dgm:prSet presAssocID="{26094672-F346-4FFA-88F4-2E752DC946F0}" presName="centerShape" presStyleLbl="node0" presStyleIdx="0" presStyleCnt="1"/>
      <dgm:spPr/>
    </dgm:pt>
    <dgm:pt modelId="{EFF73100-C25C-4CE0-AB85-C91BB2A0FD1E}" type="pres">
      <dgm:prSet presAssocID="{3788CCF7-7BE6-4875-90B0-C40C3E9E2D60}" presName="Name9" presStyleLbl="parChTrans1D2" presStyleIdx="0" presStyleCnt="6"/>
      <dgm:spPr/>
    </dgm:pt>
    <dgm:pt modelId="{419C06C0-963D-4C33-A282-2A1FB1781FCA}" type="pres">
      <dgm:prSet presAssocID="{3788CCF7-7BE6-4875-90B0-C40C3E9E2D60}" presName="connTx" presStyleLbl="parChTrans1D2" presStyleIdx="0" presStyleCnt="6"/>
      <dgm:spPr/>
    </dgm:pt>
    <dgm:pt modelId="{522D23D3-AAE6-438D-B374-AED807F2019F}" type="pres">
      <dgm:prSet presAssocID="{C7E235EA-30B4-4898-81EF-13D04AC280A6}" presName="node" presStyleLbl="node1" presStyleIdx="0" presStyleCnt="6">
        <dgm:presLayoutVars>
          <dgm:bulletEnabled val="1"/>
        </dgm:presLayoutVars>
      </dgm:prSet>
      <dgm:spPr/>
    </dgm:pt>
    <dgm:pt modelId="{D94AB98C-95F1-40A3-93FB-80F57DFE4D35}" type="pres">
      <dgm:prSet presAssocID="{F76FB907-746B-44FB-A3D3-DAA57C0DBDEC}" presName="Name9" presStyleLbl="parChTrans1D2" presStyleIdx="1" presStyleCnt="6"/>
      <dgm:spPr/>
    </dgm:pt>
    <dgm:pt modelId="{DC0E73DD-CE9F-4B97-B409-367AA549AC3A}" type="pres">
      <dgm:prSet presAssocID="{F76FB907-746B-44FB-A3D3-DAA57C0DBDEC}" presName="connTx" presStyleLbl="parChTrans1D2" presStyleIdx="1" presStyleCnt="6"/>
      <dgm:spPr/>
    </dgm:pt>
    <dgm:pt modelId="{6EE8CB6A-33C0-4D71-9635-EE5D834CAB24}" type="pres">
      <dgm:prSet presAssocID="{BE000071-97F1-4468-8F07-27E2FDF91CC4}" presName="node" presStyleLbl="node1" presStyleIdx="1" presStyleCnt="6">
        <dgm:presLayoutVars>
          <dgm:bulletEnabled val="1"/>
        </dgm:presLayoutVars>
      </dgm:prSet>
      <dgm:spPr/>
    </dgm:pt>
    <dgm:pt modelId="{AF0090EF-0EC1-4A38-93EE-D31052F8CB3C}" type="pres">
      <dgm:prSet presAssocID="{7D63581A-8146-4F38-A785-0BF871112F37}" presName="Name9" presStyleLbl="parChTrans1D2" presStyleIdx="2" presStyleCnt="6"/>
      <dgm:spPr/>
    </dgm:pt>
    <dgm:pt modelId="{64A2039D-1924-4A1A-BE5C-F0FB3877FDD6}" type="pres">
      <dgm:prSet presAssocID="{7D63581A-8146-4F38-A785-0BF871112F37}" presName="connTx" presStyleLbl="parChTrans1D2" presStyleIdx="2" presStyleCnt="6"/>
      <dgm:spPr/>
    </dgm:pt>
    <dgm:pt modelId="{D02E992E-F6E4-4703-836D-3F79BEE9A4A7}" type="pres">
      <dgm:prSet presAssocID="{86ECA9FB-BA49-43CD-B84B-FC9B4F5BFCCA}" presName="node" presStyleLbl="node1" presStyleIdx="2" presStyleCnt="6">
        <dgm:presLayoutVars>
          <dgm:bulletEnabled val="1"/>
        </dgm:presLayoutVars>
      </dgm:prSet>
      <dgm:spPr/>
    </dgm:pt>
    <dgm:pt modelId="{927B78D8-6869-4A21-B83E-4C0C6D7396B1}" type="pres">
      <dgm:prSet presAssocID="{1F660E0A-3736-4BC2-81E3-5B0A6F9FB134}" presName="Name9" presStyleLbl="parChTrans1D2" presStyleIdx="3" presStyleCnt="6"/>
      <dgm:spPr/>
    </dgm:pt>
    <dgm:pt modelId="{DEFC5199-7CA6-4AD4-B335-E53CE530AA24}" type="pres">
      <dgm:prSet presAssocID="{1F660E0A-3736-4BC2-81E3-5B0A6F9FB134}" presName="connTx" presStyleLbl="parChTrans1D2" presStyleIdx="3" presStyleCnt="6"/>
      <dgm:spPr/>
    </dgm:pt>
    <dgm:pt modelId="{9A4A8A40-DBE7-4283-BC55-75F46A5B5439}" type="pres">
      <dgm:prSet presAssocID="{8B568EE8-A977-4395-AC30-3E80C5B500EA}" presName="node" presStyleLbl="node1" presStyleIdx="3" presStyleCnt="6">
        <dgm:presLayoutVars>
          <dgm:bulletEnabled val="1"/>
        </dgm:presLayoutVars>
      </dgm:prSet>
      <dgm:spPr/>
    </dgm:pt>
    <dgm:pt modelId="{422B8D3F-A132-4C54-8AE6-FEF0E9BB9A61}" type="pres">
      <dgm:prSet presAssocID="{059E0DAF-38E3-4D16-9232-575562AACEFB}" presName="Name9" presStyleLbl="parChTrans1D2" presStyleIdx="4" presStyleCnt="6"/>
      <dgm:spPr/>
    </dgm:pt>
    <dgm:pt modelId="{9053E5E0-2770-4752-984C-A728369E8793}" type="pres">
      <dgm:prSet presAssocID="{059E0DAF-38E3-4D16-9232-575562AACEFB}" presName="connTx" presStyleLbl="parChTrans1D2" presStyleIdx="4" presStyleCnt="6"/>
      <dgm:spPr/>
    </dgm:pt>
    <dgm:pt modelId="{9C696DC2-C4B7-4A31-BCC3-F90FB582C81F}" type="pres">
      <dgm:prSet presAssocID="{EDBC0B0A-2C86-4C07-A80B-90D35F15457F}" presName="node" presStyleLbl="node1" presStyleIdx="4" presStyleCnt="6">
        <dgm:presLayoutVars>
          <dgm:bulletEnabled val="1"/>
        </dgm:presLayoutVars>
      </dgm:prSet>
      <dgm:spPr/>
    </dgm:pt>
    <dgm:pt modelId="{875E2A2E-69F2-46CB-8096-D88AEA6FCEBF}" type="pres">
      <dgm:prSet presAssocID="{9E3362BF-7E12-47D3-B45E-18C1B8C3B330}" presName="Name9" presStyleLbl="parChTrans1D2" presStyleIdx="5" presStyleCnt="6"/>
      <dgm:spPr/>
    </dgm:pt>
    <dgm:pt modelId="{809FF577-5CE1-48D0-8796-BA818BB632B2}" type="pres">
      <dgm:prSet presAssocID="{9E3362BF-7E12-47D3-B45E-18C1B8C3B330}" presName="connTx" presStyleLbl="parChTrans1D2" presStyleIdx="5" presStyleCnt="6"/>
      <dgm:spPr/>
    </dgm:pt>
    <dgm:pt modelId="{66AE0A3D-830F-40EB-B163-E4E8D954607B}" type="pres">
      <dgm:prSet presAssocID="{67F88B2E-4586-403F-9B2D-5F62AEEF9690}" presName="node" presStyleLbl="node1" presStyleIdx="5" presStyleCnt="6">
        <dgm:presLayoutVars>
          <dgm:bulletEnabled val="1"/>
        </dgm:presLayoutVars>
      </dgm:prSet>
      <dgm:spPr/>
    </dgm:pt>
  </dgm:ptLst>
  <dgm:cxnLst>
    <dgm:cxn modelId="{13C44109-4ED3-49C6-9F63-0BF088A6B1AE}" type="presOf" srcId="{F76FB907-746B-44FB-A3D3-DAA57C0DBDEC}" destId="{DC0E73DD-CE9F-4B97-B409-367AA549AC3A}" srcOrd="1" destOrd="0" presId="urn:microsoft.com/office/officeart/2005/8/layout/radial1"/>
    <dgm:cxn modelId="{781D580A-A177-45A3-9CEC-18A8CD204F76}" type="presOf" srcId="{3788CCF7-7BE6-4875-90B0-C40C3E9E2D60}" destId="{419C06C0-963D-4C33-A282-2A1FB1781FCA}" srcOrd="1" destOrd="0" presId="urn:microsoft.com/office/officeart/2005/8/layout/radial1"/>
    <dgm:cxn modelId="{372C9A21-C523-4079-8ABA-F35DE73366D2}" type="presOf" srcId="{86ECA9FB-BA49-43CD-B84B-FC9B4F5BFCCA}" destId="{D02E992E-F6E4-4703-836D-3F79BEE9A4A7}" srcOrd="0" destOrd="0" presId="urn:microsoft.com/office/officeart/2005/8/layout/radial1"/>
    <dgm:cxn modelId="{78869B26-5636-42A8-AD2C-7F52BDE43CD3}" type="presOf" srcId="{1F660E0A-3736-4BC2-81E3-5B0A6F9FB134}" destId="{927B78D8-6869-4A21-B83E-4C0C6D7396B1}" srcOrd="0" destOrd="0" presId="urn:microsoft.com/office/officeart/2005/8/layout/radial1"/>
    <dgm:cxn modelId="{D8C2D728-214F-4025-8155-4C89A65D6D98}" srcId="{26094672-F346-4FFA-88F4-2E752DC946F0}" destId="{BE000071-97F1-4468-8F07-27E2FDF91CC4}" srcOrd="1" destOrd="0" parTransId="{F76FB907-746B-44FB-A3D3-DAA57C0DBDEC}" sibTransId="{2E1FB100-8F2C-4758-8D93-F352030A2530}"/>
    <dgm:cxn modelId="{3B41D52A-33A3-4C4C-996A-F17068092221}" type="presOf" srcId="{67F88B2E-4586-403F-9B2D-5F62AEEF9690}" destId="{66AE0A3D-830F-40EB-B163-E4E8D954607B}" srcOrd="0" destOrd="0" presId="urn:microsoft.com/office/officeart/2005/8/layout/radial1"/>
    <dgm:cxn modelId="{1D8E2F3B-EDE0-4B17-8AA3-0C394F5A855B}" type="presOf" srcId="{F76FB907-746B-44FB-A3D3-DAA57C0DBDEC}" destId="{D94AB98C-95F1-40A3-93FB-80F57DFE4D35}" srcOrd="0" destOrd="0" presId="urn:microsoft.com/office/officeart/2005/8/layout/radial1"/>
    <dgm:cxn modelId="{C64D4260-40F8-4148-99B0-DFCEF7DA65DB}" srcId="{A51F9D10-DC8F-4CF4-8632-EEB7308FB25B}" destId="{26094672-F346-4FFA-88F4-2E752DC946F0}" srcOrd="0" destOrd="0" parTransId="{C8C514F7-32E8-4FDE-9761-9693BADA97A5}" sibTransId="{62017B9A-75A0-4107-9E7E-8816B1F46E0F}"/>
    <dgm:cxn modelId="{777B0A61-896D-40CA-A265-F2756611287E}" type="presOf" srcId="{7D63581A-8146-4F38-A785-0BF871112F37}" destId="{64A2039D-1924-4A1A-BE5C-F0FB3877FDD6}" srcOrd="1" destOrd="0" presId="urn:microsoft.com/office/officeart/2005/8/layout/radial1"/>
    <dgm:cxn modelId="{0B2F7E61-E0CA-4633-8C77-9D2443FB1E85}" type="presOf" srcId="{7D63581A-8146-4F38-A785-0BF871112F37}" destId="{AF0090EF-0EC1-4A38-93EE-D31052F8CB3C}" srcOrd="0" destOrd="0" presId="urn:microsoft.com/office/officeart/2005/8/layout/radial1"/>
    <dgm:cxn modelId="{F6DABD41-5316-457A-BB5E-6EF65BB0ABC0}" type="presOf" srcId="{9E3362BF-7E12-47D3-B45E-18C1B8C3B330}" destId="{809FF577-5CE1-48D0-8796-BA818BB632B2}" srcOrd="1" destOrd="0" presId="urn:microsoft.com/office/officeart/2005/8/layout/radial1"/>
    <dgm:cxn modelId="{AD11C661-718D-425C-8C84-E71A996241E3}" type="presOf" srcId="{BE000071-97F1-4468-8F07-27E2FDF91CC4}" destId="{6EE8CB6A-33C0-4D71-9635-EE5D834CAB24}" srcOrd="0" destOrd="0" presId="urn:microsoft.com/office/officeart/2005/8/layout/radial1"/>
    <dgm:cxn modelId="{52143363-D898-471C-9256-AF502C5D12B7}" type="presOf" srcId="{C7E235EA-30B4-4898-81EF-13D04AC280A6}" destId="{522D23D3-AAE6-438D-B374-AED807F2019F}" srcOrd="0" destOrd="0" presId="urn:microsoft.com/office/officeart/2005/8/layout/radial1"/>
    <dgm:cxn modelId="{22B77764-1F8D-4958-A86F-A5B774F757E6}" srcId="{26094672-F346-4FFA-88F4-2E752DC946F0}" destId="{EDBC0B0A-2C86-4C07-A80B-90D35F15457F}" srcOrd="4" destOrd="0" parTransId="{059E0DAF-38E3-4D16-9232-575562AACEFB}" sibTransId="{2458C558-7371-4DA7-BE83-F4C9E31C0A6D}"/>
    <dgm:cxn modelId="{2D1B8D46-7B7D-416C-A7EB-1E5423381EDF}" type="presOf" srcId="{9E3362BF-7E12-47D3-B45E-18C1B8C3B330}" destId="{875E2A2E-69F2-46CB-8096-D88AEA6FCEBF}" srcOrd="0" destOrd="0" presId="urn:microsoft.com/office/officeart/2005/8/layout/radial1"/>
    <dgm:cxn modelId="{D318286E-C2BA-439A-A86F-EC658461C392}" type="presOf" srcId="{059E0DAF-38E3-4D16-9232-575562AACEFB}" destId="{9053E5E0-2770-4752-984C-A728369E8793}" srcOrd="1" destOrd="0" presId="urn:microsoft.com/office/officeart/2005/8/layout/radial1"/>
    <dgm:cxn modelId="{38B4F37D-3249-4C41-A18B-17B5F68B7669}" srcId="{26094672-F346-4FFA-88F4-2E752DC946F0}" destId="{86ECA9FB-BA49-43CD-B84B-FC9B4F5BFCCA}" srcOrd="2" destOrd="0" parTransId="{7D63581A-8146-4F38-A785-0BF871112F37}" sibTransId="{60563A35-4E79-4ACE-8655-6DC7C97F0D4F}"/>
    <dgm:cxn modelId="{58EB4D8B-690C-4DED-A351-EAD5E3B2145C}" type="presOf" srcId="{8B568EE8-A977-4395-AC30-3E80C5B500EA}" destId="{9A4A8A40-DBE7-4283-BC55-75F46A5B5439}" srcOrd="0" destOrd="0" presId="urn:microsoft.com/office/officeart/2005/8/layout/radial1"/>
    <dgm:cxn modelId="{D0D0CD8D-4A24-4793-AB22-A747B4140768}" type="presOf" srcId="{EDBC0B0A-2C86-4C07-A80B-90D35F15457F}" destId="{9C696DC2-C4B7-4A31-BCC3-F90FB582C81F}" srcOrd="0" destOrd="0" presId="urn:microsoft.com/office/officeart/2005/8/layout/radial1"/>
    <dgm:cxn modelId="{8BC75B92-0FC3-4BD6-BF26-1DAD85F43DD1}" srcId="{26094672-F346-4FFA-88F4-2E752DC946F0}" destId="{C7E235EA-30B4-4898-81EF-13D04AC280A6}" srcOrd="0" destOrd="0" parTransId="{3788CCF7-7BE6-4875-90B0-C40C3E9E2D60}" sibTransId="{4F534738-D8E2-45B3-A7CF-FF0B985E6F14}"/>
    <dgm:cxn modelId="{CD39C3AF-5E29-4A5D-84CA-E1D6EEEFA227}" type="presOf" srcId="{3788CCF7-7BE6-4875-90B0-C40C3E9E2D60}" destId="{EFF73100-C25C-4CE0-AB85-C91BB2A0FD1E}" srcOrd="0" destOrd="0" presId="urn:microsoft.com/office/officeart/2005/8/layout/radial1"/>
    <dgm:cxn modelId="{63708AB3-FAE5-439C-ACAC-4A04ACE40A7D}" srcId="{26094672-F346-4FFA-88F4-2E752DC946F0}" destId="{8B568EE8-A977-4395-AC30-3E80C5B500EA}" srcOrd="3" destOrd="0" parTransId="{1F660E0A-3736-4BC2-81E3-5B0A6F9FB134}" sibTransId="{42E98CF6-A169-4903-8660-7E8F0B14C322}"/>
    <dgm:cxn modelId="{CBA4A1C2-D864-4B4D-83C8-F27FCDC0294D}" type="presOf" srcId="{A51F9D10-DC8F-4CF4-8632-EEB7308FB25B}" destId="{0A73A555-E06A-4A92-A062-0B4DD2CAB8E0}" srcOrd="0" destOrd="0" presId="urn:microsoft.com/office/officeart/2005/8/layout/radial1"/>
    <dgm:cxn modelId="{222D7DC5-BF7A-410A-8A53-24F49BAA66EA}" type="presOf" srcId="{059E0DAF-38E3-4D16-9232-575562AACEFB}" destId="{422B8D3F-A132-4C54-8AE6-FEF0E9BB9A61}" srcOrd="0" destOrd="0" presId="urn:microsoft.com/office/officeart/2005/8/layout/radial1"/>
    <dgm:cxn modelId="{5A1C2AC6-9694-41D8-B5C7-8743BA0769EB}" type="presOf" srcId="{26094672-F346-4FFA-88F4-2E752DC946F0}" destId="{2C402F2C-710D-4717-85DE-EA735BD5A393}" srcOrd="0" destOrd="0" presId="urn:microsoft.com/office/officeart/2005/8/layout/radial1"/>
    <dgm:cxn modelId="{002FEBD3-C50A-4A1C-8531-EAEBA173B381}" srcId="{26094672-F346-4FFA-88F4-2E752DC946F0}" destId="{67F88B2E-4586-403F-9B2D-5F62AEEF9690}" srcOrd="5" destOrd="0" parTransId="{9E3362BF-7E12-47D3-B45E-18C1B8C3B330}" sibTransId="{66D16E92-F6B4-4133-9D22-DC5C6BC94D30}"/>
    <dgm:cxn modelId="{E4741DED-9545-4219-9514-74E2CA6975D3}" type="presOf" srcId="{1F660E0A-3736-4BC2-81E3-5B0A6F9FB134}" destId="{DEFC5199-7CA6-4AD4-B335-E53CE530AA24}" srcOrd="1" destOrd="0" presId="urn:microsoft.com/office/officeart/2005/8/layout/radial1"/>
    <dgm:cxn modelId="{1F4D854A-0039-4835-9D3F-C4F1A97D4DA0}" type="presParOf" srcId="{0A73A555-E06A-4A92-A062-0B4DD2CAB8E0}" destId="{2C402F2C-710D-4717-85DE-EA735BD5A393}" srcOrd="0" destOrd="0" presId="urn:microsoft.com/office/officeart/2005/8/layout/radial1"/>
    <dgm:cxn modelId="{277A6CEA-9F64-4437-9FE0-0C42AE6D504F}" type="presParOf" srcId="{0A73A555-E06A-4A92-A062-0B4DD2CAB8E0}" destId="{EFF73100-C25C-4CE0-AB85-C91BB2A0FD1E}" srcOrd="1" destOrd="0" presId="urn:microsoft.com/office/officeart/2005/8/layout/radial1"/>
    <dgm:cxn modelId="{054C983D-DFD4-418D-8359-B8974DA24328}" type="presParOf" srcId="{EFF73100-C25C-4CE0-AB85-C91BB2A0FD1E}" destId="{419C06C0-963D-4C33-A282-2A1FB1781FCA}" srcOrd="0" destOrd="0" presId="urn:microsoft.com/office/officeart/2005/8/layout/radial1"/>
    <dgm:cxn modelId="{F36442C1-581D-41F1-A998-C3B5C4D55FA9}" type="presParOf" srcId="{0A73A555-E06A-4A92-A062-0B4DD2CAB8E0}" destId="{522D23D3-AAE6-438D-B374-AED807F2019F}" srcOrd="2" destOrd="0" presId="urn:microsoft.com/office/officeart/2005/8/layout/radial1"/>
    <dgm:cxn modelId="{90D5B9CA-C998-4165-A946-50FD058A1197}" type="presParOf" srcId="{0A73A555-E06A-4A92-A062-0B4DD2CAB8E0}" destId="{D94AB98C-95F1-40A3-93FB-80F57DFE4D35}" srcOrd="3" destOrd="0" presId="urn:microsoft.com/office/officeart/2005/8/layout/radial1"/>
    <dgm:cxn modelId="{188B02DD-4D47-48BD-ADBA-00B9954F6888}" type="presParOf" srcId="{D94AB98C-95F1-40A3-93FB-80F57DFE4D35}" destId="{DC0E73DD-CE9F-4B97-B409-367AA549AC3A}" srcOrd="0" destOrd="0" presId="urn:microsoft.com/office/officeart/2005/8/layout/radial1"/>
    <dgm:cxn modelId="{5FCD608F-706B-4AF8-ACDD-82B2C4E77397}" type="presParOf" srcId="{0A73A555-E06A-4A92-A062-0B4DD2CAB8E0}" destId="{6EE8CB6A-33C0-4D71-9635-EE5D834CAB24}" srcOrd="4" destOrd="0" presId="urn:microsoft.com/office/officeart/2005/8/layout/radial1"/>
    <dgm:cxn modelId="{7069CAB2-EEB1-406C-8DA1-F2F2AB14737B}" type="presParOf" srcId="{0A73A555-E06A-4A92-A062-0B4DD2CAB8E0}" destId="{AF0090EF-0EC1-4A38-93EE-D31052F8CB3C}" srcOrd="5" destOrd="0" presId="urn:microsoft.com/office/officeart/2005/8/layout/radial1"/>
    <dgm:cxn modelId="{93A897EE-3886-470A-A9AD-6ABABCCF279E}" type="presParOf" srcId="{AF0090EF-0EC1-4A38-93EE-D31052F8CB3C}" destId="{64A2039D-1924-4A1A-BE5C-F0FB3877FDD6}" srcOrd="0" destOrd="0" presId="urn:microsoft.com/office/officeart/2005/8/layout/radial1"/>
    <dgm:cxn modelId="{22066FD0-74D2-4512-82E6-8E15A00C442A}" type="presParOf" srcId="{0A73A555-E06A-4A92-A062-0B4DD2CAB8E0}" destId="{D02E992E-F6E4-4703-836D-3F79BEE9A4A7}" srcOrd="6" destOrd="0" presId="urn:microsoft.com/office/officeart/2005/8/layout/radial1"/>
    <dgm:cxn modelId="{F5EF2189-0D30-486A-AA37-F6B73ABBB34D}" type="presParOf" srcId="{0A73A555-E06A-4A92-A062-0B4DD2CAB8E0}" destId="{927B78D8-6869-4A21-B83E-4C0C6D7396B1}" srcOrd="7" destOrd="0" presId="urn:microsoft.com/office/officeart/2005/8/layout/radial1"/>
    <dgm:cxn modelId="{5505C0B5-A666-4F93-8F82-3A2D33DF6C3C}" type="presParOf" srcId="{927B78D8-6869-4A21-B83E-4C0C6D7396B1}" destId="{DEFC5199-7CA6-4AD4-B335-E53CE530AA24}" srcOrd="0" destOrd="0" presId="urn:microsoft.com/office/officeart/2005/8/layout/radial1"/>
    <dgm:cxn modelId="{FEF8709E-0948-450E-A4F9-B98E192B1B93}" type="presParOf" srcId="{0A73A555-E06A-4A92-A062-0B4DD2CAB8E0}" destId="{9A4A8A40-DBE7-4283-BC55-75F46A5B5439}" srcOrd="8" destOrd="0" presId="urn:microsoft.com/office/officeart/2005/8/layout/radial1"/>
    <dgm:cxn modelId="{2CB22058-C96D-480E-83C5-A862972638DC}" type="presParOf" srcId="{0A73A555-E06A-4A92-A062-0B4DD2CAB8E0}" destId="{422B8D3F-A132-4C54-8AE6-FEF0E9BB9A61}" srcOrd="9" destOrd="0" presId="urn:microsoft.com/office/officeart/2005/8/layout/radial1"/>
    <dgm:cxn modelId="{1471FEB7-B20D-472D-94AC-B29E2C4D5565}" type="presParOf" srcId="{422B8D3F-A132-4C54-8AE6-FEF0E9BB9A61}" destId="{9053E5E0-2770-4752-984C-A728369E8793}" srcOrd="0" destOrd="0" presId="urn:microsoft.com/office/officeart/2005/8/layout/radial1"/>
    <dgm:cxn modelId="{C121F9BB-1D30-430A-A51F-3E2045610193}" type="presParOf" srcId="{0A73A555-E06A-4A92-A062-0B4DD2CAB8E0}" destId="{9C696DC2-C4B7-4A31-BCC3-F90FB582C81F}" srcOrd="10" destOrd="0" presId="urn:microsoft.com/office/officeart/2005/8/layout/radial1"/>
    <dgm:cxn modelId="{B38F6323-8CE0-4CCC-96C5-9AB8173D2495}" type="presParOf" srcId="{0A73A555-E06A-4A92-A062-0B4DD2CAB8E0}" destId="{875E2A2E-69F2-46CB-8096-D88AEA6FCEBF}" srcOrd="11" destOrd="0" presId="urn:microsoft.com/office/officeart/2005/8/layout/radial1"/>
    <dgm:cxn modelId="{186AB774-40AA-434E-8D7B-5077EC94F946}" type="presParOf" srcId="{875E2A2E-69F2-46CB-8096-D88AEA6FCEBF}" destId="{809FF577-5CE1-48D0-8796-BA818BB632B2}" srcOrd="0" destOrd="0" presId="urn:microsoft.com/office/officeart/2005/8/layout/radial1"/>
    <dgm:cxn modelId="{003FE065-33F3-43C4-8B20-D1498F50A5CF}" type="presParOf" srcId="{0A73A555-E06A-4A92-A062-0B4DD2CAB8E0}" destId="{66AE0A3D-830F-40EB-B163-E4E8D954607B}"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1F9D10-DC8F-4CF4-8632-EEB7308FB25B}" type="doc">
      <dgm:prSet loTypeId="urn:microsoft.com/office/officeart/2005/8/layout/radial1" loCatId="cycle" qsTypeId="urn:microsoft.com/office/officeart/2005/8/quickstyle/3d1" qsCatId="3D" csTypeId="urn:microsoft.com/office/officeart/2005/8/colors/accent1_2" csCatId="accent1" phldr="1"/>
      <dgm:spPr>
        <a:scene3d>
          <a:camera prst="isometricOffAxis1Top"/>
          <a:lightRig rig="threePt" dir="t"/>
        </a:scene3d>
      </dgm:spPr>
      <dgm:t>
        <a:bodyPr/>
        <a:lstStyle/>
        <a:p>
          <a:endParaRPr lang="en-US"/>
        </a:p>
      </dgm:t>
    </dgm:pt>
    <dgm:pt modelId="{26094672-F346-4FFA-88F4-2E752DC946F0}">
      <dgm:prSet phldrT="[Text]"/>
      <dgm:spPr/>
      <dgm:t>
        <a:bodyPr/>
        <a:lstStyle/>
        <a:p>
          <a:r>
            <a:rPr lang="en-US" b="1" dirty="0"/>
            <a:t>Data Group</a:t>
          </a:r>
        </a:p>
      </dgm:t>
    </dgm:pt>
    <dgm:pt modelId="{C8C514F7-32E8-4FDE-9761-9693BADA97A5}" type="parTrans" cxnId="{C64D4260-40F8-4148-99B0-DFCEF7DA65DB}">
      <dgm:prSet/>
      <dgm:spPr/>
      <dgm:t>
        <a:bodyPr/>
        <a:lstStyle/>
        <a:p>
          <a:endParaRPr lang="en-US"/>
        </a:p>
      </dgm:t>
    </dgm:pt>
    <dgm:pt modelId="{62017B9A-75A0-4107-9E7E-8816B1F46E0F}" type="sibTrans" cxnId="{C64D4260-40F8-4148-99B0-DFCEF7DA65DB}">
      <dgm:prSet/>
      <dgm:spPr/>
      <dgm:t>
        <a:bodyPr/>
        <a:lstStyle/>
        <a:p>
          <a:endParaRPr lang="en-US"/>
        </a:p>
      </dgm:t>
    </dgm:pt>
    <dgm:pt modelId="{C7E235EA-30B4-4898-81EF-13D04AC280A6}">
      <dgm:prSet phldrT="[Text]"/>
      <dgm:spPr/>
      <dgm:t>
        <a:bodyPr/>
        <a:lstStyle/>
        <a:p>
          <a:r>
            <a:rPr lang="en-US" dirty="0"/>
            <a:t>Commission</a:t>
          </a:r>
        </a:p>
      </dgm:t>
    </dgm:pt>
    <dgm:pt modelId="{3788CCF7-7BE6-4875-90B0-C40C3E9E2D60}" type="parTrans" cxnId="{8BC75B92-0FC3-4BD6-BF26-1DAD85F43DD1}">
      <dgm:prSet/>
      <dgm:spPr/>
      <dgm:t>
        <a:bodyPr/>
        <a:lstStyle/>
        <a:p>
          <a:endParaRPr lang="en-US"/>
        </a:p>
      </dgm:t>
    </dgm:pt>
    <dgm:pt modelId="{4F534738-D8E2-45B3-A7CF-FF0B985E6F14}" type="sibTrans" cxnId="{8BC75B92-0FC3-4BD6-BF26-1DAD85F43DD1}">
      <dgm:prSet/>
      <dgm:spPr/>
      <dgm:t>
        <a:bodyPr/>
        <a:lstStyle/>
        <a:p>
          <a:endParaRPr lang="en-US"/>
        </a:p>
      </dgm:t>
    </dgm:pt>
    <dgm:pt modelId="{BE000071-97F1-4468-8F07-27E2FDF91CC4}">
      <dgm:prSet phldrT="[Text]"/>
      <dgm:spPr/>
      <dgm:t>
        <a:bodyPr/>
        <a:lstStyle/>
        <a:p>
          <a:r>
            <a:rPr lang="en-US" dirty="0"/>
            <a:t>Qualification</a:t>
          </a:r>
        </a:p>
        <a:p>
          <a:r>
            <a:rPr lang="en-US" dirty="0"/>
            <a:t>Validation</a:t>
          </a:r>
        </a:p>
      </dgm:t>
    </dgm:pt>
    <dgm:pt modelId="{F76FB907-746B-44FB-A3D3-DAA57C0DBDEC}" type="parTrans" cxnId="{D8C2D728-214F-4025-8155-4C89A65D6D98}">
      <dgm:prSet/>
      <dgm:spPr/>
      <dgm:t>
        <a:bodyPr/>
        <a:lstStyle/>
        <a:p>
          <a:endParaRPr lang="en-US"/>
        </a:p>
      </dgm:t>
    </dgm:pt>
    <dgm:pt modelId="{2E1FB100-8F2C-4758-8D93-F352030A2530}" type="sibTrans" cxnId="{D8C2D728-214F-4025-8155-4C89A65D6D98}">
      <dgm:prSet/>
      <dgm:spPr/>
      <dgm:t>
        <a:bodyPr/>
        <a:lstStyle/>
        <a:p>
          <a:endParaRPr lang="en-US"/>
        </a:p>
      </dgm:t>
    </dgm:pt>
    <dgm:pt modelId="{86ECA9FB-BA49-43CD-B84B-FC9B4F5BFCCA}">
      <dgm:prSet phldrT="[Text]"/>
      <dgm:spPr/>
      <dgm:t>
        <a:bodyPr/>
        <a:lstStyle/>
        <a:p>
          <a:r>
            <a:rPr lang="en-US" dirty="0"/>
            <a:t>Maintenance</a:t>
          </a:r>
        </a:p>
      </dgm:t>
    </dgm:pt>
    <dgm:pt modelId="{7D63581A-8146-4F38-A785-0BF871112F37}" type="parTrans" cxnId="{38B4F37D-3249-4C41-A18B-17B5F68B7669}">
      <dgm:prSet/>
      <dgm:spPr/>
      <dgm:t>
        <a:bodyPr/>
        <a:lstStyle/>
        <a:p>
          <a:endParaRPr lang="en-US"/>
        </a:p>
      </dgm:t>
    </dgm:pt>
    <dgm:pt modelId="{60563A35-4E79-4ACE-8655-6DC7C97F0D4F}" type="sibTrans" cxnId="{38B4F37D-3249-4C41-A18B-17B5F68B7669}">
      <dgm:prSet/>
      <dgm:spPr/>
      <dgm:t>
        <a:bodyPr/>
        <a:lstStyle/>
        <a:p>
          <a:endParaRPr lang="en-US"/>
        </a:p>
      </dgm:t>
    </dgm:pt>
    <dgm:pt modelId="{8B568EE8-A977-4395-AC30-3E80C5B500EA}">
      <dgm:prSet phldrT="[Text]"/>
      <dgm:spPr/>
      <dgm:t>
        <a:bodyPr/>
        <a:lstStyle/>
        <a:p>
          <a:r>
            <a:rPr lang="en-US" dirty="0"/>
            <a:t>Calibration</a:t>
          </a:r>
        </a:p>
      </dgm:t>
    </dgm:pt>
    <dgm:pt modelId="{1F660E0A-3736-4BC2-81E3-5B0A6F9FB134}" type="parTrans" cxnId="{63708AB3-FAE5-439C-ACAC-4A04ACE40A7D}">
      <dgm:prSet/>
      <dgm:spPr/>
      <dgm:t>
        <a:bodyPr/>
        <a:lstStyle/>
        <a:p>
          <a:endParaRPr lang="en-US"/>
        </a:p>
      </dgm:t>
    </dgm:pt>
    <dgm:pt modelId="{42E98CF6-A169-4903-8660-7E8F0B14C322}" type="sibTrans" cxnId="{63708AB3-FAE5-439C-ACAC-4A04ACE40A7D}">
      <dgm:prSet/>
      <dgm:spPr/>
      <dgm:t>
        <a:bodyPr/>
        <a:lstStyle/>
        <a:p>
          <a:endParaRPr lang="en-US"/>
        </a:p>
      </dgm:t>
    </dgm:pt>
    <dgm:pt modelId="{EDBC0B0A-2C86-4C07-A80B-90D35F15457F}">
      <dgm:prSet phldrT="[Text]"/>
      <dgm:spPr/>
      <dgm:t>
        <a:bodyPr/>
        <a:lstStyle/>
        <a:p>
          <a:r>
            <a:rPr lang="en-US" dirty="0"/>
            <a:t>Inventory</a:t>
          </a:r>
        </a:p>
      </dgm:t>
    </dgm:pt>
    <dgm:pt modelId="{059E0DAF-38E3-4D16-9232-575562AACEFB}" type="parTrans" cxnId="{22B77764-1F8D-4958-A86F-A5B774F757E6}">
      <dgm:prSet/>
      <dgm:spPr/>
      <dgm:t>
        <a:bodyPr/>
        <a:lstStyle/>
        <a:p>
          <a:endParaRPr lang="en-US"/>
        </a:p>
      </dgm:t>
    </dgm:pt>
    <dgm:pt modelId="{2458C558-7371-4DA7-BE83-F4C9E31C0A6D}" type="sibTrans" cxnId="{22B77764-1F8D-4958-A86F-A5B774F757E6}">
      <dgm:prSet/>
      <dgm:spPr/>
      <dgm:t>
        <a:bodyPr/>
        <a:lstStyle/>
        <a:p>
          <a:endParaRPr lang="en-US"/>
        </a:p>
      </dgm:t>
    </dgm:pt>
    <dgm:pt modelId="{67F88B2E-4586-403F-9B2D-5F62AEEF9690}">
      <dgm:prSet phldrT="[Text]"/>
      <dgm:spPr/>
      <dgm:t>
        <a:bodyPr/>
        <a:lstStyle/>
        <a:p>
          <a:r>
            <a:rPr lang="en-US" dirty="0"/>
            <a:t>CMMS</a:t>
          </a:r>
        </a:p>
      </dgm:t>
    </dgm:pt>
    <dgm:pt modelId="{9E3362BF-7E12-47D3-B45E-18C1B8C3B330}" type="parTrans" cxnId="{002FEBD3-C50A-4A1C-8531-EAEBA173B381}">
      <dgm:prSet/>
      <dgm:spPr/>
      <dgm:t>
        <a:bodyPr/>
        <a:lstStyle/>
        <a:p>
          <a:endParaRPr lang="en-US"/>
        </a:p>
      </dgm:t>
    </dgm:pt>
    <dgm:pt modelId="{66D16E92-F6B4-4133-9D22-DC5C6BC94D30}" type="sibTrans" cxnId="{002FEBD3-C50A-4A1C-8531-EAEBA173B381}">
      <dgm:prSet/>
      <dgm:spPr/>
      <dgm:t>
        <a:bodyPr/>
        <a:lstStyle/>
        <a:p>
          <a:endParaRPr lang="en-US"/>
        </a:p>
      </dgm:t>
    </dgm:pt>
    <dgm:pt modelId="{0A73A555-E06A-4A92-A062-0B4DD2CAB8E0}" type="pres">
      <dgm:prSet presAssocID="{A51F9D10-DC8F-4CF4-8632-EEB7308FB25B}" presName="cycle" presStyleCnt="0">
        <dgm:presLayoutVars>
          <dgm:chMax val="1"/>
          <dgm:dir/>
          <dgm:animLvl val="ctr"/>
          <dgm:resizeHandles val="exact"/>
        </dgm:presLayoutVars>
      </dgm:prSet>
      <dgm:spPr/>
    </dgm:pt>
    <dgm:pt modelId="{2C402F2C-710D-4717-85DE-EA735BD5A393}" type="pres">
      <dgm:prSet presAssocID="{26094672-F346-4FFA-88F4-2E752DC946F0}" presName="centerShape" presStyleLbl="node0" presStyleIdx="0" presStyleCnt="1"/>
      <dgm:spPr/>
    </dgm:pt>
    <dgm:pt modelId="{EFF73100-C25C-4CE0-AB85-C91BB2A0FD1E}" type="pres">
      <dgm:prSet presAssocID="{3788CCF7-7BE6-4875-90B0-C40C3E9E2D60}" presName="Name9" presStyleLbl="parChTrans1D2" presStyleIdx="0" presStyleCnt="6"/>
      <dgm:spPr/>
    </dgm:pt>
    <dgm:pt modelId="{419C06C0-963D-4C33-A282-2A1FB1781FCA}" type="pres">
      <dgm:prSet presAssocID="{3788CCF7-7BE6-4875-90B0-C40C3E9E2D60}" presName="connTx" presStyleLbl="parChTrans1D2" presStyleIdx="0" presStyleCnt="6"/>
      <dgm:spPr/>
    </dgm:pt>
    <dgm:pt modelId="{522D23D3-AAE6-438D-B374-AED807F2019F}" type="pres">
      <dgm:prSet presAssocID="{C7E235EA-30B4-4898-81EF-13D04AC280A6}" presName="node" presStyleLbl="node1" presStyleIdx="0" presStyleCnt="6">
        <dgm:presLayoutVars>
          <dgm:bulletEnabled val="1"/>
        </dgm:presLayoutVars>
      </dgm:prSet>
      <dgm:spPr/>
    </dgm:pt>
    <dgm:pt modelId="{D94AB98C-95F1-40A3-93FB-80F57DFE4D35}" type="pres">
      <dgm:prSet presAssocID="{F76FB907-746B-44FB-A3D3-DAA57C0DBDEC}" presName="Name9" presStyleLbl="parChTrans1D2" presStyleIdx="1" presStyleCnt="6"/>
      <dgm:spPr/>
    </dgm:pt>
    <dgm:pt modelId="{DC0E73DD-CE9F-4B97-B409-367AA549AC3A}" type="pres">
      <dgm:prSet presAssocID="{F76FB907-746B-44FB-A3D3-DAA57C0DBDEC}" presName="connTx" presStyleLbl="parChTrans1D2" presStyleIdx="1" presStyleCnt="6"/>
      <dgm:spPr/>
    </dgm:pt>
    <dgm:pt modelId="{6EE8CB6A-33C0-4D71-9635-EE5D834CAB24}" type="pres">
      <dgm:prSet presAssocID="{BE000071-97F1-4468-8F07-27E2FDF91CC4}" presName="node" presStyleLbl="node1" presStyleIdx="1" presStyleCnt="6">
        <dgm:presLayoutVars>
          <dgm:bulletEnabled val="1"/>
        </dgm:presLayoutVars>
      </dgm:prSet>
      <dgm:spPr/>
    </dgm:pt>
    <dgm:pt modelId="{AF0090EF-0EC1-4A38-93EE-D31052F8CB3C}" type="pres">
      <dgm:prSet presAssocID="{7D63581A-8146-4F38-A785-0BF871112F37}" presName="Name9" presStyleLbl="parChTrans1D2" presStyleIdx="2" presStyleCnt="6"/>
      <dgm:spPr/>
    </dgm:pt>
    <dgm:pt modelId="{64A2039D-1924-4A1A-BE5C-F0FB3877FDD6}" type="pres">
      <dgm:prSet presAssocID="{7D63581A-8146-4F38-A785-0BF871112F37}" presName="connTx" presStyleLbl="parChTrans1D2" presStyleIdx="2" presStyleCnt="6"/>
      <dgm:spPr/>
    </dgm:pt>
    <dgm:pt modelId="{D02E992E-F6E4-4703-836D-3F79BEE9A4A7}" type="pres">
      <dgm:prSet presAssocID="{86ECA9FB-BA49-43CD-B84B-FC9B4F5BFCCA}" presName="node" presStyleLbl="node1" presStyleIdx="2" presStyleCnt="6">
        <dgm:presLayoutVars>
          <dgm:bulletEnabled val="1"/>
        </dgm:presLayoutVars>
      </dgm:prSet>
      <dgm:spPr/>
    </dgm:pt>
    <dgm:pt modelId="{927B78D8-6869-4A21-B83E-4C0C6D7396B1}" type="pres">
      <dgm:prSet presAssocID="{1F660E0A-3736-4BC2-81E3-5B0A6F9FB134}" presName="Name9" presStyleLbl="parChTrans1D2" presStyleIdx="3" presStyleCnt="6"/>
      <dgm:spPr/>
    </dgm:pt>
    <dgm:pt modelId="{DEFC5199-7CA6-4AD4-B335-E53CE530AA24}" type="pres">
      <dgm:prSet presAssocID="{1F660E0A-3736-4BC2-81E3-5B0A6F9FB134}" presName="connTx" presStyleLbl="parChTrans1D2" presStyleIdx="3" presStyleCnt="6"/>
      <dgm:spPr/>
    </dgm:pt>
    <dgm:pt modelId="{9A4A8A40-DBE7-4283-BC55-75F46A5B5439}" type="pres">
      <dgm:prSet presAssocID="{8B568EE8-A977-4395-AC30-3E80C5B500EA}" presName="node" presStyleLbl="node1" presStyleIdx="3" presStyleCnt="6">
        <dgm:presLayoutVars>
          <dgm:bulletEnabled val="1"/>
        </dgm:presLayoutVars>
      </dgm:prSet>
      <dgm:spPr/>
    </dgm:pt>
    <dgm:pt modelId="{422B8D3F-A132-4C54-8AE6-FEF0E9BB9A61}" type="pres">
      <dgm:prSet presAssocID="{059E0DAF-38E3-4D16-9232-575562AACEFB}" presName="Name9" presStyleLbl="parChTrans1D2" presStyleIdx="4" presStyleCnt="6"/>
      <dgm:spPr/>
    </dgm:pt>
    <dgm:pt modelId="{9053E5E0-2770-4752-984C-A728369E8793}" type="pres">
      <dgm:prSet presAssocID="{059E0DAF-38E3-4D16-9232-575562AACEFB}" presName="connTx" presStyleLbl="parChTrans1D2" presStyleIdx="4" presStyleCnt="6"/>
      <dgm:spPr/>
    </dgm:pt>
    <dgm:pt modelId="{9C696DC2-C4B7-4A31-BCC3-F90FB582C81F}" type="pres">
      <dgm:prSet presAssocID="{EDBC0B0A-2C86-4C07-A80B-90D35F15457F}" presName="node" presStyleLbl="node1" presStyleIdx="4" presStyleCnt="6">
        <dgm:presLayoutVars>
          <dgm:bulletEnabled val="1"/>
        </dgm:presLayoutVars>
      </dgm:prSet>
      <dgm:spPr/>
    </dgm:pt>
    <dgm:pt modelId="{875E2A2E-69F2-46CB-8096-D88AEA6FCEBF}" type="pres">
      <dgm:prSet presAssocID="{9E3362BF-7E12-47D3-B45E-18C1B8C3B330}" presName="Name9" presStyleLbl="parChTrans1D2" presStyleIdx="5" presStyleCnt="6"/>
      <dgm:spPr/>
    </dgm:pt>
    <dgm:pt modelId="{809FF577-5CE1-48D0-8796-BA818BB632B2}" type="pres">
      <dgm:prSet presAssocID="{9E3362BF-7E12-47D3-B45E-18C1B8C3B330}" presName="connTx" presStyleLbl="parChTrans1D2" presStyleIdx="5" presStyleCnt="6"/>
      <dgm:spPr/>
    </dgm:pt>
    <dgm:pt modelId="{66AE0A3D-830F-40EB-B163-E4E8D954607B}" type="pres">
      <dgm:prSet presAssocID="{67F88B2E-4586-403F-9B2D-5F62AEEF9690}" presName="node" presStyleLbl="node1" presStyleIdx="5" presStyleCnt="6">
        <dgm:presLayoutVars>
          <dgm:bulletEnabled val="1"/>
        </dgm:presLayoutVars>
      </dgm:prSet>
      <dgm:spPr/>
    </dgm:pt>
  </dgm:ptLst>
  <dgm:cxnLst>
    <dgm:cxn modelId="{13C44109-4ED3-49C6-9F63-0BF088A6B1AE}" type="presOf" srcId="{F76FB907-746B-44FB-A3D3-DAA57C0DBDEC}" destId="{DC0E73DD-CE9F-4B97-B409-367AA549AC3A}" srcOrd="1" destOrd="0" presId="urn:microsoft.com/office/officeart/2005/8/layout/radial1"/>
    <dgm:cxn modelId="{781D580A-A177-45A3-9CEC-18A8CD204F76}" type="presOf" srcId="{3788CCF7-7BE6-4875-90B0-C40C3E9E2D60}" destId="{419C06C0-963D-4C33-A282-2A1FB1781FCA}" srcOrd="1" destOrd="0" presId="urn:microsoft.com/office/officeart/2005/8/layout/radial1"/>
    <dgm:cxn modelId="{372C9A21-C523-4079-8ABA-F35DE73366D2}" type="presOf" srcId="{86ECA9FB-BA49-43CD-B84B-FC9B4F5BFCCA}" destId="{D02E992E-F6E4-4703-836D-3F79BEE9A4A7}" srcOrd="0" destOrd="0" presId="urn:microsoft.com/office/officeart/2005/8/layout/radial1"/>
    <dgm:cxn modelId="{78869B26-5636-42A8-AD2C-7F52BDE43CD3}" type="presOf" srcId="{1F660E0A-3736-4BC2-81E3-5B0A6F9FB134}" destId="{927B78D8-6869-4A21-B83E-4C0C6D7396B1}" srcOrd="0" destOrd="0" presId="urn:microsoft.com/office/officeart/2005/8/layout/radial1"/>
    <dgm:cxn modelId="{D8C2D728-214F-4025-8155-4C89A65D6D98}" srcId="{26094672-F346-4FFA-88F4-2E752DC946F0}" destId="{BE000071-97F1-4468-8F07-27E2FDF91CC4}" srcOrd="1" destOrd="0" parTransId="{F76FB907-746B-44FB-A3D3-DAA57C0DBDEC}" sibTransId="{2E1FB100-8F2C-4758-8D93-F352030A2530}"/>
    <dgm:cxn modelId="{3B41D52A-33A3-4C4C-996A-F17068092221}" type="presOf" srcId="{67F88B2E-4586-403F-9B2D-5F62AEEF9690}" destId="{66AE0A3D-830F-40EB-B163-E4E8D954607B}" srcOrd="0" destOrd="0" presId="urn:microsoft.com/office/officeart/2005/8/layout/radial1"/>
    <dgm:cxn modelId="{1D8E2F3B-EDE0-4B17-8AA3-0C394F5A855B}" type="presOf" srcId="{F76FB907-746B-44FB-A3D3-DAA57C0DBDEC}" destId="{D94AB98C-95F1-40A3-93FB-80F57DFE4D35}" srcOrd="0" destOrd="0" presId="urn:microsoft.com/office/officeart/2005/8/layout/radial1"/>
    <dgm:cxn modelId="{C64D4260-40F8-4148-99B0-DFCEF7DA65DB}" srcId="{A51F9D10-DC8F-4CF4-8632-EEB7308FB25B}" destId="{26094672-F346-4FFA-88F4-2E752DC946F0}" srcOrd="0" destOrd="0" parTransId="{C8C514F7-32E8-4FDE-9761-9693BADA97A5}" sibTransId="{62017B9A-75A0-4107-9E7E-8816B1F46E0F}"/>
    <dgm:cxn modelId="{777B0A61-896D-40CA-A265-F2756611287E}" type="presOf" srcId="{7D63581A-8146-4F38-A785-0BF871112F37}" destId="{64A2039D-1924-4A1A-BE5C-F0FB3877FDD6}" srcOrd="1" destOrd="0" presId="urn:microsoft.com/office/officeart/2005/8/layout/radial1"/>
    <dgm:cxn modelId="{0B2F7E61-E0CA-4633-8C77-9D2443FB1E85}" type="presOf" srcId="{7D63581A-8146-4F38-A785-0BF871112F37}" destId="{AF0090EF-0EC1-4A38-93EE-D31052F8CB3C}" srcOrd="0" destOrd="0" presId="urn:microsoft.com/office/officeart/2005/8/layout/radial1"/>
    <dgm:cxn modelId="{F6DABD41-5316-457A-BB5E-6EF65BB0ABC0}" type="presOf" srcId="{9E3362BF-7E12-47D3-B45E-18C1B8C3B330}" destId="{809FF577-5CE1-48D0-8796-BA818BB632B2}" srcOrd="1" destOrd="0" presId="urn:microsoft.com/office/officeart/2005/8/layout/radial1"/>
    <dgm:cxn modelId="{AD11C661-718D-425C-8C84-E71A996241E3}" type="presOf" srcId="{BE000071-97F1-4468-8F07-27E2FDF91CC4}" destId="{6EE8CB6A-33C0-4D71-9635-EE5D834CAB24}" srcOrd="0" destOrd="0" presId="urn:microsoft.com/office/officeart/2005/8/layout/radial1"/>
    <dgm:cxn modelId="{52143363-D898-471C-9256-AF502C5D12B7}" type="presOf" srcId="{C7E235EA-30B4-4898-81EF-13D04AC280A6}" destId="{522D23D3-AAE6-438D-B374-AED807F2019F}" srcOrd="0" destOrd="0" presId="urn:microsoft.com/office/officeart/2005/8/layout/radial1"/>
    <dgm:cxn modelId="{22B77764-1F8D-4958-A86F-A5B774F757E6}" srcId="{26094672-F346-4FFA-88F4-2E752DC946F0}" destId="{EDBC0B0A-2C86-4C07-A80B-90D35F15457F}" srcOrd="4" destOrd="0" parTransId="{059E0DAF-38E3-4D16-9232-575562AACEFB}" sibTransId="{2458C558-7371-4DA7-BE83-F4C9E31C0A6D}"/>
    <dgm:cxn modelId="{2D1B8D46-7B7D-416C-A7EB-1E5423381EDF}" type="presOf" srcId="{9E3362BF-7E12-47D3-B45E-18C1B8C3B330}" destId="{875E2A2E-69F2-46CB-8096-D88AEA6FCEBF}" srcOrd="0" destOrd="0" presId="urn:microsoft.com/office/officeart/2005/8/layout/radial1"/>
    <dgm:cxn modelId="{D318286E-C2BA-439A-A86F-EC658461C392}" type="presOf" srcId="{059E0DAF-38E3-4D16-9232-575562AACEFB}" destId="{9053E5E0-2770-4752-984C-A728369E8793}" srcOrd="1" destOrd="0" presId="urn:microsoft.com/office/officeart/2005/8/layout/radial1"/>
    <dgm:cxn modelId="{38B4F37D-3249-4C41-A18B-17B5F68B7669}" srcId="{26094672-F346-4FFA-88F4-2E752DC946F0}" destId="{86ECA9FB-BA49-43CD-B84B-FC9B4F5BFCCA}" srcOrd="2" destOrd="0" parTransId="{7D63581A-8146-4F38-A785-0BF871112F37}" sibTransId="{60563A35-4E79-4ACE-8655-6DC7C97F0D4F}"/>
    <dgm:cxn modelId="{58EB4D8B-690C-4DED-A351-EAD5E3B2145C}" type="presOf" srcId="{8B568EE8-A977-4395-AC30-3E80C5B500EA}" destId="{9A4A8A40-DBE7-4283-BC55-75F46A5B5439}" srcOrd="0" destOrd="0" presId="urn:microsoft.com/office/officeart/2005/8/layout/radial1"/>
    <dgm:cxn modelId="{D0D0CD8D-4A24-4793-AB22-A747B4140768}" type="presOf" srcId="{EDBC0B0A-2C86-4C07-A80B-90D35F15457F}" destId="{9C696DC2-C4B7-4A31-BCC3-F90FB582C81F}" srcOrd="0" destOrd="0" presId="urn:microsoft.com/office/officeart/2005/8/layout/radial1"/>
    <dgm:cxn modelId="{8BC75B92-0FC3-4BD6-BF26-1DAD85F43DD1}" srcId="{26094672-F346-4FFA-88F4-2E752DC946F0}" destId="{C7E235EA-30B4-4898-81EF-13D04AC280A6}" srcOrd="0" destOrd="0" parTransId="{3788CCF7-7BE6-4875-90B0-C40C3E9E2D60}" sibTransId="{4F534738-D8E2-45B3-A7CF-FF0B985E6F14}"/>
    <dgm:cxn modelId="{CD39C3AF-5E29-4A5D-84CA-E1D6EEEFA227}" type="presOf" srcId="{3788CCF7-7BE6-4875-90B0-C40C3E9E2D60}" destId="{EFF73100-C25C-4CE0-AB85-C91BB2A0FD1E}" srcOrd="0" destOrd="0" presId="urn:microsoft.com/office/officeart/2005/8/layout/radial1"/>
    <dgm:cxn modelId="{63708AB3-FAE5-439C-ACAC-4A04ACE40A7D}" srcId="{26094672-F346-4FFA-88F4-2E752DC946F0}" destId="{8B568EE8-A977-4395-AC30-3E80C5B500EA}" srcOrd="3" destOrd="0" parTransId="{1F660E0A-3736-4BC2-81E3-5B0A6F9FB134}" sibTransId="{42E98CF6-A169-4903-8660-7E8F0B14C322}"/>
    <dgm:cxn modelId="{CBA4A1C2-D864-4B4D-83C8-F27FCDC0294D}" type="presOf" srcId="{A51F9D10-DC8F-4CF4-8632-EEB7308FB25B}" destId="{0A73A555-E06A-4A92-A062-0B4DD2CAB8E0}" srcOrd="0" destOrd="0" presId="urn:microsoft.com/office/officeart/2005/8/layout/radial1"/>
    <dgm:cxn modelId="{222D7DC5-BF7A-410A-8A53-24F49BAA66EA}" type="presOf" srcId="{059E0DAF-38E3-4D16-9232-575562AACEFB}" destId="{422B8D3F-A132-4C54-8AE6-FEF0E9BB9A61}" srcOrd="0" destOrd="0" presId="urn:microsoft.com/office/officeart/2005/8/layout/radial1"/>
    <dgm:cxn modelId="{5A1C2AC6-9694-41D8-B5C7-8743BA0769EB}" type="presOf" srcId="{26094672-F346-4FFA-88F4-2E752DC946F0}" destId="{2C402F2C-710D-4717-85DE-EA735BD5A393}" srcOrd="0" destOrd="0" presId="urn:microsoft.com/office/officeart/2005/8/layout/radial1"/>
    <dgm:cxn modelId="{002FEBD3-C50A-4A1C-8531-EAEBA173B381}" srcId="{26094672-F346-4FFA-88F4-2E752DC946F0}" destId="{67F88B2E-4586-403F-9B2D-5F62AEEF9690}" srcOrd="5" destOrd="0" parTransId="{9E3362BF-7E12-47D3-B45E-18C1B8C3B330}" sibTransId="{66D16E92-F6B4-4133-9D22-DC5C6BC94D30}"/>
    <dgm:cxn modelId="{E4741DED-9545-4219-9514-74E2CA6975D3}" type="presOf" srcId="{1F660E0A-3736-4BC2-81E3-5B0A6F9FB134}" destId="{DEFC5199-7CA6-4AD4-B335-E53CE530AA24}" srcOrd="1" destOrd="0" presId="urn:microsoft.com/office/officeart/2005/8/layout/radial1"/>
    <dgm:cxn modelId="{1F4D854A-0039-4835-9D3F-C4F1A97D4DA0}" type="presParOf" srcId="{0A73A555-E06A-4A92-A062-0B4DD2CAB8E0}" destId="{2C402F2C-710D-4717-85DE-EA735BD5A393}" srcOrd="0" destOrd="0" presId="urn:microsoft.com/office/officeart/2005/8/layout/radial1"/>
    <dgm:cxn modelId="{277A6CEA-9F64-4437-9FE0-0C42AE6D504F}" type="presParOf" srcId="{0A73A555-E06A-4A92-A062-0B4DD2CAB8E0}" destId="{EFF73100-C25C-4CE0-AB85-C91BB2A0FD1E}" srcOrd="1" destOrd="0" presId="urn:microsoft.com/office/officeart/2005/8/layout/radial1"/>
    <dgm:cxn modelId="{054C983D-DFD4-418D-8359-B8974DA24328}" type="presParOf" srcId="{EFF73100-C25C-4CE0-AB85-C91BB2A0FD1E}" destId="{419C06C0-963D-4C33-A282-2A1FB1781FCA}" srcOrd="0" destOrd="0" presId="urn:microsoft.com/office/officeart/2005/8/layout/radial1"/>
    <dgm:cxn modelId="{F36442C1-581D-41F1-A998-C3B5C4D55FA9}" type="presParOf" srcId="{0A73A555-E06A-4A92-A062-0B4DD2CAB8E0}" destId="{522D23D3-AAE6-438D-B374-AED807F2019F}" srcOrd="2" destOrd="0" presId="urn:microsoft.com/office/officeart/2005/8/layout/radial1"/>
    <dgm:cxn modelId="{90D5B9CA-C998-4165-A946-50FD058A1197}" type="presParOf" srcId="{0A73A555-E06A-4A92-A062-0B4DD2CAB8E0}" destId="{D94AB98C-95F1-40A3-93FB-80F57DFE4D35}" srcOrd="3" destOrd="0" presId="urn:microsoft.com/office/officeart/2005/8/layout/radial1"/>
    <dgm:cxn modelId="{188B02DD-4D47-48BD-ADBA-00B9954F6888}" type="presParOf" srcId="{D94AB98C-95F1-40A3-93FB-80F57DFE4D35}" destId="{DC0E73DD-CE9F-4B97-B409-367AA549AC3A}" srcOrd="0" destOrd="0" presId="urn:microsoft.com/office/officeart/2005/8/layout/radial1"/>
    <dgm:cxn modelId="{5FCD608F-706B-4AF8-ACDD-82B2C4E77397}" type="presParOf" srcId="{0A73A555-E06A-4A92-A062-0B4DD2CAB8E0}" destId="{6EE8CB6A-33C0-4D71-9635-EE5D834CAB24}" srcOrd="4" destOrd="0" presId="urn:microsoft.com/office/officeart/2005/8/layout/radial1"/>
    <dgm:cxn modelId="{7069CAB2-EEB1-406C-8DA1-F2F2AB14737B}" type="presParOf" srcId="{0A73A555-E06A-4A92-A062-0B4DD2CAB8E0}" destId="{AF0090EF-0EC1-4A38-93EE-D31052F8CB3C}" srcOrd="5" destOrd="0" presId="urn:microsoft.com/office/officeart/2005/8/layout/radial1"/>
    <dgm:cxn modelId="{93A897EE-3886-470A-A9AD-6ABABCCF279E}" type="presParOf" srcId="{AF0090EF-0EC1-4A38-93EE-D31052F8CB3C}" destId="{64A2039D-1924-4A1A-BE5C-F0FB3877FDD6}" srcOrd="0" destOrd="0" presId="urn:microsoft.com/office/officeart/2005/8/layout/radial1"/>
    <dgm:cxn modelId="{22066FD0-74D2-4512-82E6-8E15A00C442A}" type="presParOf" srcId="{0A73A555-E06A-4A92-A062-0B4DD2CAB8E0}" destId="{D02E992E-F6E4-4703-836D-3F79BEE9A4A7}" srcOrd="6" destOrd="0" presId="urn:microsoft.com/office/officeart/2005/8/layout/radial1"/>
    <dgm:cxn modelId="{F5EF2189-0D30-486A-AA37-F6B73ABBB34D}" type="presParOf" srcId="{0A73A555-E06A-4A92-A062-0B4DD2CAB8E0}" destId="{927B78D8-6869-4A21-B83E-4C0C6D7396B1}" srcOrd="7" destOrd="0" presId="urn:microsoft.com/office/officeart/2005/8/layout/radial1"/>
    <dgm:cxn modelId="{5505C0B5-A666-4F93-8F82-3A2D33DF6C3C}" type="presParOf" srcId="{927B78D8-6869-4A21-B83E-4C0C6D7396B1}" destId="{DEFC5199-7CA6-4AD4-B335-E53CE530AA24}" srcOrd="0" destOrd="0" presId="urn:microsoft.com/office/officeart/2005/8/layout/radial1"/>
    <dgm:cxn modelId="{FEF8709E-0948-450E-A4F9-B98E192B1B93}" type="presParOf" srcId="{0A73A555-E06A-4A92-A062-0B4DD2CAB8E0}" destId="{9A4A8A40-DBE7-4283-BC55-75F46A5B5439}" srcOrd="8" destOrd="0" presId="urn:microsoft.com/office/officeart/2005/8/layout/radial1"/>
    <dgm:cxn modelId="{2CB22058-C96D-480E-83C5-A862972638DC}" type="presParOf" srcId="{0A73A555-E06A-4A92-A062-0B4DD2CAB8E0}" destId="{422B8D3F-A132-4C54-8AE6-FEF0E9BB9A61}" srcOrd="9" destOrd="0" presId="urn:microsoft.com/office/officeart/2005/8/layout/radial1"/>
    <dgm:cxn modelId="{1471FEB7-B20D-472D-94AC-B29E2C4D5565}" type="presParOf" srcId="{422B8D3F-A132-4C54-8AE6-FEF0E9BB9A61}" destId="{9053E5E0-2770-4752-984C-A728369E8793}" srcOrd="0" destOrd="0" presId="urn:microsoft.com/office/officeart/2005/8/layout/radial1"/>
    <dgm:cxn modelId="{C121F9BB-1D30-430A-A51F-3E2045610193}" type="presParOf" srcId="{0A73A555-E06A-4A92-A062-0B4DD2CAB8E0}" destId="{9C696DC2-C4B7-4A31-BCC3-F90FB582C81F}" srcOrd="10" destOrd="0" presId="urn:microsoft.com/office/officeart/2005/8/layout/radial1"/>
    <dgm:cxn modelId="{B38F6323-8CE0-4CCC-96C5-9AB8173D2495}" type="presParOf" srcId="{0A73A555-E06A-4A92-A062-0B4DD2CAB8E0}" destId="{875E2A2E-69F2-46CB-8096-D88AEA6FCEBF}" srcOrd="11" destOrd="0" presId="urn:microsoft.com/office/officeart/2005/8/layout/radial1"/>
    <dgm:cxn modelId="{186AB774-40AA-434E-8D7B-5077EC94F946}" type="presParOf" srcId="{875E2A2E-69F2-46CB-8096-D88AEA6FCEBF}" destId="{809FF577-5CE1-48D0-8796-BA818BB632B2}" srcOrd="0" destOrd="0" presId="urn:microsoft.com/office/officeart/2005/8/layout/radial1"/>
    <dgm:cxn modelId="{003FE065-33F3-43C4-8B20-D1498F50A5CF}" type="presParOf" srcId="{0A73A555-E06A-4A92-A062-0B4DD2CAB8E0}" destId="{66AE0A3D-830F-40EB-B163-E4E8D954607B}" srcOrd="12" destOrd="0" presId="urn:microsoft.com/office/officeart/2005/8/layout/radia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02F2C-710D-4717-85DE-EA735BD5A393}">
      <dsp:nvSpPr>
        <dsp:cNvPr id="0" name=""/>
        <dsp:cNvSpPr/>
      </dsp:nvSpPr>
      <dsp:spPr>
        <a:xfrm>
          <a:off x="3757155" y="1870328"/>
          <a:ext cx="1421893" cy="142189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Client</a:t>
          </a:r>
        </a:p>
      </dsp:txBody>
      <dsp:txXfrm>
        <a:off x="3965386" y="2078559"/>
        <a:ext cx="1005431" cy="1005431"/>
      </dsp:txXfrm>
    </dsp:sp>
    <dsp:sp modelId="{EFF73100-C25C-4CE0-AB85-C91BB2A0FD1E}">
      <dsp:nvSpPr>
        <dsp:cNvPr id="0" name=""/>
        <dsp:cNvSpPr/>
      </dsp:nvSpPr>
      <dsp:spPr>
        <a:xfrm rot="16200000">
          <a:off x="4253833" y="1641735"/>
          <a:ext cx="428538" cy="28646"/>
        </a:xfrm>
        <a:custGeom>
          <a:avLst/>
          <a:gdLst/>
          <a:ahLst/>
          <a:cxnLst/>
          <a:rect l="0" t="0" r="0" b="0"/>
          <a:pathLst>
            <a:path>
              <a:moveTo>
                <a:pt x="0" y="14323"/>
              </a:moveTo>
              <a:lnTo>
                <a:pt x="428538" y="1432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57389" y="1645345"/>
        <a:ext cx="21426" cy="21426"/>
      </dsp:txXfrm>
    </dsp:sp>
    <dsp:sp modelId="{522D23D3-AAE6-438D-B374-AED807F2019F}">
      <dsp:nvSpPr>
        <dsp:cNvPr id="0" name=""/>
        <dsp:cNvSpPr/>
      </dsp:nvSpPr>
      <dsp:spPr>
        <a:xfrm>
          <a:off x="3735528" y="19896"/>
          <a:ext cx="1465147" cy="142189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Commission</a:t>
          </a:r>
        </a:p>
      </dsp:txBody>
      <dsp:txXfrm>
        <a:off x="3950094" y="228127"/>
        <a:ext cx="1036015" cy="1005431"/>
      </dsp:txXfrm>
    </dsp:sp>
    <dsp:sp modelId="{D94AB98C-95F1-40A3-93FB-80F57DFE4D35}">
      <dsp:nvSpPr>
        <dsp:cNvPr id="0" name=""/>
        <dsp:cNvSpPr/>
      </dsp:nvSpPr>
      <dsp:spPr>
        <a:xfrm rot="19800000">
          <a:off x="5055885" y="2107299"/>
          <a:ext cx="416716" cy="28646"/>
        </a:xfrm>
        <a:custGeom>
          <a:avLst/>
          <a:gdLst/>
          <a:ahLst/>
          <a:cxnLst/>
          <a:rect l="0" t="0" r="0" b="0"/>
          <a:pathLst>
            <a:path>
              <a:moveTo>
                <a:pt x="0" y="14323"/>
              </a:moveTo>
              <a:lnTo>
                <a:pt x="416716" y="1432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53825" y="2111204"/>
        <a:ext cx="20835" cy="20835"/>
      </dsp:txXfrm>
    </dsp:sp>
    <dsp:sp modelId="{6EE8CB6A-33C0-4D71-9635-EE5D834CAB24}">
      <dsp:nvSpPr>
        <dsp:cNvPr id="0" name=""/>
        <dsp:cNvSpPr/>
      </dsp:nvSpPr>
      <dsp:spPr>
        <a:xfrm>
          <a:off x="5343780" y="945112"/>
          <a:ext cx="1453686" cy="142189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Qualification</a:t>
          </a:r>
        </a:p>
        <a:p>
          <a:pPr marL="0" lvl="0" indent="0" algn="ctr" defTabSz="577850">
            <a:lnSpc>
              <a:spcPct val="90000"/>
            </a:lnSpc>
            <a:spcBef>
              <a:spcPct val="0"/>
            </a:spcBef>
            <a:spcAft>
              <a:spcPct val="35000"/>
            </a:spcAft>
            <a:buNone/>
          </a:pPr>
          <a:r>
            <a:rPr lang="en-US" sz="1300" kern="1200" dirty="0"/>
            <a:t>Validation</a:t>
          </a:r>
        </a:p>
      </dsp:txBody>
      <dsp:txXfrm>
        <a:off x="5556667" y="1153343"/>
        <a:ext cx="1027912" cy="1005431"/>
      </dsp:txXfrm>
    </dsp:sp>
    <dsp:sp modelId="{AF0090EF-0EC1-4A38-93EE-D31052F8CB3C}">
      <dsp:nvSpPr>
        <dsp:cNvPr id="0" name=""/>
        <dsp:cNvSpPr/>
      </dsp:nvSpPr>
      <dsp:spPr>
        <a:xfrm rot="1800000">
          <a:off x="5054919" y="3030208"/>
          <a:ext cx="431135" cy="28646"/>
        </a:xfrm>
        <a:custGeom>
          <a:avLst/>
          <a:gdLst/>
          <a:ahLst/>
          <a:cxnLst/>
          <a:rect l="0" t="0" r="0" b="0"/>
          <a:pathLst>
            <a:path>
              <a:moveTo>
                <a:pt x="0" y="14323"/>
              </a:moveTo>
              <a:lnTo>
                <a:pt x="431135" y="1432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59708" y="3033753"/>
        <a:ext cx="21556" cy="21556"/>
      </dsp:txXfrm>
    </dsp:sp>
    <dsp:sp modelId="{D02E992E-F6E4-4703-836D-3F79BEE9A4A7}">
      <dsp:nvSpPr>
        <dsp:cNvPr id="0" name=""/>
        <dsp:cNvSpPr/>
      </dsp:nvSpPr>
      <dsp:spPr>
        <a:xfrm>
          <a:off x="5363132" y="2795544"/>
          <a:ext cx="1414982" cy="142189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Maintenance</a:t>
          </a:r>
        </a:p>
      </dsp:txBody>
      <dsp:txXfrm>
        <a:off x="5570351" y="3003775"/>
        <a:ext cx="1000544" cy="1005431"/>
      </dsp:txXfrm>
    </dsp:sp>
    <dsp:sp modelId="{927B78D8-6869-4A21-B83E-4C0C6D7396B1}">
      <dsp:nvSpPr>
        <dsp:cNvPr id="0" name=""/>
        <dsp:cNvSpPr/>
      </dsp:nvSpPr>
      <dsp:spPr>
        <a:xfrm rot="5400000">
          <a:off x="4253833" y="3492167"/>
          <a:ext cx="428538" cy="28646"/>
        </a:xfrm>
        <a:custGeom>
          <a:avLst/>
          <a:gdLst/>
          <a:ahLst/>
          <a:cxnLst/>
          <a:rect l="0" t="0" r="0" b="0"/>
          <a:pathLst>
            <a:path>
              <a:moveTo>
                <a:pt x="0" y="14323"/>
              </a:moveTo>
              <a:lnTo>
                <a:pt x="428538" y="1432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57389" y="3495777"/>
        <a:ext cx="21426" cy="21426"/>
      </dsp:txXfrm>
    </dsp:sp>
    <dsp:sp modelId="{9A4A8A40-DBE7-4283-BC55-75F46A5B5439}">
      <dsp:nvSpPr>
        <dsp:cNvPr id="0" name=""/>
        <dsp:cNvSpPr/>
      </dsp:nvSpPr>
      <dsp:spPr>
        <a:xfrm>
          <a:off x="3741230" y="3720760"/>
          <a:ext cx="1453743" cy="142189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Calibration</a:t>
          </a:r>
        </a:p>
      </dsp:txBody>
      <dsp:txXfrm>
        <a:off x="3954126" y="3928991"/>
        <a:ext cx="1027951" cy="1005431"/>
      </dsp:txXfrm>
    </dsp:sp>
    <dsp:sp modelId="{422B8D3F-A132-4C54-8AE6-FEF0E9BB9A61}">
      <dsp:nvSpPr>
        <dsp:cNvPr id="0" name=""/>
        <dsp:cNvSpPr/>
      </dsp:nvSpPr>
      <dsp:spPr>
        <a:xfrm rot="9000000">
          <a:off x="3458155" y="3028063"/>
          <a:ext cx="422555" cy="28646"/>
        </a:xfrm>
        <a:custGeom>
          <a:avLst/>
          <a:gdLst/>
          <a:ahLst/>
          <a:cxnLst/>
          <a:rect l="0" t="0" r="0" b="0"/>
          <a:pathLst>
            <a:path>
              <a:moveTo>
                <a:pt x="0" y="14323"/>
              </a:moveTo>
              <a:lnTo>
                <a:pt x="422555" y="1432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658869" y="3031823"/>
        <a:ext cx="21127" cy="21127"/>
      </dsp:txXfrm>
    </dsp:sp>
    <dsp:sp modelId="{9C696DC2-C4B7-4A31-BCC3-F90FB582C81F}">
      <dsp:nvSpPr>
        <dsp:cNvPr id="0" name=""/>
        <dsp:cNvSpPr/>
      </dsp:nvSpPr>
      <dsp:spPr>
        <a:xfrm>
          <a:off x="2146622" y="2795544"/>
          <a:ext cx="1437917" cy="142189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Inventory</a:t>
          </a:r>
        </a:p>
      </dsp:txBody>
      <dsp:txXfrm>
        <a:off x="2357200" y="3003775"/>
        <a:ext cx="1016761" cy="1005431"/>
      </dsp:txXfrm>
    </dsp:sp>
    <dsp:sp modelId="{875E2A2E-69F2-46CB-8096-D88AEA6FCEBF}">
      <dsp:nvSpPr>
        <dsp:cNvPr id="0" name=""/>
        <dsp:cNvSpPr/>
      </dsp:nvSpPr>
      <dsp:spPr>
        <a:xfrm rot="12600000">
          <a:off x="3464810" y="2107622"/>
          <a:ext cx="415422" cy="28646"/>
        </a:xfrm>
        <a:custGeom>
          <a:avLst/>
          <a:gdLst/>
          <a:ahLst/>
          <a:cxnLst/>
          <a:rect l="0" t="0" r="0" b="0"/>
          <a:pathLst>
            <a:path>
              <a:moveTo>
                <a:pt x="0" y="14323"/>
              </a:moveTo>
              <a:lnTo>
                <a:pt x="415422" y="1432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662136" y="2111560"/>
        <a:ext cx="20771" cy="20771"/>
      </dsp:txXfrm>
    </dsp:sp>
    <dsp:sp modelId="{66AE0A3D-830F-40EB-B163-E4E8D954607B}">
      <dsp:nvSpPr>
        <dsp:cNvPr id="0" name=""/>
        <dsp:cNvSpPr/>
      </dsp:nvSpPr>
      <dsp:spPr>
        <a:xfrm>
          <a:off x="2136982" y="945112"/>
          <a:ext cx="1457198" cy="142189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CMMS</a:t>
          </a:r>
        </a:p>
      </dsp:txBody>
      <dsp:txXfrm>
        <a:off x="2350384" y="1153343"/>
        <a:ext cx="1030394" cy="10054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02F2C-710D-4717-85DE-EA735BD5A393}">
      <dsp:nvSpPr>
        <dsp:cNvPr id="0" name=""/>
        <dsp:cNvSpPr/>
      </dsp:nvSpPr>
      <dsp:spPr>
        <a:xfrm>
          <a:off x="3756277" y="1870328"/>
          <a:ext cx="1421893" cy="142189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Client</a:t>
          </a:r>
        </a:p>
      </dsp:txBody>
      <dsp:txXfrm>
        <a:off x="3964508" y="2078559"/>
        <a:ext cx="1005431" cy="1005431"/>
      </dsp:txXfrm>
    </dsp:sp>
    <dsp:sp modelId="{EFF73100-C25C-4CE0-AB85-C91BB2A0FD1E}">
      <dsp:nvSpPr>
        <dsp:cNvPr id="0" name=""/>
        <dsp:cNvSpPr/>
      </dsp:nvSpPr>
      <dsp:spPr>
        <a:xfrm rot="16200000">
          <a:off x="4252955" y="1641735"/>
          <a:ext cx="428538" cy="28646"/>
        </a:xfrm>
        <a:custGeom>
          <a:avLst/>
          <a:gdLst/>
          <a:ahLst/>
          <a:cxnLst/>
          <a:rect l="0" t="0" r="0" b="0"/>
          <a:pathLst>
            <a:path>
              <a:moveTo>
                <a:pt x="0" y="14323"/>
              </a:moveTo>
              <a:lnTo>
                <a:pt x="428538" y="1432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56511" y="1645345"/>
        <a:ext cx="21426" cy="21426"/>
      </dsp:txXfrm>
    </dsp:sp>
    <dsp:sp modelId="{522D23D3-AAE6-438D-B374-AED807F2019F}">
      <dsp:nvSpPr>
        <dsp:cNvPr id="0" name=""/>
        <dsp:cNvSpPr/>
      </dsp:nvSpPr>
      <dsp:spPr>
        <a:xfrm>
          <a:off x="3756277" y="19896"/>
          <a:ext cx="1421893" cy="142189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Commission</a:t>
          </a:r>
        </a:p>
      </dsp:txBody>
      <dsp:txXfrm>
        <a:off x="3964508" y="228127"/>
        <a:ext cx="1005431" cy="1005431"/>
      </dsp:txXfrm>
    </dsp:sp>
    <dsp:sp modelId="{D94AB98C-95F1-40A3-93FB-80F57DFE4D35}">
      <dsp:nvSpPr>
        <dsp:cNvPr id="0" name=""/>
        <dsp:cNvSpPr/>
      </dsp:nvSpPr>
      <dsp:spPr>
        <a:xfrm rot="19800000">
          <a:off x="5054215" y="2104343"/>
          <a:ext cx="428538" cy="28646"/>
        </a:xfrm>
        <a:custGeom>
          <a:avLst/>
          <a:gdLst/>
          <a:ahLst/>
          <a:cxnLst/>
          <a:rect l="0" t="0" r="0" b="0"/>
          <a:pathLst>
            <a:path>
              <a:moveTo>
                <a:pt x="0" y="14323"/>
              </a:moveTo>
              <a:lnTo>
                <a:pt x="428538" y="1432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57771" y="2107953"/>
        <a:ext cx="21426" cy="21426"/>
      </dsp:txXfrm>
    </dsp:sp>
    <dsp:sp modelId="{6EE8CB6A-33C0-4D71-9635-EE5D834CAB24}">
      <dsp:nvSpPr>
        <dsp:cNvPr id="0" name=""/>
        <dsp:cNvSpPr/>
      </dsp:nvSpPr>
      <dsp:spPr>
        <a:xfrm>
          <a:off x="5358799" y="945112"/>
          <a:ext cx="1421893" cy="142189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Qualification</a:t>
          </a:r>
        </a:p>
        <a:p>
          <a:pPr marL="0" lvl="0" indent="0" algn="ctr" defTabSz="577850">
            <a:lnSpc>
              <a:spcPct val="90000"/>
            </a:lnSpc>
            <a:spcBef>
              <a:spcPct val="0"/>
            </a:spcBef>
            <a:spcAft>
              <a:spcPct val="35000"/>
            </a:spcAft>
            <a:buNone/>
          </a:pPr>
          <a:r>
            <a:rPr lang="en-US" sz="1300" kern="1200" dirty="0"/>
            <a:t>Validation</a:t>
          </a:r>
        </a:p>
      </dsp:txBody>
      <dsp:txXfrm>
        <a:off x="5567030" y="1153343"/>
        <a:ext cx="1005431" cy="1005431"/>
      </dsp:txXfrm>
    </dsp:sp>
    <dsp:sp modelId="{AF0090EF-0EC1-4A38-93EE-D31052F8CB3C}">
      <dsp:nvSpPr>
        <dsp:cNvPr id="0" name=""/>
        <dsp:cNvSpPr/>
      </dsp:nvSpPr>
      <dsp:spPr>
        <a:xfrm rot="1800000">
          <a:off x="5054215" y="3029559"/>
          <a:ext cx="428538" cy="28646"/>
        </a:xfrm>
        <a:custGeom>
          <a:avLst/>
          <a:gdLst/>
          <a:ahLst/>
          <a:cxnLst/>
          <a:rect l="0" t="0" r="0" b="0"/>
          <a:pathLst>
            <a:path>
              <a:moveTo>
                <a:pt x="0" y="14323"/>
              </a:moveTo>
              <a:lnTo>
                <a:pt x="428538" y="1432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57771" y="3033169"/>
        <a:ext cx="21426" cy="21426"/>
      </dsp:txXfrm>
    </dsp:sp>
    <dsp:sp modelId="{D02E992E-F6E4-4703-836D-3F79BEE9A4A7}">
      <dsp:nvSpPr>
        <dsp:cNvPr id="0" name=""/>
        <dsp:cNvSpPr/>
      </dsp:nvSpPr>
      <dsp:spPr>
        <a:xfrm>
          <a:off x="5358799" y="2795544"/>
          <a:ext cx="1421893" cy="142189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Maintenance</a:t>
          </a:r>
        </a:p>
      </dsp:txBody>
      <dsp:txXfrm>
        <a:off x="5567030" y="3003775"/>
        <a:ext cx="1005431" cy="1005431"/>
      </dsp:txXfrm>
    </dsp:sp>
    <dsp:sp modelId="{927B78D8-6869-4A21-B83E-4C0C6D7396B1}">
      <dsp:nvSpPr>
        <dsp:cNvPr id="0" name=""/>
        <dsp:cNvSpPr/>
      </dsp:nvSpPr>
      <dsp:spPr>
        <a:xfrm rot="5400000">
          <a:off x="4252955" y="3492167"/>
          <a:ext cx="428538" cy="28646"/>
        </a:xfrm>
        <a:custGeom>
          <a:avLst/>
          <a:gdLst/>
          <a:ahLst/>
          <a:cxnLst/>
          <a:rect l="0" t="0" r="0" b="0"/>
          <a:pathLst>
            <a:path>
              <a:moveTo>
                <a:pt x="0" y="14323"/>
              </a:moveTo>
              <a:lnTo>
                <a:pt x="428538" y="1432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56511" y="3495777"/>
        <a:ext cx="21426" cy="21426"/>
      </dsp:txXfrm>
    </dsp:sp>
    <dsp:sp modelId="{9A4A8A40-DBE7-4283-BC55-75F46A5B5439}">
      <dsp:nvSpPr>
        <dsp:cNvPr id="0" name=""/>
        <dsp:cNvSpPr/>
      </dsp:nvSpPr>
      <dsp:spPr>
        <a:xfrm>
          <a:off x="3756277" y="3720760"/>
          <a:ext cx="1421893" cy="142189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Calibration</a:t>
          </a:r>
        </a:p>
      </dsp:txBody>
      <dsp:txXfrm>
        <a:off x="3964508" y="3928991"/>
        <a:ext cx="1005431" cy="1005431"/>
      </dsp:txXfrm>
    </dsp:sp>
    <dsp:sp modelId="{422B8D3F-A132-4C54-8AE6-FEF0E9BB9A61}">
      <dsp:nvSpPr>
        <dsp:cNvPr id="0" name=""/>
        <dsp:cNvSpPr/>
      </dsp:nvSpPr>
      <dsp:spPr>
        <a:xfrm rot="9000000">
          <a:off x="3451694" y="3029559"/>
          <a:ext cx="428538" cy="28646"/>
        </a:xfrm>
        <a:custGeom>
          <a:avLst/>
          <a:gdLst/>
          <a:ahLst/>
          <a:cxnLst/>
          <a:rect l="0" t="0" r="0" b="0"/>
          <a:pathLst>
            <a:path>
              <a:moveTo>
                <a:pt x="0" y="14323"/>
              </a:moveTo>
              <a:lnTo>
                <a:pt x="428538" y="1432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655250" y="3033169"/>
        <a:ext cx="21426" cy="21426"/>
      </dsp:txXfrm>
    </dsp:sp>
    <dsp:sp modelId="{9C696DC2-C4B7-4A31-BCC3-F90FB582C81F}">
      <dsp:nvSpPr>
        <dsp:cNvPr id="0" name=""/>
        <dsp:cNvSpPr/>
      </dsp:nvSpPr>
      <dsp:spPr>
        <a:xfrm>
          <a:off x="2153756" y="2795544"/>
          <a:ext cx="1421893" cy="142189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Inventory</a:t>
          </a:r>
        </a:p>
      </dsp:txBody>
      <dsp:txXfrm>
        <a:off x="2361987" y="3003775"/>
        <a:ext cx="1005431" cy="1005431"/>
      </dsp:txXfrm>
    </dsp:sp>
    <dsp:sp modelId="{875E2A2E-69F2-46CB-8096-D88AEA6FCEBF}">
      <dsp:nvSpPr>
        <dsp:cNvPr id="0" name=""/>
        <dsp:cNvSpPr/>
      </dsp:nvSpPr>
      <dsp:spPr>
        <a:xfrm rot="12600000">
          <a:off x="3451694" y="2104343"/>
          <a:ext cx="428538" cy="28646"/>
        </a:xfrm>
        <a:custGeom>
          <a:avLst/>
          <a:gdLst/>
          <a:ahLst/>
          <a:cxnLst/>
          <a:rect l="0" t="0" r="0" b="0"/>
          <a:pathLst>
            <a:path>
              <a:moveTo>
                <a:pt x="0" y="14323"/>
              </a:moveTo>
              <a:lnTo>
                <a:pt x="428538" y="1432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655250" y="2107953"/>
        <a:ext cx="21426" cy="21426"/>
      </dsp:txXfrm>
    </dsp:sp>
    <dsp:sp modelId="{66AE0A3D-830F-40EB-B163-E4E8D954607B}">
      <dsp:nvSpPr>
        <dsp:cNvPr id="0" name=""/>
        <dsp:cNvSpPr/>
      </dsp:nvSpPr>
      <dsp:spPr>
        <a:xfrm>
          <a:off x="2153756" y="945112"/>
          <a:ext cx="1421893" cy="142189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CMMS</a:t>
          </a:r>
        </a:p>
      </dsp:txBody>
      <dsp:txXfrm>
        <a:off x="2361987" y="1153343"/>
        <a:ext cx="1005431" cy="10054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02F2C-710D-4717-85DE-EA735BD5A393}">
      <dsp:nvSpPr>
        <dsp:cNvPr id="0" name=""/>
        <dsp:cNvSpPr/>
      </dsp:nvSpPr>
      <dsp:spPr>
        <a:xfrm>
          <a:off x="4026735" y="2305167"/>
          <a:ext cx="1769940" cy="176994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isometricOffAxis1Top"/>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b="1" kern="1200" dirty="0"/>
            <a:t>Data Group</a:t>
          </a:r>
        </a:p>
      </dsp:txBody>
      <dsp:txXfrm>
        <a:off x="4285937" y="2564369"/>
        <a:ext cx="1251536" cy="1251536"/>
      </dsp:txXfrm>
    </dsp:sp>
    <dsp:sp modelId="{EFF73100-C25C-4CE0-AB85-C91BB2A0FD1E}">
      <dsp:nvSpPr>
        <dsp:cNvPr id="0" name=""/>
        <dsp:cNvSpPr/>
      </dsp:nvSpPr>
      <dsp:spPr>
        <a:xfrm rot="16200000">
          <a:off x="4646164" y="2023410"/>
          <a:ext cx="531083" cy="32431"/>
        </a:xfrm>
        <a:custGeom>
          <a:avLst/>
          <a:gdLst/>
          <a:ahLst/>
          <a:cxnLst/>
          <a:rect l="0" t="0" r="0" b="0"/>
          <a:pathLst>
            <a:path>
              <a:moveTo>
                <a:pt x="0" y="16215"/>
              </a:moveTo>
              <a:lnTo>
                <a:pt x="531083" y="16215"/>
              </a:lnTo>
            </a:path>
          </a:pathLst>
        </a:custGeom>
        <a:noFill/>
        <a:ln w="25400" cap="flat" cmpd="sng" algn="ctr">
          <a:solidFill>
            <a:schemeClr val="accent1">
              <a:shade val="60000"/>
              <a:hueOff val="0"/>
              <a:satOff val="0"/>
              <a:lumOff val="0"/>
              <a:alphaOff val="0"/>
            </a:schemeClr>
          </a:solidFill>
          <a:prstDash val="solid"/>
        </a:ln>
        <a:effectLst/>
        <a:scene3d>
          <a:camera prst="isometricOffAxis1Top"/>
          <a:lightRig rig="threeP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98428" y="2026348"/>
        <a:ext cx="26554" cy="26554"/>
      </dsp:txXfrm>
    </dsp:sp>
    <dsp:sp modelId="{522D23D3-AAE6-438D-B374-AED807F2019F}">
      <dsp:nvSpPr>
        <dsp:cNvPr id="0" name=""/>
        <dsp:cNvSpPr/>
      </dsp:nvSpPr>
      <dsp:spPr>
        <a:xfrm>
          <a:off x="4026735" y="4143"/>
          <a:ext cx="1769940" cy="176994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isometricOffAxis1Top"/>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Commission</a:t>
          </a:r>
        </a:p>
      </dsp:txBody>
      <dsp:txXfrm>
        <a:off x="4285937" y="263345"/>
        <a:ext cx="1251536" cy="1251536"/>
      </dsp:txXfrm>
    </dsp:sp>
    <dsp:sp modelId="{D94AB98C-95F1-40A3-93FB-80F57DFE4D35}">
      <dsp:nvSpPr>
        <dsp:cNvPr id="0" name=""/>
        <dsp:cNvSpPr/>
      </dsp:nvSpPr>
      <dsp:spPr>
        <a:xfrm rot="19800000">
          <a:off x="5642537" y="2598666"/>
          <a:ext cx="531083" cy="32431"/>
        </a:xfrm>
        <a:custGeom>
          <a:avLst/>
          <a:gdLst/>
          <a:ahLst/>
          <a:cxnLst/>
          <a:rect l="0" t="0" r="0" b="0"/>
          <a:pathLst>
            <a:path>
              <a:moveTo>
                <a:pt x="0" y="16215"/>
              </a:moveTo>
              <a:lnTo>
                <a:pt x="531083" y="16215"/>
              </a:lnTo>
            </a:path>
          </a:pathLst>
        </a:custGeom>
        <a:noFill/>
        <a:ln w="25400" cap="flat" cmpd="sng" algn="ctr">
          <a:solidFill>
            <a:schemeClr val="accent1">
              <a:shade val="60000"/>
              <a:hueOff val="0"/>
              <a:satOff val="0"/>
              <a:lumOff val="0"/>
              <a:alphaOff val="0"/>
            </a:schemeClr>
          </a:solidFill>
          <a:prstDash val="solid"/>
        </a:ln>
        <a:effectLst/>
        <a:scene3d>
          <a:camera prst="isometricOffAxis1Top"/>
          <a:lightRig rig="threeP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94801" y="2601604"/>
        <a:ext cx="26554" cy="26554"/>
      </dsp:txXfrm>
    </dsp:sp>
    <dsp:sp modelId="{6EE8CB6A-33C0-4D71-9635-EE5D834CAB24}">
      <dsp:nvSpPr>
        <dsp:cNvPr id="0" name=""/>
        <dsp:cNvSpPr/>
      </dsp:nvSpPr>
      <dsp:spPr>
        <a:xfrm>
          <a:off x="6019481" y="1154655"/>
          <a:ext cx="1769940" cy="176994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isometricOffAxis1Top"/>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Qualification</a:t>
          </a:r>
        </a:p>
        <a:p>
          <a:pPr marL="0" lvl="0" indent="0" algn="ctr" defTabSz="711200">
            <a:lnSpc>
              <a:spcPct val="90000"/>
            </a:lnSpc>
            <a:spcBef>
              <a:spcPct val="0"/>
            </a:spcBef>
            <a:spcAft>
              <a:spcPct val="35000"/>
            </a:spcAft>
            <a:buNone/>
          </a:pPr>
          <a:r>
            <a:rPr lang="en-US" sz="1600" kern="1200" dirty="0"/>
            <a:t>Validation</a:t>
          </a:r>
        </a:p>
      </dsp:txBody>
      <dsp:txXfrm>
        <a:off x="6278683" y="1413857"/>
        <a:ext cx="1251536" cy="1251536"/>
      </dsp:txXfrm>
    </dsp:sp>
    <dsp:sp modelId="{AF0090EF-0EC1-4A38-93EE-D31052F8CB3C}">
      <dsp:nvSpPr>
        <dsp:cNvPr id="0" name=""/>
        <dsp:cNvSpPr/>
      </dsp:nvSpPr>
      <dsp:spPr>
        <a:xfrm rot="1800000">
          <a:off x="5642537" y="3749178"/>
          <a:ext cx="531083" cy="32431"/>
        </a:xfrm>
        <a:custGeom>
          <a:avLst/>
          <a:gdLst/>
          <a:ahLst/>
          <a:cxnLst/>
          <a:rect l="0" t="0" r="0" b="0"/>
          <a:pathLst>
            <a:path>
              <a:moveTo>
                <a:pt x="0" y="16215"/>
              </a:moveTo>
              <a:lnTo>
                <a:pt x="531083" y="16215"/>
              </a:lnTo>
            </a:path>
          </a:pathLst>
        </a:custGeom>
        <a:noFill/>
        <a:ln w="25400" cap="flat" cmpd="sng" algn="ctr">
          <a:solidFill>
            <a:schemeClr val="accent1">
              <a:shade val="60000"/>
              <a:hueOff val="0"/>
              <a:satOff val="0"/>
              <a:lumOff val="0"/>
              <a:alphaOff val="0"/>
            </a:schemeClr>
          </a:solidFill>
          <a:prstDash val="solid"/>
        </a:ln>
        <a:effectLst/>
        <a:scene3d>
          <a:camera prst="isometricOffAxis1Top"/>
          <a:lightRig rig="threeP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94801" y="3752116"/>
        <a:ext cx="26554" cy="26554"/>
      </dsp:txXfrm>
    </dsp:sp>
    <dsp:sp modelId="{D02E992E-F6E4-4703-836D-3F79BEE9A4A7}">
      <dsp:nvSpPr>
        <dsp:cNvPr id="0" name=""/>
        <dsp:cNvSpPr/>
      </dsp:nvSpPr>
      <dsp:spPr>
        <a:xfrm>
          <a:off x="6019481" y="3455679"/>
          <a:ext cx="1769940" cy="176994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isometricOffAxis1Top"/>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Maintenance</a:t>
          </a:r>
        </a:p>
      </dsp:txBody>
      <dsp:txXfrm>
        <a:off x="6278683" y="3714881"/>
        <a:ext cx="1251536" cy="1251536"/>
      </dsp:txXfrm>
    </dsp:sp>
    <dsp:sp modelId="{927B78D8-6869-4A21-B83E-4C0C6D7396B1}">
      <dsp:nvSpPr>
        <dsp:cNvPr id="0" name=""/>
        <dsp:cNvSpPr/>
      </dsp:nvSpPr>
      <dsp:spPr>
        <a:xfrm rot="5400000">
          <a:off x="4646164" y="4324434"/>
          <a:ext cx="531083" cy="32431"/>
        </a:xfrm>
        <a:custGeom>
          <a:avLst/>
          <a:gdLst/>
          <a:ahLst/>
          <a:cxnLst/>
          <a:rect l="0" t="0" r="0" b="0"/>
          <a:pathLst>
            <a:path>
              <a:moveTo>
                <a:pt x="0" y="16215"/>
              </a:moveTo>
              <a:lnTo>
                <a:pt x="531083" y="16215"/>
              </a:lnTo>
            </a:path>
          </a:pathLst>
        </a:custGeom>
        <a:noFill/>
        <a:ln w="25400" cap="flat" cmpd="sng" algn="ctr">
          <a:solidFill>
            <a:schemeClr val="accent1">
              <a:shade val="60000"/>
              <a:hueOff val="0"/>
              <a:satOff val="0"/>
              <a:lumOff val="0"/>
              <a:alphaOff val="0"/>
            </a:schemeClr>
          </a:solidFill>
          <a:prstDash val="solid"/>
        </a:ln>
        <a:effectLst/>
        <a:scene3d>
          <a:camera prst="isometricOffAxis1Top"/>
          <a:lightRig rig="threeP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98428" y="4327373"/>
        <a:ext cx="26554" cy="26554"/>
      </dsp:txXfrm>
    </dsp:sp>
    <dsp:sp modelId="{9A4A8A40-DBE7-4283-BC55-75F46A5B5439}">
      <dsp:nvSpPr>
        <dsp:cNvPr id="0" name=""/>
        <dsp:cNvSpPr/>
      </dsp:nvSpPr>
      <dsp:spPr>
        <a:xfrm>
          <a:off x="4026735" y="4606191"/>
          <a:ext cx="1769940" cy="176994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isometricOffAxis1Top"/>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Calibration</a:t>
          </a:r>
        </a:p>
      </dsp:txBody>
      <dsp:txXfrm>
        <a:off x="4285937" y="4865393"/>
        <a:ext cx="1251536" cy="1251536"/>
      </dsp:txXfrm>
    </dsp:sp>
    <dsp:sp modelId="{422B8D3F-A132-4C54-8AE6-FEF0E9BB9A61}">
      <dsp:nvSpPr>
        <dsp:cNvPr id="0" name=""/>
        <dsp:cNvSpPr/>
      </dsp:nvSpPr>
      <dsp:spPr>
        <a:xfrm rot="9000000">
          <a:off x="3649791" y="3749178"/>
          <a:ext cx="531083" cy="32431"/>
        </a:xfrm>
        <a:custGeom>
          <a:avLst/>
          <a:gdLst/>
          <a:ahLst/>
          <a:cxnLst/>
          <a:rect l="0" t="0" r="0" b="0"/>
          <a:pathLst>
            <a:path>
              <a:moveTo>
                <a:pt x="0" y="16215"/>
              </a:moveTo>
              <a:lnTo>
                <a:pt x="531083" y="16215"/>
              </a:lnTo>
            </a:path>
          </a:pathLst>
        </a:custGeom>
        <a:noFill/>
        <a:ln w="25400" cap="flat" cmpd="sng" algn="ctr">
          <a:solidFill>
            <a:schemeClr val="accent1">
              <a:shade val="60000"/>
              <a:hueOff val="0"/>
              <a:satOff val="0"/>
              <a:lumOff val="0"/>
              <a:alphaOff val="0"/>
            </a:schemeClr>
          </a:solidFill>
          <a:prstDash val="solid"/>
        </a:ln>
        <a:effectLst/>
        <a:scene3d>
          <a:camera prst="isometricOffAxis1Top"/>
          <a:lightRig rig="threeP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902056" y="3752116"/>
        <a:ext cx="26554" cy="26554"/>
      </dsp:txXfrm>
    </dsp:sp>
    <dsp:sp modelId="{9C696DC2-C4B7-4A31-BCC3-F90FB582C81F}">
      <dsp:nvSpPr>
        <dsp:cNvPr id="0" name=""/>
        <dsp:cNvSpPr/>
      </dsp:nvSpPr>
      <dsp:spPr>
        <a:xfrm>
          <a:off x="2033990" y="3455679"/>
          <a:ext cx="1769940" cy="176994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isometricOffAxis1Top"/>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Inventory</a:t>
          </a:r>
        </a:p>
      </dsp:txBody>
      <dsp:txXfrm>
        <a:off x="2293192" y="3714881"/>
        <a:ext cx="1251536" cy="1251536"/>
      </dsp:txXfrm>
    </dsp:sp>
    <dsp:sp modelId="{875E2A2E-69F2-46CB-8096-D88AEA6FCEBF}">
      <dsp:nvSpPr>
        <dsp:cNvPr id="0" name=""/>
        <dsp:cNvSpPr/>
      </dsp:nvSpPr>
      <dsp:spPr>
        <a:xfrm rot="12600000">
          <a:off x="3649791" y="2598666"/>
          <a:ext cx="531083" cy="32431"/>
        </a:xfrm>
        <a:custGeom>
          <a:avLst/>
          <a:gdLst/>
          <a:ahLst/>
          <a:cxnLst/>
          <a:rect l="0" t="0" r="0" b="0"/>
          <a:pathLst>
            <a:path>
              <a:moveTo>
                <a:pt x="0" y="16215"/>
              </a:moveTo>
              <a:lnTo>
                <a:pt x="531083" y="16215"/>
              </a:lnTo>
            </a:path>
          </a:pathLst>
        </a:custGeom>
        <a:noFill/>
        <a:ln w="25400" cap="flat" cmpd="sng" algn="ctr">
          <a:solidFill>
            <a:schemeClr val="accent1">
              <a:shade val="60000"/>
              <a:hueOff val="0"/>
              <a:satOff val="0"/>
              <a:lumOff val="0"/>
              <a:alphaOff val="0"/>
            </a:schemeClr>
          </a:solidFill>
          <a:prstDash val="solid"/>
        </a:ln>
        <a:effectLst/>
        <a:scene3d>
          <a:camera prst="isometricOffAxis1Top"/>
          <a:lightRig rig="threeP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902056" y="2601604"/>
        <a:ext cx="26554" cy="26554"/>
      </dsp:txXfrm>
    </dsp:sp>
    <dsp:sp modelId="{66AE0A3D-830F-40EB-B163-E4E8D954607B}">
      <dsp:nvSpPr>
        <dsp:cNvPr id="0" name=""/>
        <dsp:cNvSpPr/>
      </dsp:nvSpPr>
      <dsp:spPr>
        <a:xfrm>
          <a:off x="2033990" y="1154655"/>
          <a:ext cx="1769940" cy="176994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isometricOffAxis1Top"/>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CMMS</a:t>
          </a:r>
        </a:p>
      </dsp:txBody>
      <dsp:txXfrm>
        <a:off x="2293192" y="1413857"/>
        <a:ext cx="1251536" cy="125153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A8231F8-B0C5-45A8-B452-40BA3A506BE7}" type="datetimeFigureOut">
              <a:rPr lang="en-US" smtClean="0"/>
              <a:t>2/28/2020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FF123D7-17A3-41C3-8A36-9FF8DA8F33E4}" type="slidenum">
              <a:rPr lang="en-US" smtClean="0"/>
              <a:t>‹#›</a:t>
            </a:fld>
            <a:endParaRPr lang="en-US"/>
          </a:p>
        </p:txBody>
      </p:sp>
    </p:spTree>
    <p:extLst>
      <p:ext uri="{BB962C8B-B14F-4D97-AF65-F5344CB8AC3E}">
        <p14:creationId xmlns:p14="http://schemas.microsoft.com/office/powerpoint/2010/main" val="216483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F123D7-17A3-41C3-8A36-9FF8DA8F33E4}" type="slidenum">
              <a:rPr lang="en-US" smtClean="0"/>
              <a:t>1</a:t>
            </a:fld>
            <a:endParaRPr lang="en-US"/>
          </a:p>
        </p:txBody>
      </p:sp>
    </p:spTree>
    <p:extLst>
      <p:ext uri="{BB962C8B-B14F-4D97-AF65-F5344CB8AC3E}">
        <p14:creationId xmlns:p14="http://schemas.microsoft.com/office/powerpoint/2010/main" val="3998451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F123D7-17A3-41C3-8A36-9FF8DA8F33E4}" type="slidenum">
              <a:rPr lang="en-US" smtClean="0"/>
              <a:t>10</a:t>
            </a:fld>
            <a:endParaRPr lang="en-US"/>
          </a:p>
        </p:txBody>
      </p:sp>
    </p:spTree>
    <p:extLst>
      <p:ext uri="{BB962C8B-B14F-4D97-AF65-F5344CB8AC3E}">
        <p14:creationId xmlns:p14="http://schemas.microsoft.com/office/powerpoint/2010/main" val="2461037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Service Providers here are typical contractors brought in to help the client ramp up.</a:t>
            </a:r>
          </a:p>
          <a:p>
            <a:r>
              <a:rPr lang="en-US" dirty="0"/>
              <a:t>Some/all of these may be handled internally, but generally services brought in to help handle heavy workloads.</a:t>
            </a:r>
          </a:p>
          <a:p>
            <a:r>
              <a:rPr lang="en-US" dirty="0"/>
              <a:t>Start-ups and expansions generally require help in these areas.</a:t>
            </a:r>
          </a:p>
          <a:p>
            <a:endParaRPr lang="en-US" dirty="0"/>
          </a:p>
          <a:p>
            <a:r>
              <a:rPr lang="en-US" dirty="0"/>
              <a:t>These service providers can be all one company or several companies. </a:t>
            </a:r>
          </a:p>
          <a:p>
            <a:r>
              <a:rPr lang="en-US" dirty="0"/>
              <a:t>Regardless, the teams are going to have to communicate and work together to accomplish their scope.</a:t>
            </a:r>
          </a:p>
          <a:p>
            <a:r>
              <a:rPr lang="en-US" dirty="0"/>
              <a:t>They all rely on one or another for critical data.</a:t>
            </a:r>
          </a:p>
        </p:txBody>
      </p:sp>
      <p:sp>
        <p:nvSpPr>
          <p:cNvPr id="4" name="Slide Number Placeholder 3"/>
          <p:cNvSpPr>
            <a:spLocks noGrp="1"/>
          </p:cNvSpPr>
          <p:nvPr>
            <p:ph type="sldNum" sz="quarter" idx="5"/>
          </p:nvPr>
        </p:nvSpPr>
        <p:spPr/>
        <p:txBody>
          <a:bodyPr/>
          <a:lstStyle/>
          <a:p>
            <a:fld id="{6FF123D7-17A3-41C3-8A36-9FF8DA8F33E4}" type="slidenum">
              <a:rPr lang="en-US" smtClean="0"/>
              <a:t>11</a:t>
            </a:fld>
            <a:endParaRPr lang="en-US"/>
          </a:p>
        </p:txBody>
      </p:sp>
    </p:spTree>
    <p:extLst>
      <p:ext uri="{BB962C8B-B14F-4D97-AF65-F5344CB8AC3E}">
        <p14:creationId xmlns:p14="http://schemas.microsoft.com/office/powerpoint/2010/main" val="3260990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F123D7-17A3-41C3-8A36-9FF8DA8F33E4}" type="slidenum">
              <a:rPr lang="en-US" smtClean="0"/>
              <a:t>12</a:t>
            </a:fld>
            <a:endParaRPr lang="en-US"/>
          </a:p>
        </p:txBody>
      </p:sp>
    </p:spTree>
    <p:extLst>
      <p:ext uri="{BB962C8B-B14F-4D97-AF65-F5344CB8AC3E}">
        <p14:creationId xmlns:p14="http://schemas.microsoft.com/office/powerpoint/2010/main" val="941130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F123D7-17A3-41C3-8A36-9FF8DA8F33E4}" type="slidenum">
              <a:rPr lang="en-US" smtClean="0"/>
              <a:t>13</a:t>
            </a:fld>
            <a:endParaRPr lang="en-US"/>
          </a:p>
        </p:txBody>
      </p:sp>
    </p:spTree>
    <p:extLst>
      <p:ext uri="{BB962C8B-B14F-4D97-AF65-F5344CB8AC3E}">
        <p14:creationId xmlns:p14="http://schemas.microsoft.com/office/powerpoint/2010/main" val="573517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F123D7-17A3-41C3-8A36-9FF8DA8F33E4}" type="slidenum">
              <a:rPr lang="en-US" smtClean="0"/>
              <a:t>14</a:t>
            </a:fld>
            <a:endParaRPr lang="en-US"/>
          </a:p>
        </p:txBody>
      </p:sp>
    </p:spTree>
    <p:extLst>
      <p:ext uri="{BB962C8B-B14F-4D97-AF65-F5344CB8AC3E}">
        <p14:creationId xmlns:p14="http://schemas.microsoft.com/office/powerpoint/2010/main" val="3877212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F123D7-17A3-41C3-8A36-9FF8DA8F33E4}" type="slidenum">
              <a:rPr lang="en-US" smtClean="0"/>
              <a:t>15</a:t>
            </a:fld>
            <a:endParaRPr lang="en-US"/>
          </a:p>
        </p:txBody>
      </p:sp>
    </p:spTree>
    <p:extLst>
      <p:ext uri="{BB962C8B-B14F-4D97-AF65-F5344CB8AC3E}">
        <p14:creationId xmlns:p14="http://schemas.microsoft.com/office/powerpoint/2010/main" val="1822045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F123D7-17A3-41C3-8A36-9FF8DA8F33E4}" type="slidenum">
              <a:rPr lang="en-US" smtClean="0"/>
              <a:t>16</a:t>
            </a:fld>
            <a:endParaRPr lang="en-US"/>
          </a:p>
        </p:txBody>
      </p:sp>
    </p:spTree>
    <p:extLst>
      <p:ext uri="{BB962C8B-B14F-4D97-AF65-F5344CB8AC3E}">
        <p14:creationId xmlns:p14="http://schemas.microsoft.com/office/powerpoint/2010/main" val="2602474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Wingdings" panose="05000000000000000000" pitchFamily="2" charset="2"/>
              <a:buChar char="Ø"/>
            </a:pPr>
            <a:r>
              <a:rPr lang="en-US" sz="1000" dirty="0"/>
              <a:t>Commissioning</a:t>
            </a:r>
          </a:p>
          <a:p>
            <a:pPr marL="726920" lvl="3" indent="-291179">
              <a:buFont typeface="Wingdings" panose="05000000000000000000" pitchFamily="2" charset="2"/>
              <a:buChar char="Ø"/>
            </a:pPr>
            <a:r>
              <a:rPr lang="en-US" sz="1000" dirty="0"/>
              <a:t>I can’t complete my CTP until you give me the Asset IDs</a:t>
            </a:r>
          </a:p>
          <a:p>
            <a:pPr marL="726920" lvl="3" indent="-291179">
              <a:buFont typeface="Wingdings" panose="05000000000000000000" pitchFamily="2" charset="2"/>
              <a:buChar char="Ø"/>
            </a:pPr>
            <a:r>
              <a:rPr lang="en-US" sz="1000" dirty="0"/>
              <a:t>I’m waiting on the initial calibration reports to complete my ETOP</a:t>
            </a:r>
          </a:p>
          <a:p>
            <a:pPr lvl="3"/>
            <a:endParaRPr lang="en-US" sz="1000" dirty="0"/>
          </a:p>
          <a:p>
            <a:pPr marL="291179" indent="-291179">
              <a:buFont typeface="Wingdings" panose="05000000000000000000" pitchFamily="2" charset="2"/>
              <a:buChar char="Ø"/>
            </a:pPr>
            <a:r>
              <a:rPr lang="en-US" sz="1000" dirty="0"/>
              <a:t>Qualification/Validation</a:t>
            </a:r>
          </a:p>
          <a:p>
            <a:pPr marL="726920" lvl="3" indent="-291179">
              <a:buFont typeface="Wingdings" panose="05000000000000000000" pitchFamily="2" charset="2"/>
              <a:buChar char="Ø"/>
            </a:pPr>
            <a:r>
              <a:rPr lang="en-US" sz="1000" dirty="0"/>
              <a:t>I’m waiting on a current calibration report from the CMMS.</a:t>
            </a:r>
          </a:p>
          <a:p>
            <a:pPr marL="726920" lvl="3" indent="-291179">
              <a:buFont typeface="Wingdings" panose="05000000000000000000" pitchFamily="2" charset="2"/>
              <a:buChar char="Ø"/>
            </a:pPr>
            <a:r>
              <a:rPr lang="en-US" sz="1000" dirty="0"/>
              <a:t>I can’t move forward without an Active PM Plan in the CMMS.</a:t>
            </a:r>
          </a:p>
          <a:p>
            <a:pPr marL="726920" lvl="3" indent="-291179">
              <a:buFont typeface="Wingdings" panose="05000000000000000000" pitchFamily="2" charset="2"/>
              <a:buChar char="Ø"/>
            </a:pPr>
            <a:endParaRPr lang="en-US" sz="1000" dirty="0"/>
          </a:p>
          <a:p>
            <a:pPr marL="291179" indent="-291179">
              <a:buFont typeface="Wingdings" panose="05000000000000000000" pitchFamily="2" charset="2"/>
              <a:buChar char="Ø"/>
            </a:pPr>
            <a:r>
              <a:rPr lang="en-US" sz="1000" dirty="0"/>
              <a:t>Maintenance</a:t>
            </a:r>
          </a:p>
          <a:p>
            <a:pPr marL="726920" lvl="3" indent="-291179">
              <a:buFont typeface="Wingdings" panose="05000000000000000000" pitchFamily="2" charset="2"/>
              <a:buChar char="Ø"/>
            </a:pPr>
            <a:r>
              <a:rPr lang="en-US" sz="1000" dirty="0"/>
              <a:t>I can’t do any of the PMs until they’re built and in a work order.</a:t>
            </a:r>
          </a:p>
          <a:p>
            <a:pPr marL="726920" lvl="3" indent="-291179">
              <a:buFont typeface="Wingdings" panose="05000000000000000000" pitchFamily="2" charset="2"/>
              <a:buChar char="Ø"/>
            </a:pPr>
            <a:endParaRPr lang="en-US" sz="1000" dirty="0"/>
          </a:p>
          <a:p>
            <a:pPr marL="291179" indent="-291179">
              <a:buFont typeface="Wingdings" panose="05000000000000000000" pitchFamily="2" charset="2"/>
              <a:buChar char="Ø"/>
            </a:pPr>
            <a:r>
              <a:rPr lang="en-US" sz="1000" dirty="0"/>
              <a:t>Metrology</a:t>
            </a:r>
          </a:p>
          <a:p>
            <a:pPr marL="726920" lvl="3" indent="-291179">
              <a:buFont typeface="Wingdings" panose="05000000000000000000" pitchFamily="2" charset="2"/>
              <a:buChar char="Ø"/>
            </a:pPr>
            <a:r>
              <a:rPr lang="en-US" sz="1000" dirty="0"/>
              <a:t>I’ll calibrate it as soon as it’s built in CMMS and ready for calibration.</a:t>
            </a:r>
          </a:p>
          <a:p>
            <a:pPr marL="726920" lvl="3" indent="-291179">
              <a:buFont typeface="Wingdings" panose="05000000000000000000" pitchFamily="2" charset="2"/>
              <a:buChar char="Ø"/>
            </a:pPr>
            <a:endParaRPr lang="en-US" sz="1000" dirty="0"/>
          </a:p>
          <a:p>
            <a:pPr marL="291179" indent="-291179">
              <a:buFont typeface="Wingdings" panose="05000000000000000000" pitchFamily="2" charset="2"/>
              <a:buChar char="Ø"/>
            </a:pPr>
            <a:r>
              <a:rPr lang="en-US" sz="1000" dirty="0"/>
              <a:t>Inventory</a:t>
            </a:r>
          </a:p>
          <a:p>
            <a:pPr marL="726920" lvl="3" indent="-291179">
              <a:buFont typeface="Wingdings" panose="05000000000000000000" pitchFamily="2" charset="2"/>
              <a:buChar char="Ø"/>
            </a:pPr>
            <a:r>
              <a:rPr lang="en-US" sz="1000" dirty="0"/>
              <a:t>I can’t order any parts until I know which ones we’re actually storing onsite.</a:t>
            </a:r>
          </a:p>
          <a:p>
            <a:pPr marL="726920" lvl="3" indent="-291179">
              <a:buFont typeface="Wingdings" panose="05000000000000000000" pitchFamily="2" charset="2"/>
              <a:buChar char="Ø"/>
            </a:pPr>
            <a:r>
              <a:rPr lang="en-US" sz="1000" dirty="0"/>
              <a:t>Can’t update the inventory until the parts and locations are built in the CMMS</a:t>
            </a:r>
          </a:p>
          <a:p>
            <a:pPr lvl="3"/>
            <a:endParaRPr lang="en-US" sz="1000" dirty="0"/>
          </a:p>
          <a:p>
            <a:pPr marL="291179" indent="-291179">
              <a:buFont typeface="Wingdings" panose="05000000000000000000" pitchFamily="2" charset="2"/>
              <a:buChar char="Ø"/>
            </a:pPr>
            <a:r>
              <a:rPr lang="en-US" sz="1000" dirty="0"/>
              <a:t>CMMS Data</a:t>
            </a:r>
          </a:p>
          <a:p>
            <a:pPr marL="726920" lvl="3" indent="-291179">
              <a:buFont typeface="Wingdings" panose="05000000000000000000" pitchFamily="2" charset="2"/>
              <a:buChar char="Ø"/>
            </a:pPr>
            <a:r>
              <a:rPr lang="en-US" sz="1000" dirty="0"/>
              <a:t>I’m waiting on the System Owner/Commissioning to get me the data I need to load.</a:t>
            </a:r>
          </a:p>
          <a:p>
            <a:pPr marL="726920" lvl="3" indent="-291179">
              <a:buFont typeface="Wingdings" panose="05000000000000000000" pitchFamily="2" charset="2"/>
              <a:buChar char="Ø"/>
            </a:pPr>
            <a:r>
              <a:rPr lang="en-US" sz="1000" dirty="0"/>
              <a:t>As soon as the assessments are done and approved, I’ll get them loaded.</a:t>
            </a:r>
          </a:p>
          <a:p>
            <a:endParaRPr lang="en-US" dirty="0"/>
          </a:p>
        </p:txBody>
      </p:sp>
      <p:sp>
        <p:nvSpPr>
          <p:cNvPr id="4" name="Slide Number Placeholder 3"/>
          <p:cNvSpPr>
            <a:spLocks noGrp="1"/>
          </p:cNvSpPr>
          <p:nvPr>
            <p:ph type="sldNum" sz="quarter" idx="5"/>
          </p:nvPr>
        </p:nvSpPr>
        <p:spPr/>
        <p:txBody>
          <a:bodyPr/>
          <a:lstStyle/>
          <a:p>
            <a:fld id="{6FF123D7-17A3-41C3-8A36-9FF8DA8F33E4}" type="slidenum">
              <a:rPr lang="en-US" smtClean="0"/>
              <a:t>17</a:t>
            </a:fld>
            <a:endParaRPr lang="en-US"/>
          </a:p>
        </p:txBody>
      </p:sp>
    </p:spTree>
    <p:extLst>
      <p:ext uri="{BB962C8B-B14F-4D97-AF65-F5344CB8AC3E}">
        <p14:creationId xmlns:p14="http://schemas.microsoft.com/office/powerpoint/2010/main" val="1933315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F123D7-17A3-41C3-8A36-9FF8DA8F33E4}" type="slidenum">
              <a:rPr lang="en-US" smtClean="0"/>
              <a:t>18</a:t>
            </a:fld>
            <a:endParaRPr lang="en-US"/>
          </a:p>
        </p:txBody>
      </p:sp>
    </p:spTree>
    <p:extLst>
      <p:ext uri="{BB962C8B-B14F-4D97-AF65-F5344CB8AC3E}">
        <p14:creationId xmlns:p14="http://schemas.microsoft.com/office/powerpoint/2010/main" val="1499965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Engineering Data Strategy (Critical Data Flow through the Asset Lifecycle)</a:t>
            </a:r>
          </a:p>
          <a:p>
            <a:r>
              <a:rPr lang="en-US" sz="1000" dirty="0"/>
              <a:t>This strategy was coined by, now the president of our company, Rodney Perkins.</a:t>
            </a:r>
          </a:p>
          <a:p>
            <a:r>
              <a:rPr lang="en-US" sz="1000" dirty="0"/>
              <a:t>What you see on this slide is similar to the Asset Lifecycle flow diagram only zoomed in where I started discussing data. This makes it easier to see the flow of the data and help visualize what we found on several of our projects.</a:t>
            </a:r>
          </a:p>
          <a:p>
            <a:pPr marL="174708" indent="-174708">
              <a:buFont typeface="Wingdings" panose="05000000000000000000" pitchFamily="2" charset="2"/>
              <a:buChar char="Ø"/>
            </a:pPr>
            <a:r>
              <a:rPr lang="en-US" sz="1000" dirty="0"/>
              <a:t>Approved submittals is where we started building our Master Data Template and collecting some of the necessary data. Notice the direction of data.</a:t>
            </a:r>
          </a:p>
          <a:p>
            <a:pPr marL="174708" indent="-174708">
              <a:buFont typeface="Wingdings" panose="05000000000000000000" pitchFamily="2" charset="2"/>
              <a:buChar char="Ø"/>
            </a:pPr>
            <a:r>
              <a:rPr lang="en-US" sz="1000" dirty="0"/>
              <a:t>It goes through Procurement and then the Assessments begin (should). Those assessments will provide critical data to Cal and Maintenance Requirements for the asset. The Impact/Criticality will ultimately determine frequency schedules, level or severity of </a:t>
            </a:r>
            <a:r>
              <a:rPr lang="en-US" sz="1000" dirty="0" err="1"/>
              <a:t>cal</a:t>
            </a:r>
            <a:r>
              <a:rPr lang="en-US" sz="1000" dirty="0"/>
              <a:t>/maintenance, response requirements to deviations, etc.</a:t>
            </a:r>
          </a:p>
          <a:p>
            <a:pPr marL="174708" indent="-174708">
              <a:buFont typeface="Wingdings" panose="05000000000000000000" pitchFamily="2" charset="2"/>
              <a:buChar char="Ø"/>
            </a:pPr>
            <a:r>
              <a:rPr lang="en-US" sz="1000" dirty="0"/>
              <a:t>Then the asset arrives onsite and goes through RV (maybe). More data can be attained at this point, like serial #s if you don’t have it already. The asset ID is now created or likely known and the asset will get tagged. Data still coming in.</a:t>
            </a:r>
          </a:p>
          <a:p>
            <a:pPr marL="174708" indent="-174708">
              <a:buFont typeface="Wingdings" panose="05000000000000000000" pitchFamily="2" charset="2"/>
              <a:buChar char="Ø"/>
            </a:pPr>
            <a:r>
              <a:rPr lang="en-US" sz="1000" dirty="0"/>
              <a:t>Then the asset is installed. More data coming in. Why? Because we all know that somewhere in the facility the installer had several of the same asset and just decided to install it without verifying the serial number matched. Thus creating re-work and change requests if it’s already loaded, etc. So we walk it down and verify the data is accurate.</a:t>
            </a:r>
          </a:p>
          <a:p>
            <a:pPr marL="174708" indent="-174708">
              <a:buFont typeface="Wingdings" panose="05000000000000000000" pitchFamily="2" charset="2"/>
              <a:buChar char="Ø"/>
            </a:pPr>
            <a:r>
              <a:rPr lang="en-US" sz="1000" dirty="0"/>
              <a:t>We are now ready, should be ready, to load all the data to the CMMS. We take the approved enrollment process, load the data, verify it’s in the CMMS correctly, Cal plan is correct and active, PM plan is correct and active, and we are ready to go!....so we hope</a:t>
            </a:r>
          </a:p>
          <a:p>
            <a:pPr marL="174708" indent="-174708">
              <a:buFont typeface="Wingdings" panose="05000000000000000000" pitchFamily="2" charset="2"/>
              <a:buChar char="Ø"/>
            </a:pPr>
            <a:r>
              <a:rPr lang="en-US" sz="1000" dirty="0"/>
              <a:t>Critical Data collection is Complete and we are now in the assets’ data execution. Why is this the “execution”?</a:t>
            </a:r>
          </a:p>
          <a:p>
            <a:pPr marL="174708" indent="-174708">
              <a:buFont typeface="Wingdings" panose="05000000000000000000" pitchFamily="2" charset="2"/>
              <a:buChar char="Ø"/>
            </a:pPr>
            <a:r>
              <a:rPr lang="en-US" sz="1000" dirty="0"/>
              <a:t>Now, the data is in the system, being tracked (audit history), and implemented. The calibrations can now be performed, yes that’s some data coming in, but the result is a passing calibration cert that several service providers are going to require (data going out). And, PM plans are active and reports can be printed which will also be need by service providers. </a:t>
            </a:r>
          </a:p>
          <a:p>
            <a:pPr marL="174708" indent="-174708">
              <a:buFont typeface="Wingdings" panose="05000000000000000000" pitchFamily="2" charset="2"/>
              <a:buChar char="Ø"/>
            </a:pPr>
            <a:r>
              <a:rPr lang="en-US" sz="1000" dirty="0"/>
              <a:t>And finally, in operations, assets are getting enrolled or changes made and necessary reports printed.</a:t>
            </a:r>
          </a:p>
          <a:p>
            <a:pPr marL="174708" indent="-174708">
              <a:buFont typeface="Wingdings" panose="05000000000000000000" pitchFamily="2" charset="2"/>
              <a:buChar char="Ø"/>
            </a:pPr>
            <a:endParaRPr lang="en-US" dirty="0"/>
          </a:p>
        </p:txBody>
      </p:sp>
      <p:sp>
        <p:nvSpPr>
          <p:cNvPr id="4" name="Slide Number Placeholder 3"/>
          <p:cNvSpPr>
            <a:spLocks noGrp="1"/>
          </p:cNvSpPr>
          <p:nvPr>
            <p:ph type="sldNum" sz="quarter" idx="5"/>
          </p:nvPr>
        </p:nvSpPr>
        <p:spPr/>
        <p:txBody>
          <a:bodyPr/>
          <a:lstStyle/>
          <a:p>
            <a:fld id="{6FF123D7-17A3-41C3-8A36-9FF8DA8F33E4}" type="slidenum">
              <a:rPr lang="en-US" smtClean="0"/>
              <a:t>19</a:t>
            </a:fld>
            <a:endParaRPr lang="en-US"/>
          </a:p>
        </p:txBody>
      </p:sp>
    </p:spTree>
    <p:extLst>
      <p:ext uri="{BB962C8B-B14F-4D97-AF65-F5344CB8AC3E}">
        <p14:creationId xmlns:p14="http://schemas.microsoft.com/office/powerpoint/2010/main" val="455117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F123D7-17A3-41C3-8A36-9FF8DA8F33E4}" type="slidenum">
              <a:rPr lang="en-US" smtClean="0"/>
              <a:t>2</a:t>
            </a:fld>
            <a:endParaRPr lang="en-US"/>
          </a:p>
        </p:txBody>
      </p:sp>
    </p:spTree>
    <p:extLst>
      <p:ext uri="{BB962C8B-B14F-4D97-AF65-F5344CB8AC3E}">
        <p14:creationId xmlns:p14="http://schemas.microsoft.com/office/powerpoint/2010/main" val="313021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F123D7-17A3-41C3-8A36-9FF8DA8F33E4}" type="slidenum">
              <a:rPr lang="en-US" smtClean="0"/>
              <a:t>20</a:t>
            </a:fld>
            <a:endParaRPr lang="en-US"/>
          </a:p>
        </p:txBody>
      </p:sp>
    </p:spTree>
    <p:extLst>
      <p:ext uri="{BB962C8B-B14F-4D97-AF65-F5344CB8AC3E}">
        <p14:creationId xmlns:p14="http://schemas.microsoft.com/office/powerpoint/2010/main" val="2788513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Wingdings" panose="05000000000000000000" pitchFamily="2" charset="2"/>
              <a:buChar char="Ø"/>
            </a:pPr>
            <a:r>
              <a:rPr lang="en-US" sz="1000" dirty="0"/>
              <a:t>Service Providers</a:t>
            </a:r>
          </a:p>
          <a:p>
            <a:pPr marL="726920" lvl="3" indent="-291179">
              <a:buFont typeface="Wingdings" panose="05000000000000000000" pitchFamily="2" charset="2"/>
              <a:buChar char="Ø"/>
            </a:pPr>
            <a:r>
              <a:rPr lang="en-US" sz="1000" dirty="0"/>
              <a:t>Understands the needs of all the service providers and when they will need it</a:t>
            </a:r>
          </a:p>
          <a:p>
            <a:pPr marL="726920" lvl="3" indent="-291179">
              <a:buFont typeface="Wingdings" panose="05000000000000000000" pitchFamily="2" charset="2"/>
              <a:buChar char="Ø"/>
            </a:pPr>
            <a:r>
              <a:rPr lang="en-US" sz="1000" dirty="0"/>
              <a:t>Coordinates between service providers to keep schedule</a:t>
            </a:r>
          </a:p>
          <a:p>
            <a:pPr marL="726920" lvl="3" indent="-291179">
              <a:buFont typeface="Wingdings" panose="05000000000000000000" pitchFamily="2" charset="2"/>
              <a:buChar char="Ø"/>
            </a:pPr>
            <a:r>
              <a:rPr lang="en-US" sz="1000" dirty="0"/>
              <a:t>Can help provide more accurate/current status reports</a:t>
            </a:r>
          </a:p>
          <a:p>
            <a:pPr lvl="3"/>
            <a:endParaRPr lang="en-US" sz="1000" dirty="0"/>
          </a:p>
          <a:p>
            <a:pPr marL="291179" indent="-291179">
              <a:buFont typeface="Wingdings" panose="05000000000000000000" pitchFamily="2" charset="2"/>
              <a:buChar char="Ø"/>
            </a:pPr>
            <a:r>
              <a:rPr lang="en-US" sz="1000" dirty="0"/>
              <a:t>Client CMMS Administrator</a:t>
            </a:r>
          </a:p>
          <a:p>
            <a:pPr marL="726920" lvl="3" indent="-291179">
              <a:buFont typeface="Wingdings" panose="05000000000000000000" pitchFamily="2" charset="2"/>
              <a:buChar char="Ø"/>
            </a:pPr>
            <a:r>
              <a:rPr lang="en-US" sz="1000" dirty="0"/>
              <a:t>Works with client CMMS administrator to get heavy lifting done</a:t>
            </a:r>
          </a:p>
          <a:p>
            <a:pPr marL="1601433" lvl="4" indent="-291179">
              <a:buFont typeface="Wingdings" panose="05000000000000000000" pitchFamily="2" charset="2"/>
              <a:buChar char="Ø"/>
            </a:pPr>
            <a:r>
              <a:rPr lang="en-US" sz="1000" dirty="0"/>
              <a:t>Set up the Calibration and Maintenance Plan</a:t>
            </a:r>
          </a:p>
          <a:p>
            <a:pPr marL="1601433" lvl="4" indent="-291179">
              <a:buFont typeface="Wingdings" panose="05000000000000000000" pitchFamily="2" charset="2"/>
              <a:buChar char="Ø"/>
            </a:pPr>
            <a:r>
              <a:rPr lang="en-US" sz="1000" dirty="0"/>
              <a:t>Assist with assessments, enrollment and change requests</a:t>
            </a:r>
          </a:p>
          <a:p>
            <a:pPr lvl="4"/>
            <a:endParaRPr lang="en-US" sz="1000" dirty="0"/>
          </a:p>
          <a:p>
            <a:pPr marL="726920" lvl="3" indent="-291179">
              <a:buFont typeface="Wingdings" panose="05000000000000000000" pitchFamily="2" charset="2"/>
              <a:buChar char="Ø"/>
            </a:pPr>
            <a:r>
              <a:rPr lang="en-US" sz="1000" dirty="0"/>
              <a:t>Ensures accurate critical data is loaded to CMMS to prevent future changes/delays</a:t>
            </a:r>
          </a:p>
          <a:p>
            <a:pPr marL="726920" lvl="3" indent="-291179">
              <a:buFont typeface="Wingdings" panose="05000000000000000000" pitchFamily="2" charset="2"/>
              <a:buChar char="Ø"/>
            </a:pPr>
            <a:r>
              <a:rPr lang="en-US" sz="1000" dirty="0"/>
              <a:t>Assists in providing the reports necessary to keep the service providers progressing</a:t>
            </a:r>
          </a:p>
          <a:p>
            <a:pPr marL="726920" lvl="3" indent="-291179">
              <a:buFont typeface="Wingdings" panose="05000000000000000000" pitchFamily="2" charset="2"/>
              <a:buChar char="Ø"/>
            </a:pPr>
            <a:r>
              <a:rPr lang="en-US" sz="1000" dirty="0"/>
              <a:t>Allows for client to schedule internally/external vendors and get work orders created, assigned and completed</a:t>
            </a:r>
          </a:p>
          <a:p>
            <a:endParaRPr lang="en-US" dirty="0"/>
          </a:p>
        </p:txBody>
      </p:sp>
      <p:sp>
        <p:nvSpPr>
          <p:cNvPr id="4" name="Slide Number Placeholder 3"/>
          <p:cNvSpPr>
            <a:spLocks noGrp="1"/>
          </p:cNvSpPr>
          <p:nvPr>
            <p:ph type="sldNum" sz="quarter" idx="5"/>
          </p:nvPr>
        </p:nvSpPr>
        <p:spPr/>
        <p:txBody>
          <a:bodyPr/>
          <a:lstStyle/>
          <a:p>
            <a:fld id="{6FF123D7-17A3-41C3-8A36-9FF8DA8F33E4}" type="slidenum">
              <a:rPr lang="en-US" smtClean="0"/>
              <a:t>21</a:t>
            </a:fld>
            <a:endParaRPr lang="en-US"/>
          </a:p>
        </p:txBody>
      </p:sp>
    </p:spTree>
    <p:extLst>
      <p:ext uri="{BB962C8B-B14F-4D97-AF65-F5344CB8AC3E}">
        <p14:creationId xmlns:p14="http://schemas.microsoft.com/office/powerpoint/2010/main" val="1319437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F123D7-17A3-41C3-8A36-9FF8DA8F33E4}" type="slidenum">
              <a:rPr lang="en-US" smtClean="0"/>
              <a:t>22</a:t>
            </a:fld>
            <a:endParaRPr lang="en-US"/>
          </a:p>
        </p:txBody>
      </p:sp>
    </p:spTree>
    <p:extLst>
      <p:ext uri="{BB962C8B-B14F-4D97-AF65-F5344CB8AC3E}">
        <p14:creationId xmlns:p14="http://schemas.microsoft.com/office/powerpoint/2010/main" val="505823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F123D7-17A3-41C3-8A36-9FF8DA8F33E4}" type="slidenum">
              <a:rPr lang="en-US" smtClean="0"/>
              <a:t>23</a:t>
            </a:fld>
            <a:endParaRPr lang="en-US"/>
          </a:p>
        </p:txBody>
      </p:sp>
    </p:spTree>
    <p:extLst>
      <p:ext uri="{BB962C8B-B14F-4D97-AF65-F5344CB8AC3E}">
        <p14:creationId xmlns:p14="http://schemas.microsoft.com/office/powerpoint/2010/main" val="1707063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F123D7-17A3-41C3-8A36-9FF8DA8F33E4}" type="slidenum">
              <a:rPr lang="en-US" smtClean="0"/>
              <a:t>24</a:t>
            </a:fld>
            <a:endParaRPr lang="en-US"/>
          </a:p>
        </p:txBody>
      </p:sp>
    </p:spTree>
    <p:extLst>
      <p:ext uri="{BB962C8B-B14F-4D97-AF65-F5344CB8AC3E}">
        <p14:creationId xmlns:p14="http://schemas.microsoft.com/office/powerpoint/2010/main" val="1753108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F123D7-17A3-41C3-8A36-9FF8DA8F33E4}" type="slidenum">
              <a:rPr lang="en-US" smtClean="0"/>
              <a:t>25</a:t>
            </a:fld>
            <a:endParaRPr lang="en-US"/>
          </a:p>
        </p:txBody>
      </p:sp>
    </p:spTree>
    <p:extLst>
      <p:ext uri="{BB962C8B-B14F-4D97-AF65-F5344CB8AC3E}">
        <p14:creationId xmlns:p14="http://schemas.microsoft.com/office/powerpoint/2010/main" val="1885611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F123D7-17A3-41C3-8A36-9FF8DA8F33E4}" type="slidenum">
              <a:rPr lang="en-US" smtClean="0"/>
              <a:t>26</a:t>
            </a:fld>
            <a:endParaRPr lang="en-US"/>
          </a:p>
        </p:txBody>
      </p:sp>
    </p:spTree>
    <p:extLst>
      <p:ext uri="{BB962C8B-B14F-4D97-AF65-F5344CB8AC3E}">
        <p14:creationId xmlns:p14="http://schemas.microsoft.com/office/powerpoint/2010/main" val="3029807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F123D7-17A3-41C3-8A36-9FF8DA8F33E4}" type="slidenum">
              <a:rPr lang="en-US" smtClean="0"/>
              <a:t>27</a:t>
            </a:fld>
            <a:endParaRPr lang="en-US"/>
          </a:p>
        </p:txBody>
      </p:sp>
    </p:spTree>
    <p:extLst>
      <p:ext uri="{BB962C8B-B14F-4D97-AF65-F5344CB8AC3E}">
        <p14:creationId xmlns:p14="http://schemas.microsoft.com/office/powerpoint/2010/main" val="348978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Include statistics to support the time and cost savings that could be realized by using this approach.  Possibly add up the time it takes to change the asset info, such as range and tolerance, the number of people involved a second time and how much delay there is by not having the info correct the first time through.  Also capture reduced efforts in the operational phase because the calibration/maintenance activity can be leveraged and used into the operational phase.</a:t>
            </a:r>
          </a:p>
          <a:p>
            <a:endParaRPr lang="en-US" dirty="0"/>
          </a:p>
        </p:txBody>
      </p:sp>
      <p:sp>
        <p:nvSpPr>
          <p:cNvPr id="4" name="Slide Number Placeholder 3"/>
          <p:cNvSpPr>
            <a:spLocks noGrp="1"/>
          </p:cNvSpPr>
          <p:nvPr>
            <p:ph type="sldNum" sz="quarter" idx="5"/>
          </p:nvPr>
        </p:nvSpPr>
        <p:spPr/>
        <p:txBody>
          <a:bodyPr/>
          <a:lstStyle/>
          <a:p>
            <a:fld id="{6FF123D7-17A3-41C3-8A36-9FF8DA8F33E4}" type="slidenum">
              <a:rPr lang="en-US" smtClean="0"/>
              <a:t>28</a:t>
            </a:fld>
            <a:endParaRPr lang="en-US"/>
          </a:p>
        </p:txBody>
      </p:sp>
    </p:spTree>
    <p:extLst>
      <p:ext uri="{BB962C8B-B14F-4D97-AF65-F5344CB8AC3E}">
        <p14:creationId xmlns:p14="http://schemas.microsoft.com/office/powerpoint/2010/main" val="42666932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F123D7-17A3-41C3-8A36-9FF8DA8F33E4}" type="slidenum">
              <a:rPr lang="en-US" smtClean="0"/>
              <a:t>29</a:t>
            </a:fld>
            <a:endParaRPr lang="en-US"/>
          </a:p>
        </p:txBody>
      </p:sp>
    </p:spTree>
    <p:extLst>
      <p:ext uri="{BB962C8B-B14F-4D97-AF65-F5344CB8AC3E}">
        <p14:creationId xmlns:p14="http://schemas.microsoft.com/office/powerpoint/2010/main" val="3172896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F123D7-17A3-41C3-8A36-9FF8DA8F33E4}" type="slidenum">
              <a:rPr lang="en-US" smtClean="0"/>
              <a:t>3</a:t>
            </a:fld>
            <a:endParaRPr lang="en-US"/>
          </a:p>
        </p:txBody>
      </p:sp>
    </p:spTree>
    <p:extLst>
      <p:ext uri="{BB962C8B-B14F-4D97-AF65-F5344CB8AC3E}">
        <p14:creationId xmlns:p14="http://schemas.microsoft.com/office/powerpoint/2010/main" val="4117990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F123D7-17A3-41C3-8A36-9FF8DA8F33E4}" type="slidenum">
              <a:rPr lang="en-US" smtClean="0"/>
              <a:t>4</a:t>
            </a:fld>
            <a:endParaRPr lang="en-US"/>
          </a:p>
        </p:txBody>
      </p:sp>
    </p:spTree>
    <p:extLst>
      <p:ext uri="{BB962C8B-B14F-4D97-AF65-F5344CB8AC3E}">
        <p14:creationId xmlns:p14="http://schemas.microsoft.com/office/powerpoint/2010/main" val="1211039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F123D7-17A3-41C3-8A36-9FF8DA8F33E4}" type="slidenum">
              <a:rPr lang="en-US" smtClean="0"/>
              <a:t>5</a:t>
            </a:fld>
            <a:endParaRPr lang="en-US"/>
          </a:p>
        </p:txBody>
      </p:sp>
    </p:spTree>
    <p:extLst>
      <p:ext uri="{BB962C8B-B14F-4D97-AF65-F5344CB8AC3E}">
        <p14:creationId xmlns:p14="http://schemas.microsoft.com/office/powerpoint/2010/main" val="4255846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F123D7-17A3-41C3-8A36-9FF8DA8F33E4}" type="slidenum">
              <a:rPr lang="en-US" smtClean="0"/>
              <a:t>6</a:t>
            </a:fld>
            <a:endParaRPr lang="en-US"/>
          </a:p>
        </p:txBody>
      </p:sp>
    </p:spTree>
    <p:extLst>
      <p:ext uri="{BB962C8B-B14F-4D97-AF65-F5344CB8AC3E}">
        <p14:creationId xmlns:p14="http://schemas.microsoft.com/office/powerpoint/2010/main" val="1883661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Wingdings" panose="05000000000000000000" pitchFamily="2" charset="2"/>
              <a:buChar char="Ø"/>
            </a:pPr>
            <a:endParaRPr lang="en-US" sz="1000" dirty="0"/>
          </a:p>
        </p:txBody>
      </p:sp>
      <p:sp>
        <p:nvSpPr>
          <p:cNvPr id="4" name="Slide Number Placeholder 3"/>
          <p:cNvSpPr>
            <a:spLocks noGrp="1"/>
          </p:cNvSpPr>
          <p:nvPr>
            <p:ph type="sldNum" sz="quarter" idx="5"/>
          </p:nvPr>
        </p:nvSpPr>
        <p:spPr/>
        <p:txBody>
          <a:bodyPr/>
          <a:lstStyle/>
          <a:p>
            <a:fld id="{6FF123D7-17A3-41C3-8A36-9FF8DA8F33E4}" type="slidenum">
              <a:rPr lang="en-US" smtClean="0"/>
              <a:t>7</a:t>
            </a:fld>
            <a:endParaRPr lang="en-US"/>
          </a:p>
        </p:txBody>
      </p:sp>
    </p:spTree>
    <p:extLst>
      <p:ext uri="{BB962C8B-B14F-4D97-AF65-F5344CB8AC3E}">
        <p14:creationId xmlns:p14="http://schemas.microsoft.com/office/powerpoint/2010/main" val="1974864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F123D7-17A3-41C3-8A36-9FF8DA8F33E4}" type="slidenum">
              <a:rPr lang="en-US" smtClean="0"/>
              <a:t>8</a:t>
            </a:fld>
            <a:endParaRPr lang="en-US"/>
          </a:p>
        </p:txBody>
      </p:sp>
    </p:spTree>
    <p:extLst>
      <p:ext uri="{BB962C8B-B14F-4D97-AF65-F5344CB8AC3E}">
        <p14:creationId xmlns:p14="http://schemas.microsoft.com/office/powerpoint/2010/main" val="2364703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Wingdings" panose="05000000000000000000" pitchFamily="2" charset="2"/>
              <a:buChar char="Ø"/>
            </a:pPr>
            <a:r>
              <a:rPr lang="en-US" sz="1000" dirty="0"/>
              <a:t>Start-ups/Expansions (Sprinters)</a:t>
            </a:r>
          </a:p>
          <a:p>
            <a:pPr marL="291179" indent="-291179">
              <a:buFont typeface="Wingdings" panose="05000000000000000000" pitchFamily="2" charset="2"/>
              <a:buChar char="Ø"/>
            </a:pPr>
            <a:r>
              <a:rPr lang="en-US" sz="1000" dirty="0"/>
              <a:t>Operations (Long-distance Runners)</a:t>
            </a:r>
          </a:p>
          <a:p>
            <a:pPr marL="757066" lvl="1" indent="-291179">
              <a:buFont typeface="Wingdings" panose="05000000000000000000" pitchFamily="2" charset="2"/>
              <a:buChar char="Ø"/>
            </a:pPr>
            <a:r>
              <a:rPr lang="en-US" sz="1000" dirty="0"/>
              <a:t>This topic and overall strategy can be applied to both. For the sake of simplifying and getting a better sense of the impact this strategy has, I’m going to focus on the start-ups/expansions.</a:t>
            </a:r>
          </a:p>
          <a:p>
            <a:pPr marL="757066" lvl="1" indent="-291179">
              <a:buFont typeface="Wingdings" panose="05000000000000000000" pitchFamily="2" charset="2"/>
              <a:buChar char="Ø"/>
            </a:pPr>
            <a:r>
              <a:rPr lang="en-US" sz="1000" dirty="0"/>
              <a:t>We have a new trend in the industry with gene and cell therapies and they can really benefit from what I’m presenting today.</a:t>
            </a:r>
          </a:p>
          <a:p>
            <a:pPr marL="291179" indent="-291179">
              <a:buFont typeface="Wingdings" panose="05000000000000000000" pitchFamily="2" charset="2"/>
              <a:buChar char="Ø"/>
            </a:pPr>
            <a:endParaRPr lang="en-US" sz="1000" dirty="0"/>
          </a:p>
          <a:p>
            <a:pPr marL="291179" indent="-291179">
              <a:buFont typeface="Wingdings" panose="05000000000000000000" pitchFamily="2" charset="2"/>
              <a:buChar char="Ø"/>
            </a:pPr>
            <a:r>
              <a:rPr lang="en-US" sz="1000" b="1" dirty="0"/>
              <a:t>Asset Lifecycle</a:t>
            </a:r>
          </a:p>
          <a:p>
            <a:pPr marL="757066" lvl="1" indent="-291179">
              <a:buFont typeface="Wingdings" panose="05000000000000000000" pitchFamily="2" charset="2"/>
              <a:buChar char="Ø"/>
            </a:pPr>
            <a:r>
              <a:rPr lang="en-US" sz="1000" i="1" dirty="0"/>
              <a:t>Start running through flow diagram to approved submittals, click next</a:t>
            </a:r>
          </a:p>
          <a:p>
            <a:pPr marL="291179" indent="-291179">
              <a:buFont typeface="Wingdings" panose="05000000000000000000" pitchFamily="2" charset="2"/>
              <a:buChar char="Ø"/>
            </a:pPr>
            <a:r>
              <a:rPr lang="en-US" sz="1000" dirty="0"/>
              <a:t>Approved Submittals</a:t>
            </a:r>
          </a:p>
          <a:p>
            <a:pPr marL="757066" lvl="1" indent="-291179">
              <a:buFont typeface="Wingdings" panose="05000000000000000000" pitchFamily="2" charset="2"/>
              <a:buChar char="Ø"/>
            </a:pPr>
            <a:r>
              <a:rPr lang="en-US" sz="1000" dirty="0"/>
              <a:t>This is really where the Critical Data gathering for the asset is started. You’ll have manufacturer, model #, sometimes serial #, component data, and so on from the manuals or other submitted documents. Not necessarily 100% accurate but not much worry here as this should just be the early start to the critical data that is necessary.</a:t>
            </a:r>
          </a:p>
          <a:p>
            <a:pPr marL="291179" indent="-291179">
              <a:buFont typeface="Wingdings" panose="05000000000000000000" pitchFamily="2" charset="2"/>
              <a:buChar char="Ø"/>
            </a:pPr>
            <a:r>
              <a:rPr lang="en-US" sz="1000" dirty="0"/>
              <a:t>Procurement</a:t>
            </a:r>
          </a:p>
          <a:p>
            <a:pPr marL="757066" lvl="1" indent="-291179">
              <a:buFont typeface="Wingdings" panose="05000000000000000000" pitchFamily="2" charset="2"/>
              <a:buChar char="Ø"/>
            </a:pPr>
            <a:r>
              <a:rPr lang="en-US" sz="1000" dirty="0"/>
              <a:t>You’ve purchased the asset and it’s being fabricated or it’s on its’ way to the facility. </a:t>
            </a:r>
          </a:p>
          <a:p>
            <a:pPr marL="291179" indent="-291179">
              <a:buFont typeface="Wingdings" panose="05000000000000000000" pitchFamily="2" charset="2"/>
              <a:buChar char="Ø"/>
            </a:pPr>
            <a:r>
              <a:rPr lang="en-US" sz="1000" b="1" dirty="0"/>
              <a:t>Assessment</a:t>
            </a:r>
          </a:p>
          <a:p>
            <a:r>
              <a:rPr lang="en-US" sz="1000" dirty="0"/>
              <a:t>     Initial assessments performed when awaiting asset arrival or when onsite</a:t>
            </a:r>
          </a:p>
          <a:p>
            <a:pPr marL="726920" lvl="3" indent="-291179">
              <a:buFont typeface="Wingdings" panose="05000000000000000000" pitchFamily="2" charset="2"/>
              <a:buChar char="Ø"/>
            </a:pPr>
            <a:r>
              <a:rPr lang="en-US" sz="1000" dirty="0"/>
              <a:t>Criticality/Impact</a:t>
            </a:r>
          </a:p>
          <a:p>
            <a:pPr marL="726920" lvl="3" indent="-291179">
              <a:buFont typeface="Wingdings" panose="05000000000000000000" pitchFamily="2" charset="2"/>
              <a:buChar char="Ø"/>
            </a:pPr>
            <a:r>
              <a:rPr lang="en-US" sz="1000" dirty="0"/>
              <a:t>Calibration requirements</a:t>
            </a:r>
          </a:p>
          <a:p>
            <a:pPr marL="726920" lvl="3" indent="-291179">
              <a:buFont typeface="Wingdings" panose="05000000000000000000" pitchFamily="2" charset="2"/>
              <a:buChar char="Ø"/>
            </a:pPr>
            <a:r>
              <a:rPr lang="en-US" sz="1000" dirty="0"/>
              <a:t>Maintenance/PM requirements</a:t>
            </a:r>
          </a:p>
          <a:p>
            <a:pPr marL="726920" lvl="3" indent="-291179">
              <a:buFont typeface="Wingdings" panose="05000000000000000000" pitchFamily="2" charset="2"/>
              <a:buChar char="Ø"/>
            </a:pPr>
            <a:r>
              <a:rPr lang="en-US" sz="1000" dirty="0"/>
              <a:t>Spare Parts</a:t>
            </a:r>
          </a:p>
          <a:p>
            <a:pPr marL="726920" lvl="3" indent="-291179">
              <a:buFont typeface="Wingdings" panose="05000000000000000000" pitchFamily="2" charset="2"/>
              <a:buChar char="Ø"/>
            </a:pPr>
            <a:r>
              <a:rPr lang="en-US" sz="1000" i="1" dirty="0"/>
              <a:t>This is when the Asset Data should be loaded to the CMMS and made Active, click next</a:t>
            </a:r>
          </a:p>
          <a:p>
            <a:pPr marL="291179" indent="-291179">
              <a:buFont typeface="Wingdings" panose="05000000000000000000" pitchFamily="2" charset="2"/>
              <a:buChar char="Ø"/>
            </a:pPr>
            <a:r>
              <a:rPr lang="en-US" sz="1000" b="1" dirty="0"/>
              <a:t>Enrollment</a:t>
            </a:r>
          </a:p>
          <a:p>
            <a:r>
              <a:rPr lang="en-US" sz="1000" dirty="0"/>
              <a:t>     Asset enrollment in CMMS. This is where all the critical data has been gathered (or nearly gathered) and should start getting loaded to the CMMS.</a:t>
            </a:r>
          </a:p>
          <a:p>
            <a:pPr marL="726920" lvl="3" indent="-291179">
              <a:buFont typeface="Wingdings" panose="05000000000000000000" pitchFamily="2" charset="2"/>
              <a:buChar char="Ø"/>
            </a:pPr>
            <a:r>
              <a:rPr lang="en-US" sz="1000" dirty="0"/>
              <a:t>Collected Critical Data</a:t>
            </a:r>
          </a:p>
          <a:p>
            <a:pPr marL="726920" lvl="3" indent="-291179">
              <a:buFont typeface="Wingdings" panose="05000000000000000000" pitchFamily="2" charset="2"/>
              <a:buChar char="Ø"/>
            </a:pPr>
            <a:r>
              <a:rPr lang="en-US" sz="1000" dirty="0"/>
              <a:t>Assigning the Asset ID</a:t>
            </a:r>
          </a:p>
          <a:p>
            <a:pPr marL="726920" lvl="3" indent="-291179">
              <a:buFont typeface="Wingdings" panose="05000000000000000000" pitchFamily="2" charset="2"/>
              <a:buChar char="Ø"/>
            </a:pPr>
            <a:r>
              <a:rPr lang="en-US" sz="1000" dirty="0"/>
              <a:t>Attaining all necessary approvals</a:t>
            </a:r>
          </a:p>
          <a:p>
            <a:pPr marL="726920" lvl="3" indent="-291179">
              <a:buFont typeface="Wingdings" panose="05000000000000000000" pitchFamily="2" charset="2"/>
              <a:buChar char="Ø"/>
            </a:pPr>
            <a:r>
              <a:rPr lang="en-US" sz="1000" dirty="0"/>
              <a:t>Loading to CMMS and verify</a:t>
            </a:r>
          </a:p>
          <a:p>
            <a:pPr marL="726920" lvl="3" indent="-291179">
              <a:buFont typeface="Wingdings" panose="05000000000000000000" pitchFamily="2" charset="2"/>
              <a:buChar char="Ø"/>
            </a:pPr>
            <a:r>
              <a:rPr lang="en-US" sz="1000" b="1" dirty="0"/>
              <a:t>Set up Calibration/PM Plans and Schedules</a:t>
            </a:r>
          </a:p>
          <a:p>
            <a:pPr marL="726920" lvl="3" indent="-291179">
              <a:buFont typeface="Wingdings" panose="05000000000000000000" pitchFamily="2" charset="2"/>
              <a:buChar char="Ø"/>
            </a:pPr>
            <a:r>
              <a:rPr lang="en-US" sz="1000" b="1" dirty="0"/>
              <a:t>Set up Spare Parts, PM parts and Critical Spares (not just a BOM)</a:t>
            </a:r>
          </a:p>
          <a:p>
            <a:pPr marL="757066" lvl="1" indent="-291179">
              <a:buFont typeface="Wingdings" panose="05000000000000000000" pitchFamily="2" charset="2"/>
              <a:buChar char="Ø"/>
            </a:pPr>
            <a:r>
              <a:rPr lang="en-US" sz="1000" dirty="0"/>
              <a:t>Asset is now Active in the CMMS (all work associated with the asset is now in the work history audit trail)</a:t>
            </a:r>
          </a:p>
          <a:p>
            <a:pPr marL="291179" indent="-291179">
              <a:buFont typeface="Wingdings" panose="05000000000000000000" pitchFamily="2" charset="2"/>
              <a:buChar char="Ø"/>
            </a:pPr>
            <a:r>
              <a:rPr lang="en-US" sz="1000" b="1" dirty="0"/>
              <a:t>Operations</a:t>
            </a:r>
          </a:p>
          <a:p>
            <a:r>
              <a:rPr lang="en-US" sz="1000" dirty="0"/>
              <a:t>     Getting the asset into an operational state</a:t>
            </a:r>
          </a:p>
          <a:p>
            <a:pPr marL="726920" lvl="3" indent="-291179" defTabSz="931774">
              <a:buFont typeface="Wingdings" panose="05000000000000000000" pitchFamily="2" charset="2"/>
              <a:buChar char="Ø"/>
              <a:defRPr/>
            </a:pPr>
            <a:r>
              <a:rPr lang="en-US" sz="1000" dirty="0"/>
              <a:t>Loop Checks and Initial Calibrations (if applicable)</a:t>
            </a:r>
          </a:p>
          <a:p>
            <a:pPr marL="726920" lvl="3" indent="-291179">
              <a:buFont typeface="Wingdings" panose="05000000000000000000" pitchFamily="2" charset="2"/>
              <a:buChar char="Ø"/>
            </a:pPr>
            <a:r>
              <a:rPr lang="en-US" sz="1000" dirty="0"/>
              <a:t>Commissioning</a:t>
            </a:r>
          </a:p>
          <a:p>
            <a:pPr marL="726920" lvl="3" indent="-291179">
              <a:buFont typeface="Wingdings" panose="05000000000000000000" pitchFamily="2" charset="2"/>
              <a:buChar char="Ø"/>
            </a:pPr>
            <a:r>
              <a:rPr lang="en-US" sz="1000" dirty="0"/>
              <a:t>Required/Necessary SOPs</a:t>
            </a:r>
          </a:p>
          <a:p>
            <a:pPr marL="726920" lvl="3" indent="-291179">
              <a:buFont typeface="Wingdings" panose="05000000000000000000" pitchFamily="2" charset="2"/>
              <a:buChar char="Ø"/>
            </a:pPr>
            <a:r>
              <a:rPr lang="en-US" sz="1000" dirty="0"/>
              <a:t>Qualification/Validation (if applicable)</a:t>
            </a:r>
          </a:p>
          <a:p>
            <a:pPr marL="726920" lvl="3" indent="-291179">
              <a:buFont typeface="Wingdings" panose="05000000000000000000" pitchFamily="2" charset="2"/>
              <a:buChar char="Ø"/>
            </a:pPr>
            <a:r>
              <a:rPr lang="en-US" sz="1000" b="1" dirty="0"/>
              <a:t>Following Calibration/PM Plan (Active plan)</a:t>
            </a:r>
            <a:endParaRPr lang="en-US" sz="1000" dirty="0"/>
          </a:p>
          <a:p>
            <a:pPr marL="291179" indent="-291179">
              <a:buFont typeface="Wingdings" panose="05000000000000000000" pitchFamily="2" charset="2"/>
              <a:buChar char="Ø"/>
            </a:pPr>
            <a:r>
              <a:rPr lang="en-US" sz="1000" b="1" dirty="0"/>
              <a:t>Assessment</a:t>
            </a:r>
          </a:p>
          <a:p>
            <a:r>
              <a:rPr lang="en-US" sz="1000" dirty="0"/>
              <a:t>     Assessments of asset performance data </a:t>
            </a:r>
          </a:p>
          <a:p>
            <a:pPr marL="726920" lvl="3" indent="-291179">
              <a:buFont typeface="Wingdings" panose="05000000000000000000" pitchFamily="2" charset="2"/>
              <a:buChar char="Ø"/>
            </a:pPr>
            <a:r>
              <a:rPr lang="en-US" sz="1000" dirty="0"/>
              <a:t>Calibrations – Extend/Reduce interval based on passing/failing results</a:t>
            </a:r>
          </a:p>
          <a:p>
            <a:pPr marL="726920" lvl="3" indent="-291179">
              <a:buFont typeface="Wingdings" panose="05000000000000000000" pitchFamily="2" charset="2"/>
              <a:buChar char="Ø"/>
            </a:pPr>
            <a:r>
              <a:rPr lang="en-US" sz="1000" dirty="0"/>
              <a:t>PMs – Extend/Reduce interval, Add/Remove task steps, Service Contract/In-house</a:t>
            </a:r>
          </a:p>
          <a:p>
            <a:pPr marL="726920" lvl="3" indent="-291179">
              <a:buFont typeface="Wingdings" panose="05000000000000000000" pitchFamily="2" charset="2"/>
              <a:buChar char="Ø"/>
            </a:pPr>
            <a:r>
              <a:rPr lang="en-US" sz="1000" dirty="0"/>
              <a:t>Parts – Obsolete, Like-for-Like, Vendor Cost Analysis</a:t>
            </a:r>
          </a:p>
          <a:p>
            <a:pPr marL="726920" lvl="3" indent="-291179">
              <a:buFont typeface="Wingdings" panose="05000000000000000000" pitchFamily="2" charset="2"/>
              <a:buChar char="Ø"/>
            </a:pPr>
            <a:r>
              <a:rPr lang="en-US" sz="1000" dirty="0"/>
              <a:t>Process – Effectiveness, Efficiency, Accuracy, Dependability</a:t>
            </a:r>
          </a:p>
          <a:p>
            <a:pPr marL="757066" lvl="1" indent="-291179">
              <a:buFont typeface="Wingdings" panose="05000000000000000000" pitchFamily="2" charset="2"/>
              <a:buChar char="Ø"/>
            </a:pPr>
            <a:r>
              <a:rPr lang="en-US" sz="1000" dirty="0"/>
              <a:t>The assessments can lead to Asset Changes, through </a:t>
            </a:r>
            <a:r>
              <a:rPr lang="en-US" sz="1000" b="1" dirty="0"/>
              <a:t>change requests </a:t>
            </a:r>
            <a:r>
              <a:rPr lang="en-US" sz="1000" dirty="0"/>
              <a:t>and possibly Change Control if it’s a qualified asset. All assets will undergo change requests regardless if they’re qualified. Essentially, the change request is just authorizing the CMMS administrators to make the changes in the system.</a:t>
            </a:r>
          </a:p>
          <a:p>
            <a:pPr marL="291179" indent="-291179">
              <a:buFont typeface="Wingdings" panose="05000000000000000000" pitchFamily="2" charset="2"/>
              <a:buChar char="Ø"/>
            </a:pPr>
            <a:r>
              <a:rPr lang="en-US" sz="1000" b="1" dirty="0"/>
              <a:t>Retirement</a:t>
            </a:r>
          </a:p>
          <a:p>
            <a:r>
              <a:rPr lang="en-US" sz="1000" dirty="0"/>
              <a:t>    Removing asset from service for disposal/sale</a:t>
            </a:r>
          </a:p>
          <a:p>
            <a:pPr marL="726920" lvl="3" indent="-291179">
              <a:buFont typeface="Wingdings" panose="05000000000000000000" pitchFamily="2" charset="2"/>
              <a:buChar char="Ø"/>
            </a:pPr>
            <a:r>
              <a:rPr lang="en-US" sz="1000" dirty="0"/>
              <a:t>Needs replacement, Nonfunctional</a:t>
            </a:r>
          </a:p>
          <a:p>
            <a:pPr marL="726920" lvl="3" indent="-291179">
              <a:buFont typeface="Wingdings" panose="05000000000000000000" pitchFamily="2" charset="2"/>
              <a:buChar char="Ø"/>
            </a:pPr>
            <a:r>
              <a:rPr lang="en-US" sz="1000" dirty="0"/>
              <a:t>Asset no longer necessary, new processes</a:t>
            </a:r>
          </a:p>
          <a:p>
            <a:pPr marL="726920" lvl="3" indent="-291179">
              <a:buFont typeface="Wingdings" panose="05000000000000000000" pitchFamily="2" charset="2"/>
              <a:buChar char="Ø"/>
            </a:pPr>
            <a:r>
              <a:rPr lang="en-US" sz="1000" dirty="0"/>
              <a:t>Closeout Calibrations</a:t>
            </a:r>
          </a:p>
          <a:p>
            <a:pPr marL="726920" lvl="3" indent="-291179">
              <a:buFont typeface="Wingdings" panose="05000000000000000000" pitchFamily="2" charset="2"/>
              <a:buChar char="Ø"/>
            </a:pPr>
            <a:r>
              <a:rPr lang="en-US" sz="1000" dirty="0"/>
              <a:t>Re-Qualification/Validation</a:t>
            </a:r>
          </a:p>
          <a:p>
            <a:pPr marL="726920" lvl="3" indent="-291179">
              <a:buFont typeface="Wingdings" panose="05000000000000000000" pitchFamily="2" charset="2"/>
              <a:buChar char="Ø"/>
            </a:pPr>
            <a:r>
              <a:rPr lang="en-US" sz="1000" dirty="0"/>
              <a:t>Decommissioning, Retire; Log books, PMs/Cal, Parts, Drawings, SOPs, </a:t>
            </a:r>
            <a:r>
              <a:rPr lang="en-US" sz="1000" dirty="0" err="1"/>
              <a:t>etc</a:t>
            </a:r>
            <a:endParaRPr lang="en-US" sz="1000" dirty="0"/>
          </a:p>
        </p:txBody>
      </p:sp>
      <p:sp>
        <p:nvSpPr>
          <p:cNvPr id="4" name="Slide Number Placeholder 3"/>
          <p:cNvSpPr>
            <a:spLocks noGrp="1"/>
          </p:cNvSpPr>
          <p:nvPr>
            <p:ph type="sldNum" sz="quarter" idx="5"/>
          </p:nvPr>
        </p:nvSpPr>
        <p:spPr/>
        <p:txBody>
          <a:bodyPr/>
          <a:lstStyle/>
          <a:p>
            <a:fld id="{6FF123D7-17A3-41C3-8A36-9FF8DA8F33E4}" type="slidenum">
              <a:rPr lang="en-US" smtClean="0"/>
              <a:t>9</a:t>
            </a:fld>
            <a:endParaRPr lang="en-US"/>
          </a:p>
        </p:txBody>
      </p:sp>
    </p:spTree>
    <p:extLst>
      <p:ext uri="{BB962C8B-B14F-4D97-AF65-F5344CB8AC3E}">
        <p14:creationId xmlns:p14="http://schemas.microsoft.com/office/powerpoint/2010/main" val="625511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678" y="2878906"/>
            <a:ext cx="4099718" cy="1243673"/>
          </a:xfrm>
        </p:spPr>
        <p:txBody>
          <a:bodyPr/>
          <a:lstStyle>
            <a:lvl1pPr>
              <a:defRPr/>
            </a:lvl1pPr>
          </a:lstStyle>
          <a:p>
            <a:r>
              <a:rPr lang="en-US" dirty="0"/>
              <a:t>PRESENTATION TITLE</a:t>
            </a:r>
            <a:endParaRPr lang="en-CA" dirty="0"/>
          </a:p>
        </p:txBody>
      </p:sp>
      <p:sp>
        <p:nvSpPr>
          <p:cNvPr id="3" name="Subtitle 2"/>
          <p:cNvSpPr>
            <a:spLocks noGrp="1"/>
          </p:cNvSpPr>
          <p:nvPr>
            <p:ph type="subTitle" idx="1" hasCustomPrompt="1"/>
          </p:nvPr>
        </p:nvSpPr>
        <p:spPr>
          <a:xfrm>
            <a:off x="379678" y="4436707"/>
            <a:ext cx="4099718" cy="1752600"/>
          </a:xfrm>
          <a:prstGeom prst="rect">
            <a:avLst/>
          </a:prstGeom>
        </p:spPr>
        <p:txBody>
          <a:bodyPr lIns="0" tIns="0" rIns="0" bIns="0"/>
          <a:lstStyle>
            <a:lvl1pPr marL="0" indent="0" algn="l">
              <a:lnSpc>
                <a:spcPts val="1500"/>
              </a:lnSpc>
              <a:spcBef>
                <a:spcPts val="0"/>
              </a:spcBef>
              <a:spcAft>
                <a:spcPts val="375"/>
              </a:spcAft>
              <a:buNone/>
              <a:defRPr sz="1500" baseline="0">
                <a:solidFill>
                  <a:schemeClr val="accent2"/>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Presenter Information, Conference and Date</a:t>
            </a:r>
            <a:endParaRPr lang="en-CA" dirty="0"/>
          </a:p>
        </p:txBody>
      </p:sp>
    </p:spTree>
    <p:extLst>
      <p:ext uri="{BB962C8B-B14F-4D97-AF65-F5344CB8AC3E}">
        <p14:creationId xmlns:p14="http://schemas.microsoft.com/office/powerpoint/2010/main" val="361901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680" y="1878036"/>
            <a:ext cx="4099718" cy="1471083"/>
          </a:xfrm>
          <a:prstGeom prst="rect">
            <a:avLst/>
          </a:prstGeom>
        </p:spPr>
        <p:txBody>
          <a:bodyPr lIns="0" tIns="0" rIns="0" bIns="0" anchor="b" anchorCtr="0"/>
          <a:lstStyle>
            <a:lvl1pPr algn="l">
              <a:lnSpc>
                <a:spcPts val="2375"/>
              </a:lnSpc>
              <a:defRPr sz="2500" b="1" cap="all" baseline="0">
                <a:solidFill>
                  <a:schemeClr val="bg1"/>
                </a:solidFill>
              </a:defRPr>
            </a:lvl1pPr>
          </a:lstStyle>
          <a:p>
            <a:r>
              <a:rPr lang="en-US" dirty="0"/>
              <a:t>SECTION TITLE</a:t>
            </a:r>
            <a:endParaRPr lang="en-CA" dirty="0"/>
          </a:p>
        </p:txBody>
      </p:sp>
      <p:sp>
        <p:nvSpPr>
          <p:cNvPr id="3" name="Subtitle 2"/>
          <p:cNvSpPr>
            <a:spLocks noGrp="1"/>
          </p:cNvSpPr>
          <p:nvPr>
            <p:ph type="subTitle" idx="1" hasCustomPrompt="1"/>
          </p:nvPr>
        </p:nvSpPr>
        <p:spPr>
          <a:xfrm>
            <a:off x="379679" y="3429000"/>
            <a:ext cx="4099719" cy="1751542"/>
          </a:xfrm>
          <a:prstGeom prst="rect">
            <a:avLst/>
          </a:prstGeom>
        </p:spPr>
        <p:txBody>
          <a:bodyPr lIns="0" tIns="0" rIns="0" bIns="0"/>
          <a:lstStyle>
            <a:lvl1pPr marL="0" indent="0" algn="l">
              <a:lnSpc>
                <a:spcPts val="1500"/>
              </a:lnSpc>
              <a:spcBef>
                <a:spcPts val="0"/>
              </a:spcBef>
              <a:buFont typeface="Arial" panose="020B0604020202020204" pitchFamily="34" charset="0"/>
              <a:buNone/>
              <a:defRPr sz="1500" cap="all" baseline="0">
                <a:solidFill>
                  <a:schemeClr val="bg1"/>
                </a:solidFill>
              </a:defRPr>
            </a:lvl1pPr>
            <a:lvl2pPr marL="285739" indent="0" algn="ctr">
              <a:buNone/>
              <a:defRPr>
                <a:solidFill>
                  <a:schemeClr val="tx1">
                    <a:tint val="75000"/>
                  </a:schemeClr>
                </a:solidFill>
              </a:defRPr>
            </a:lvl2pPr>
            <a:lvl3pPr marL="571478" indent="0" algn="ctr">
              <a:buNone/>
              <a:defRPr>
                <a:solidFill>
                  <a:schemeClr val="tx1">
                    <a:tint val="75000"/>
                  </a:schemeClr>
                </a:solidFill>
              </a:defRPr>
            </a:lvl3pPr>
            <a:lvl4pPr marL="857216" indent="0" algn="ctr">
              <a:buNone/>
              <a:defRPr>
                <a:solidFill>
                  <a:schemeClr val="tx1">
                    <a:tint val="75000"/>
                  </a:schemeClr>
                </a:solidFill>
              </a:defRPr>
            </a:lvl4pPr>
            <a:lvl5pPr marL="1142954" indent="0" algn="ctr">
              <a:buNone/>
              <a:defRPr>
                <a:solidFill>
                  <a:schemeClr val="tx1">
                    <a:tint val="75000"/>
                  </a:schemeClr>
                </a:solidFill>
              </a:defRPr>
            </a:lvl5pPr>
            <a:lvl6pPr marL="1428693" indent="0" algn="ctr">
              <a:buNone/>
              <a:defRPr>
                <a:solidFill>
                  <a:schemeClr val="tx1">
                    <a:tint val="75000"/>
                  </a:schemeClr>
                </a:solidFill>
              </a:defRPr>
            </a:lvl6pPr>
            <a:lvl7pPr marL="1714432" indent="0" algn="ctr">
              <a:buNone/>
              <a:defRPr>
                <a:solidFill>
                  <a:schemeClr val="tx1">
                    <a:tint val="75000"/>
                  </a:schemeClr>
                </a:solidFill>
              </a:defRPr>
            </a:lvl7pPr>
            <a:lvl8pPr marL="2000170" indent="0" algn="ctr">
              <a:buNone/>
              <a:defRPr>
                <a:solidFill>
                  <a:schemeClr val="tx1">
                    <a:tint val="75000"/>
                  </a:schemeClr>
                </a:solidFill>
              </a:defRPr>
            </a:lvl8pPr>
            <a:lvl9pPr marL="2285909" indent="0" algn="ctr">
              <a:buNone/>
              <a:defRPr>
                <a:solidFill>
                  <a:schemeClr val="tx1">
                    <a:tint val="75000"/>
                  </a:schemeClr>
                </a:solidFill>
              </a:defRPr>
            </a:lvl9pPr>
          </a:lstStyle>
          <a:p>
            <a:r>
              <a:rPr lang="en-CA" dirty="0"/>
              <a:t>SUBTITLE</a:t>
            </a:r>
          </a:p>
        </p:txBody>
      </p:sp>
    </p:spTree>
    <p:extLst>
      <p:ext uri="{BB962C8B-B14F-4D97-AF65-F5344CB8AC3E}">
        <p14:creationId xmlns:p14="http://schemas.microsoft.com/office/powerpoint/2010/main" val="3880353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80677"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a:t>Title</a:t>
            </a:r>
          </a:p>
          <a:p>
            <a:pPr lvl="1"/>
            <a:r>
              <a:rPr lang="en-US" dirty="0"/>
              <a:t>Subtitle</a:t>
            </a:r>
            <a:endParaRPr lang="en-CA" dirty="0"/>
          </a:p>
        </p:txBody>
      </p:sp>
    </p:spTree>
    <p:extLst>
      <p:ext uri="{BB962C8B-B14F-4D97-AF65-F5344CB8AC3E}">
        <p14:creationId xmlns:p14="http://schemas.microsoft.com/office/powerpoint/2010/main" val="1209191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9678" y="1714499"/>
            <a:ext cx="4099718" cy="4380178"/>
          </a:xfrm>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80677"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a:t>Title</a:t>
            </a:r>
          </a:p>
          <a:p>
            <a:pPr lvl="1"/>
            <a:r>
              <a:rPr lang="en-US" dirty="0"/>
              <a:t>Subtitle</a:t>
            </a:r>
            <a:endParaRPr lang="en-CA" dirty="0"/>
          </a:p>
        </p:txBody>
      </p:sp>
      <p:sp>
        <p:nvSpPr>
          <p:cNvPr id="4" name="Picture Placeholder 3"/>
          <p:cNvSpPr>
            <a:spLocks noGrp="1"/>
          </p:cNvSpPr>
          <p:nvPr>
            <p:ph type="pic" sz="quarter" idx="14"/>
          </p:nvPr>
        </p:nvSpPr>
        <p:spPr>
          <a:xfrm>
            <a:off x="4661960" y="1714501"/>
            <a:ext cx="4482043" cy="4380178"/>
          </a:xfrm>
        </p:spPr>
        <p:txBody>
          <a:bodyPr/>
          <a:lstStyle/>
          <a:p>
            <a:endParaRPr lang="en-CA"/>
          </a:p>
        </p:txBody>
      </p:sp>
    </p:spTree>
    <p:extLst>
      <p:ext uri="{BB962C8B-B14F-4D97-AF65-F5344CB8AC3E}">
        <p14:creationId xmlns:p14="http://schemas.microsoft.com/office/powerpoint/2010/main" val="4237333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Image and Highl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9678" y="1714499"/>
            <a:ext cx="4099718" cy="4380178"/>
          </a:xfrm>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92583"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a:t>Title</a:t>
            </a:r>
          </a:p>
          <a:p>
            <a:pPr lvl="1"/>
            <a:r>
              <a:rPr lang="en-US" dirty="0"/>
              <a:t>Subtitle</a:t>
            </a:r>
            <a:endParaRPr lang="en-CA" dirty="0"/>
          </a:p>
        </p:txBody>
      </p:sp>
      <p:sp>
        <p:nvSpPr>
          <p:cNvPr id="4" name="Picture Placeholder 3"/>
          <p:cNvSpPr>
            <a:spLocks noGrp="1"/>
          </p:cNvSpPr>
          <p:nvPr>
            <p:ph type="pic" sz="quarter" idx="14"/>
          </p:nvPr>
        </p:nvSpPr>
        <p:spPr>
          <a:xfrm>
            <a:off x="4661958" y="1714501"/>
            <a:ext cx="1959240" cy="4380178"/>
          </a:xfrm>
        </p:spPr>
        <p:txBody>
          <a:bodyPr/>
          <a:lstStyle/>
          <a:p>
            <a:endParaRPr lang="en-CA"/>
          </a:p>
        </p:txBody>
      </p:sp>
      <p:cxnSp>
        <p:nvCxnSpPr>
          <p:cNvPr id="7" name="Straight Connector 6"/>
          <p:cNvCxnSpPr/>
          <p:nvPr userDrawn="1"/>
        </p:nvCxnSpPr>
        <p:spPr>
          <a:xfrm>
            <a:off x="6802438" y="1714500"/>
            <a:ext cx="195791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5" hasCustomPrompt="1"/>
          </p:nvPr>
        </p:nvSpPr>
        <p:spPr>
          <a:xfrm>
            <a:off x="6802438" y="2148612"/>
            <a:ext cx="1957917" cy="3946069"/>
          </a:xfrm>
        </p:spPr>
        <p:txBody>
          <a:bodyPr/>
          <a:lstStyle>
            <a:lvl1pPr>
              <a:lnSpc>
                <a:spcPts val="1750"/>
              </a:lnSpc>
              <a:defRPr sz="1375">
                <a:solidFill>
                  <a:schemeClr val="accent2"/>
                </a:solidFill>
              </a:defRPr>
            </a:lvl1pPr>
          </a:lstStyle>
          <a:p>
            <a:pPr lvl="0"/>
            <a:r>
              <a:rPr lang="en-US"/>
              <a:t>Text</a:t>
            </a:r>
            <a:endParaRPr lang="en-US" dirty="0"/>
          </a:p>
        </p:txBody>
      </p:sp>
    </p:spTree>
    <p:extLst>
      <p:ext uri="{BB962C8B-B14F-4D97-AF65-F5344CB8AC3E}">
        <p14:creationId xmlns:p14="http://schemas.microsoft.com/office/powerpoint/2010/main" val="15167728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9680" y="2888943"/>
            <a:ext cx="4099718" cy="1330647"/>
          </a:xfrm>
          <a:prstGeom prst="rect">
            <a:avLst/>
          </a:prstGeom>
        </p:spPr>
        <p:txBody>
          <a:bodyPr vert="horz" lIns="0" tIns="0" rIns="0" bIns="0" rtlCol="0" anchor="t" anchorCtr="0">
            <a:noAutofit/>
          </a:bodyPr>
          <a:lstStyle/>
          <a:p>
            <a:r>
              <a:rPr lang="en-US" dirty="0"/>
              <a:t>PRESENTATION TITLE</a:t>
            </a:r>
            <a:endParaRPr lang="en-CA"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678" y="608687"/>
            <a:ext cx="2286000" cy="735330"/>
          </a:xfrm>
          <a:prstGeom prst="rect">
            <a:avLst/>
          </a:prstGeom>
        </p:spPr>
      </p:pic>
    </p:spTree>
    <p:extLst>
      <p:ext uri="{BB962C8B-B14F-4D97-AF65-F5344CB8AC3E}">
        <p14:creationId xmlns:p14="http://schemas.microsoft.com/office/powerpoint/2010/main" val="1150866123"/>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363" rtl="0" eaLnBrk="1" latinLnBrk="0" hangingPunct="1">
        <a:lnSpc>
          <a:spcPts val="2625"/>
        </a:lnSpc>
        <a:spcBef>
          <a:spcPct val="0"/>
        </a:spcBef>
        <a:buNone/>
        <a:defRPr sz="2500" kern="1200" cap="all" baseline="0">
          <a:solidFill>
            <a:schemeClr val="tx2"/>
          </a:solidFill>
          <a:latin typeface="+mj-lt"/>
          <a:ea typeface="+mj-ea"/>
          <a:cs typeface="+mj-cs"/>
        </a:defRPr>
      </a:lvl1pPr>
    </p:titleStyle>
    <p:bodyStyle>
      <a:lvl1pPr marL="342887" indent="-342887" algn="l" defTabSz="914363" rtl="0" eaLnBrk="1" latinLnBrk="0" hangingPunct="1">
        <a:spcBef>
          <a:spcPct val="20000"/>
        </a:spcBef>
        <a:buFont typeface="Arial" panose="020B0604020202020204" pitchFamily="34" charset="0"/>
        <a:buChar char="•"/>
        <a:defRPr sz="3188" kern="1200">
          <a:solidFill>
            <a:schemeClr val="tx1"/>
          </a:solidFill>
          <a:latin typeface="+mn-lt"/>
          <a:ea typeface="+mn-ea"/>
          <a:cs typeface="+mn-cs"/>
        </a:defRPr>
      </a:lvl1pPr>
      <a:lvl2pPr marL="742920" indent="-285739" algn="l" defTabSz="914363" rtl="0" eaLnBrk="1" latinLnBrk="0" hangingPunct="1">
        <a:spcBef>
          <a:spcPct val="20000"/>
        </a:spcBef>
        <a:buFont typeface="Arial" panose="020B0604020202020204" pitchFamily="34" charset="0"/>
        <a:buChar char="–"/>
        <a:defRPr sz="2813" kern="1200">
          <a:solidFill>
            <a:schemeClr val="tx1"/>
          </a:solidFill>
          <a:latin typeface="+mn-lt"/>
          <a:ea typeface="+mn-ea"/>
          <a:cs typeface="+mn-cs"/>
        </a:defRPr>
      </a:lvl2pPr>
      <a:lvl3pPr marL="1142954" indent="-228591" algn="l" defTabSz="914363" rtl="0" eaLnBrk="1" latinLnBrk="0" hangingPunct="1">
        <a:spcBef>
          <a:spcPct val="20000"/>
        </a:spcBef>
        <a:buFont typeface="Arial" panose="020B0604020202020204" pitchFamily="34" charset="0"/>
        <a:buChar char="•"/>
        <a:defRPr sz="2375" kern="1200">
          <a:solidFill>
            <a:schemeClr val="tx1"/>
          </a:solidFill>
          <a:latin typeface="+mn-lt"/>
          <a:ea typeface="+mn-ea"/>
          <a:cs typeface="+mn-cs"/>
        </a:defRPr>
      </a:lvl3pPr>
      <a:lvl4pPr marL="1600136"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18"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00"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82"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13" kern="1200">
          <a:solidFill>
            <a:schemeClr val="tx1"/>
          </a:solidFill>
          <a:latin typeface="+mn-lt"/>
          <a:ea typeface="+mn-ea"/>
          <a:cs typeface="+mn-cs"/>
        </a:defRPr>
      </a:lvl1pPr>
      <a:lvl2pPr marL="457182" algn="l" defTabSz="914363" rtl="0" eaLnBrk="1" latinLnBrk="0" hangingPunct="1">
        <a:defRPr sz="1813" kern="1200">
          <a:solidFill>
            <a:schemeClr val="tx1"/>
          </a:solidFill>
          <a:latin typeface="+mn-lt"/>
          <a:ea typeface="+mn-ea"/>
          <a:cs typeface="+mn-cs"/>
        </a:defRPr>
      </a:lvl2pPr>
      <a:lvl3pPr marL="914363" algn="l" defTabSz="914363" rtl="0" eaLnBrk="1" latinLnBrk="0" hangingPunct="1">
        <a:defRPr sz="1813" kern="1200">
          <a:solidFill>
            <a:schemeClr val="tx1"/>
          </a:solidFill>
          <a:latin typeface="+mn-lt"/>
          <a:ea typeface="+mn-ea"/>
          <a:cs typeface="+mn-cs"/>
        </a:defRPr>
      </a:lvl3pPr>
      <a:lvl4pPr marL="1371545" algn="l" defTabSz="914363" rtl="0" eaLnBrk="1" latinLnBrk="0" hangingPunct="1">
        <a:defRPr sz="1813" kern="1200">
          <a:solidFill>
            <a:schemeClr val="tx1"/>
          </a:solidFill>
          <a:latin typeface="+mn-lt"/>
          <a:ea typeface="+mn-ea"/>
          <a:cs typeface="+mn-cs"/>
        </a:defRPr>
      </a:lvl4pPr>
      <a:lvl5pPr marL="1828727" algn="l" defTabSz="914363" rtl="0" eaLnBrk="1" latinLnBrk="0" hangingPunct="1">
        <a:defRPr sz="1813" kern="1200">
          <a:solidFill>
            <a:schemeClr val="tx1"/>
          </a:solidFill>
          <a:latin typeface="+mn-lt"/>
          <a:ea typeface="+mn-ea"/>
          <a:cs typeface="+mn-cs"/>
        </a:defRPr>
      </a:lvl5pPr>
      <a:lvl6pPr marL="2285909" algn="l" defTabSz="914363" rtl="0" eaLnBrk="1" latinLnBrk="0" hangingPunct="1">
        <a:defRPr sz="1813" kern="1200">
          <a:solidFill>
            <a:schemeClr val="tx1"/>
          </a:solidFill>
          <a:latin typeface="+mn-lt"/>
          <a:ea typeface="+mn-ea"/>
          <a:cs typeface="+mn-cs"/>
        </a:defRPr>
      </a:lvl6pPr>
      <a:lvl7pPr marL="2743091" algn="l" defTabSz="914363" rtl="0" eaLnBrk="1" latinLnBrk="0" hangingPunct="1">
        <a:defRPr sz="1813" kern="1200">
          <a:solidFill>
            <a:schemeClr val="tx1"/>
          </a:solidFill>
          <a:latin typeface="+mn-lt"/>
          <a:ea typeface="+mn-ea"/>
          <a:cs typeface="+mn-cs"/>
        </a:defRPr>
      </a:lvl7pPr>
      <a:lvl8pPr marL="3200272" algn="l" defTabSz="914363" rtl="0" eaLnBrk="1" latinLnBrk="0" hangingPunct="1">
        <a:defRPr sz="1813" kern="1200">
          <a:solidFill>
            <a:schemeClr val="tx1"/>
          </a:solidFill>
          <a:latin typeface="+mn-lt"/>
          <a:ea typeface="+mn-ea"/>
          <a:cs typeface="+mn-cs"/>
        </a:defRPr>
      </a:lvl8pPr>
      <a:lvl9pPr marL="3657454" algn="l" defTabSz="914363" rtl="0" eaLnBrk="1" latinLnBrk="0" hangingPunct="1">
        <a:defRPr sz="18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gs>
            <a:gs pos="100000">
              <a:schemeClr val="accent2"/>
            </a:gs>
          </a:gsLst>
          <a:lin ang="0" scaled="0"/>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
            <a:ext cx="9144000" cy="6857999"/>
          </a:xfrm>
          <a:prstGeom prst="rect">
            <a:avLst/>
          </a:prstGeom>
        </p:spPr>
      </p:pic>
    </p:spTree>
    <p:extLst>
      <p:ext uri="{BB962C8B-B14F-4D97-AF65-F5344CB8AC3E}">
        <p14:creationId xmlns:p14="http://schemas.microsoft.com/office/powerpoint/2010/main" val="2336286670"/>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ctr" defTabSz="571478" rtl="0" eaLnBrk="1" latinLnBrk="0" hangingPunct="1">
        <a:spcBef>
          <a:spcPct val="0"/>
        </a:spcBef>
        <a:buNone/>
        <a:defRPr sz="2750" kern="1200">
          <a:solidFill>
            <a:schemeClr val="tx1"/>
          </a:solidFill>
          <a:latin typeface="+mj-lt"/>
          <a:ea typeface="+mj-ea"/>
          <a:cs typeface="+mj-cs"/>
        </a:defRPr>
      </a:lvl1pPr>
    </p:titleStyle>
    <p:bodyStyle>
      <a:lvl1pPr marL="214304" indent="-214304" algn="l" defTabSz="5714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464325" indent="-178586" algn="l" defTabSz="571478" rtl="0" eaLnBrk="1" latinLnBrk="0" hangingPunct="1">
        <a:spcBef>
          <a:spcPct val="20000"/>
        </a:spcBef>
        <a:buFont typeface="Arial" panose="020B0604020202020204" pitchFamily="34" charset="0"/>
        <a:buChar char="–"/>
        <a:defRPr sz="1750" kern="1200">
          <a:solidFill>
            <a:schemeClr val="tx1"/>
          </a:solidFill>
          <a:latin typeface="+mn-lt"/>
          <a:ea typeface="+mn-ea"/>
          <a:cs typeface="+mn-cs"/>
        </a:defRPr>
      </a:lvl2pPr>
      <a:lvl3pPr marL="714347" indent="-142869" algn="l" defTabSz="57147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000085"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478" rtl="0" eaLnBrk="1" latinLnBrk="0" hangingPunct="1">
        <a:defRPr sz="1125" kern="1200">
          <a:solidFill>
            <a:schemeClr val="tx1"/>
          </a:solidFill>
          <a:latin typeface="+mn-lt"/>
          <a:ea typeface="+mn-ea"/>
          <a:cs typeface="+mn-cs"/>
        </a:defRPr>
      </a:lvl1pPr>
      <a:lvl2pPr marL="285739" algn="l" defTabSz="571478" rtl="0" eaLnBrk="1" latinLnBrk="0" hangingPunct="1">
        <a:defRPr sz="1125" kern="1200">
          <a:solidFill>
            <a:schemeClr val="tx1"/>
          </a:solidFill>
          <a:latin typeface="+mn-lt"/>
          <a:ea typeface="+mn-ea"/>
          <a:cs typeface="+mn-cs"/>
        </a:defRPr>
      </a:lvl2pPr>
      <a:lvl3pPr marL="571478" algn="l" defTabSz="571478" rtl="0" eaLnBrk="1" latinLnBrk="0" hangingPunct="1">
        <a:defRPr sz="1125" kern="1200">
          <a:solidFill>
            <a:schemeClr val="tx1"/>
          </a:solidFill>
          <a:latin typeface="+mn-lt"/>
          <a:ea typeface="+mn-ea"/>
          <a:cs typeface="+mn-cs"/>
        </a:defRPr>
      </a:lvl3pPr>
      <a:lvl4pPr marL="857216" algn="l" defTabSz="571478" rtl="0" eaLnBrk="1" latinLnBrk="0" hangingPunct="1">
        <a:defRPr sz="1125" kern="1200">
          <a:solidFill>
            <a:schemeClr val="tx1"/>
          </a:solidFill>
          <a:latin typeface="+mn-lt"/>
          <a:ea typeface="+mn-ea"/>
          <a:cs typeface="+mn-cs"/>
        </a:defRPr>
      </a:lvl4pPr>
      <a:lvl5pPr marL="1142954" algn="l" defTabSz="571478" rtl="0" eaLnBrk="1" latinLnBrk="0" hangingPunct="1">
        <a:defRPr sz="1125" kern="1200">
          <a:solidFill>
            <a:schemeClr val="tx1"/>
          </a:solidFill>
          <a:latin typeface="+mn-lt"/>
          <a:ea typeface="+mn-ea"/>
          <a:cs typeface="+mn-cs"/>
        </a:defRPr>
      </a:lvl5pPr>
      <a:lvl6pPr marL="1428693" algn="l" defTabSz="571478" rtl="0" eaLnBrk="1" latinLnBrk="0" hangingPunct="1">
        <a:defRPr sz="1125" kern="1200">
          <a:solidFill>
            <a:schemeClr val="tx1"/>
          </a:solidFill>
          <a:latin typeface="+mn-lt"/>
          <a:ea typeface="+mn-ea"/>
          <a:cs typeface="+mn-cs"/>
        </a:defRPr>
      </a:lvl6pPr>
      <a:lvl7pPr marL="1714432" algn="l" defTabSz="571478" rtl="0" eaLnBrk="1" latinLnBrk="0" hangingPunct="1">
        <a:defRPr sz="1125" kern="1200">
          <a:solidFill>
            <a:schemeClr val="tx1"/>
          </a:solidFill>
          <a:latin typeface="+mn-lt"/>
          <a:ea typeface="+mn-ea"/>
          <a:cs typeface="+mn-cs"/>
        </a:defRPr>
      </a:lvl7pPr>
      <a:lvl8pPr marL="2000170" algn="l" defTabSz="571478" rtl="0" eaLnBrk="1" latinLnBrk="0" hangingPunct="1">
        <a:defRPr sz="1125" kern="1200">
          <a:solidFill>
            <a:schemeClr val="tx1"/>
          </a:solidFill>
          <a:latin typeface="+mn-lt"/>
          <a:ea typeface="+mn-ea"/>
          <a:cs typeface="+mn-cs"/>
        </a:defRPr>
      </a:lvl8pPr>
      <a:lvl9pPr marL="2285909" algn="l" defTabSz="571478" rtl="0" eaLnBrk="1" latinLnBrk="0" hangingPunct="1">
        <a:defRPr sz="11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679" y="1714499"/>
            <a:ext cx="8380677" cy="438017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8697278" y="6229067"/>
            <a:ext cx="304373" cy="365125"/>
          </a:xfrm>
          <a:prstGeom prst="rect">
            <a:avLst/>
          </a:prstGeom>
        </p:spPr>
        <p:txBody>
          <a:bodyPr vert="horz" lIns="0" tIns="0" rIns="0" bIns="0" rtlCol="0" anchor="b" anchorCtr="0"/>
          <a:lstStyle>
            <a:lvl1pPr algn="l">
              <a:defRPr sz="625" b="1">
                <a:solidFill>
                  <a:schemeClr val="bg1"/>
                </a:solidFill>
              </a:defRPr>
            </a:lvl1pPr>
          </a:lstStyle>
          <a:p>
            <a:fld id="{677431CD-109D-4799-81C2-761F8C28FE26}" type="slidenum">
              <a:rPr lang="en-CA" smtClean="0"/>
              <a:pPr/>
              <a:t>‹#›</a:t>
            </a:fld>
            <a:endParaRPr lang="en-CA"/>
          </a:p>
        </p:txBody>
      </p:sp>
      <p:sp>
        <p:nvSpPr>
          <p:cNvPr id="20" name="TextBox 19"/>
          <p:cNvSpPr txBox="1"/>
          <p:nvPr/>
        </p:nvSpPr>
        <p:spPr>
          <a:xfrm>
            <a:off x="7776338" y="6478773"/>
            <a:ext cx="675075" cy="115416"/>
          </a:xfrm>
          <a:prstGeom prst="rect">
            <a:avLst/>
          </a:prstGeom>
          <a:noFill/>
        </p:spPr>
        <p:txBody>
          <a:bodyPr wrap="square" lIns="0" tIns="0" rIns="0" bIns="0" rtlCol="0" anchor="b" anchorCtr="0">
            <a:spAutoFit/>
          </a:bodyPr>
          <a:lstStyle/>
          <a:p>
            <a:pPr algn="r"/>
            <a:r>
              <a:rPr lang="fr-CA" sz="750" b="1">
                <a:solidFill>
                  <a:schemeClr val="bg1"/>
                </a:solidFill>
              </a:rPr>
              <a:t>ispe.org</a:t>
            </a:r>
            <a:endParaRPr lang="en-CA" sz="750" b="1">
              <a:solidFill>
                <a:schemeClr val="bg1"/>
              </a:solidFill>
            </a:endParaRPr>
          </a:p>
        </p:txBody>
      </p:sp>
      <p:cxnSp>
        <p:nvCxnSpPr>
          <p:cNvPr id="23" name="Straight Connector 22"/>
          <p:cNvCxnSpPr/>
          <p:nvPr/>
        </p:nvCxnSpPr>
        <p:spPr>
          <a:xfrm>
            <a:off x="8570596" y="6482080"/>
            <a:ext cx="0" cy="10668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1535" y="6306128"/>
            <a:ext cx="1143055" cy="367665"/>
          </a:xfrm>
          <a:prstGeom prst="rect">
            <a:avLst/>
          </a:prstGeom>
        </p:spPr>
      </p:pic>
      <p:sp>
        <p:nvSpPr>
          <p:cNvPr id="14" name="TextBox 13"/>
          <p:cNvSpPr txBox="1"/>
          <p:nvPr/>
        </p:nvSpPr>
        <p:spPr>
          <a:xfrm>
            <a:off x="2771802" y="6482221"/>
            <a:ext cx="900100" cy="115416"/>
          </a:xfrm>
          <a:prstGeom prst="rect">
            <a:avLst/>
          </a:prstGeom>
          <a:noFill/>
        </p:spPr>
        <p:txBody>
          <a:bodyPr wrap="square" lIns="0" tIns="0" rIns="0" bIns="0" rtlCol="0" anchor="b" anchorCtr="0">
            <a:spAutoFit/>
          </a:bodyPr>
          <a:lstStyle/>
          <a:p>
            <a:r>
              <a:rPr lang="fr-CA" sz="750" b="1">
                <a:solidFill>
                  <a:schemeClr val="bg1"/>
                </a:solidFill>
              </a:rPr>
              <a:t>Connecting</a:t>
            </a:r>
            <a:endParaRPr lang="en-CA" sz="750" b="1">
              <a:solidFill>
                <a:schemeClr val="bg1"/>
              </a:solidFill>
            </a:endParaRPr>
          </a:p>
        </p:txBody>
      </p:sp>
      <p:sp>
        <p:nvSpPr>
          <p:cNvPr id="15" name="TextBox 14"/>
          <p:cNvSpPr txBox="1"/>
          <p:nvPr/>
        </p:nvSpPr>
        <p:spPr>
          <a:xfrm>
            <a:off x="3896473" y="6482221"/>
            <a:ext cx="1126435" cy="115416"/>
          </a:xfrm>
          <a:prstGeom prst="rect">
            <a:avLst/>
          </a:prstGeom>
          <a:noFill/>
        </p:spPr>
        <p:txBody>
          <a:bodyPr wrap="square" lIns="0" tIns="0" rIns="0" bIns="0" rtlCol="0" anchor="b" anchorCtr="0">
            <a:spAutoFit/>
          </a:bodyPr>
          <a:lstStyle/>
          <a:p>
            <a:r>
              <a:rPr lang="fr-CA" sz="750" b="1">
                <a:solidFill>
                  <a:schemeClr val="bg1"/>
                </a:solidFill>
              </a:rPr>
              <a:t>Pharmaceutical</a:t>
            </a:r>
            <a:endParaRPr lang="en-CA" sz="750" b="1">
              <a:solidFill>
                <a:schemeClr val="bg1"/>
              </a:solidFill>
            </a:endParaRPr>
          </a:p>
        </p:txBody>
      </p:sp>
      <p:sp>
        <p:nvSpPr>
          <p:cNvPr id="16" name="TextBox 15"/>
          <p:cNvSpPr txBox="1"/>
          <p:nvPr/>
        </p:nvSpPr>
        <p:spPr>
          <a:xfrm>
            <a:off x="5259740" y="6482221"/>
            <a:ext cx="900100" cy="115416"/>
          </a:xfrm>
          <a:prstGeom prst="rect">
            <a:avLst/>
          </a:prstGeom>
          <a:noFill/>
        </p:spPr>
        <p:txBody>
          <a:bodyPr wrap="square" lIns="0" tIns="0" rIns="0" bIns="0" rtlCol="0" anchor="b" anchorCtr="0">
            <a:spAutoFit/>
          </a:bodyPr>
          <a:lstStyle/>
          <a:p>
            <a:r>
              <a:rPr lang="fr-CA" sz="750" b="1">
                <a:solidFill>
                  <a:schemeClr val="bg1"/>
                </a:solidFill>
              </a:rPr>
              <a:t>Knowledge</a:t>
            </a:r>
            <a:endParaRPr lang="en-CA" sz="750" b="1">
              <a:solidFill>
                <a:schemeClr val="bg1"/>
              </a:solidFill>
            </a:endParaRPr>
          </a:p>
        </p:txBody>
      </p:sp>
    </p:spTree>
    <p:extLst>
      <p:ext uri="{BB962C8B-B14F-4D97-AF65-F5344CB8AC3E}">
        <p14:creationId xmlns:p14="http://schemas.microsoft.com/office/powerpoint/2010/main" val="149529942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ctr" defTabSz="571478" rtl="0" eaLnBrk="1" latinLnBrk="0" hangingPunct="1">
        <a:spcBef>
          <a:spcPct val="0"/>
        </a:spcBef>
        <a:buNone/>
        <a:defRPr sz="2750" kern="1200">
          <a:solidFill>
            <a:schemeClr val="tx1"/>
          </a:solidFill>
          <a:latin typeface="+mj-lt"/>
          <a:ea typeface="+mj-ea"/>
          <a:cs typeface="+mj-cs"/>
        </a:defRPr>
      </a:lvl1pPr>
    </p:titleStyle>
    <p:body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478" rtl="0" eaLnBrk="1" latinLnBrk="0" hangingPunct="1">
        <a:defRPr sz="1125" kern="1200">
          <a:solidFill>
            <a:schemeClr val="tx1"/>
          </a:solidFill>
          <a:latin typeface="+mn-lt"/>
          <a:ea typeface="+mn-ea"/>
          <a:cs typeface="+mn-cs"/>
        </a:defRPr>
      </a:lvl1pPr>
      <a:lvl2pPr marL="285739" algn="l" defTabSz="571478" rtl="0" eaLnBrk="1" latinLnBrk="0" hangingPunct="1">
        <a:defRPr sz="1125" kern="1200">
          <a:solidFill>
            <a:schemeClr val="tx1"/>
          </a:solidFill>
          <a:latin typeface="+mn-lt"/>
          <a:ea typeface="+mn-ea"/>
          <a:cs typeface="+mn-cs"/>
        </a:defRPr>
      </a:lvl2pPr>
      <a:lvl3pPr marL="571478" algn="l" defTabSz="571478" rtl="0" eaLnBrk="1" latinLnBrk="0" hangingPunct="1">
        <a:defRPr sz="1125" kern="1200">
          <a:solidFill>
            <a:schemeClr val="tx1"/>
          </a:solidFill>
          <a:latin typeface="+mn-lt"/>
          <a:ea typeface="+mn-ea"/>
          <a:cs typeface="+mn-cs"/>
        </a:defRPr>
      </a:lvl3pPr>
      <a:lvl4pPr marL="857216" algn="l" defTabSz="571478" rtl="0" eaLnBrk="1" latinLnBrk="0" hangingPunct="1">
        <a:defRPr sz="1125" kern="1200">
          <a:solidFill>
            <a:schemeClr val="tx1"/>
          </a:solidFill>
          <a:latin typeface="+mn-lt"/>
          <a:ea typeface="+mn-ea"/>
          <a:cs typeface="+mn-cs"/>
        </a:defRPr>
      </a:lvl4pPr>
      <a:lvl5pPr marL="1142954" algn="l" defTabSz="571478" rtl="0" eaLnBrk="1" latinLnBrk="0" hangingPunct="1">
        <a:defRPr sz="1125" kern="1200">
          <a:solidFill>
            <a:schemeClr val="tx1"/>
          </a:solidFill>
          <a:latin typeface="+mn-lt"/>
          <a:ea typeface="+mn-ea"/>
          <a:cs typeface="+mn-cs"/>
        </a:defRPr>
      </a:lvl5pPr>
      <a:lvl6pPr marL="1428693" algn="l" defTabSz="571478" rtl="0" eaLnBrk="1" latinLnBrk="0" hangingPunct="1">
        <a:defRPr sz="1125" kern="1200">
          <a:solidFill>
            <a:schemeClr val="tx1"/>
          </a:solidFill>
          <a:latin typeface="+mn-lt"/>
          <a:ea typeface="+mn-ea"/>
          <a:cs typeface="+mn-cs"/>
        </a:defRPr>
      </a:lvl6pPr>
      <a:lvl7pPr marL="1714432" algn="l" defTabSz="571478" rtl="0" eaLnBrk="1" latinLnBrk="0" hangingPunct="1">
        <a:defRPr sz="1125" kern="1200">
          <a:solidFill>
            <a:schemeClr val="tx1"/>
          </a:solidFill>
          <a:latin typeface="+mn-lt"/>
          <a:ea typeface="+mn-ea"/>
          <a:cs typeface="+mn-cs"/>
        </a:defRPr>
      </a:lvl7pPr>
      <a:lvl8pPr marL="2000170" algn="l" defTabSz="571478" rtl="0" eaLnBrk="1" latinLnBrk="0" hangingPunct="1">
        <a:defRPr sz="1125" kern="1200">
          <a:solidFill>
            <a:schemeClr val="tx1"/>
          </a:solidFill>
          <a:latin typeface="+mn-lt"/>
          <a:ea typeface="+mn-ea"/>
          <a:cs typeface="+mn-cs"/>
        </a:defRPr>
      </a:lvl8pPr>
      <a:lvl9pPr marL="2285909" algn="l" defTabSz="571478"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8.emf"/><Relationship Id="rId3" Type="http://schemas.openxmlformats.org/officeDocument/2006/relationships/image" Target="../media/image8.png"/><Relationship Id="rId7" Type="http://schemas.openxmlformats.org/officeDocument/2006/relationships/image" Target="../media/image12.emf"/><Relationship Id="rId12"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1.emf"/><Relationship Id="rId11" Type="http://schemas.openxmlformats.org/officeDocument/2006/relationships/image" Target="../media/image16.e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Visio_Drawing.vsd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678" y="1964506"/>
            <a:ext cx="5385018" cy="1243673"/>
          </a:xfrm>
        </p:spPr>
        <p:txBody>
          <a:bodyPr/>
          <a:lstStyle/>
          <a:p>
            <a:r>
              <a:rPr lang="en-US" dirty="0"/>
              <a:t>Multifaceted approach to Commissioning, Qualification, Validation, Calibration and Maintenance Support</a:t>
            </a:r>
          </a:p>
        </p:txBody>
      </p:sp>
      <p:sp>
        <p:nvSpPr>
          <p:cNvPr id="3" name="Subtitle 2"/>
          <p:cNvSpPr>
            <a:spLocks noGrp="1"/>
          </p:cNvSpPr>
          <p:nvPr>
            <p:ph type="subTitle" idx="1"/>
          </p:nvPr>
        </p:nvSpPr>
        <p:spPr>
          <a:xfrm>
            <a:off x="379678" y="3522306"/>
            <a:ext cx="5525822" cy="2695613"/>
          </a:xfrm>
        </p:spPr>
        <p:txBody>
          <a:bodyPr/>
          <a:lstStyle/>
          <a:p>
            <a:r>
              <a:rPr lang="en-US" dirty="0"/>
              <a:t>Chad Merewether PE</a:t>
            </a:r>
          </a:p>
          <a:p>
            <a:r>
              <a:rPr lang="en-US" dirty="0"/>
              <a:t>Engineering Manager of Project Services</a:t>
            </a:r>
          </a:p>
          <a:p>
            <a:r>
              <a:rPr lang="en-US" dirty="0"/>
              <a:t>PCI</a:t>
            </a:r>
          </a:p>
          <a:p>
            <a:endParaRPr lang="en-US" dirty="0"/>
          </a:p>
          <a:p>
            <a:r>
              <a:rPr lang="en-US" dirty="0"/>
              <a:t>Pablo Hernandez</a:t>
            </a:r>
          </a:p>
          <a:p>
            <a:r>
              <a:rPr lang="en-US" dirty="0"/>
              <a:t>Director, Project Management Services</a:t>
            </a:r>
          </a:p>
          <a:p>
            <a:r>
              <a:rPr lang="en-US" dirty="0"/>
              <a:t>PEG Contracting Inc.</a:t>
            </a:r>
          </a:p>
          <a:p>
            <a:endParaRPr lang="en-US" dirty="0"/>
          </a:p>
          <a:p>
            <a:r>
              <a:rPr lang="en-US" dirty="0"/>
              <a:t>2020 Technology Conference </a:t>
            </a:r>
          </a:p>
        </p:txBody>
      </p:sp>
    </p:spTree>
    <p:extLst>
      <p:ext uri="{BB962C8B-B14F-4D97-AF65-F5344CB8AC3E}">
        <p14:creationId xmlns:p14="http://schemas.microsoft.com/office/powerpoint/2010/main" val="2796095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9679" y="1878036"/>
            <a:ext cx="6895764" cy="1471083"/>
          </a:xfrm>
        </p:spPr>
        <p:txBody>
          <a:bodyPr/>
          <a:lstStyle/>
          <a:p>
            <a:r>
              <a:rPr lang="en-US" sz="3200" dirty="0"/>
              <a:t>Multiple service arms</a:t>
            </a:r>
          </a:p>
        </p:txBody>
      </p:sp>
      <p:sp>
        <p:nvSpPr>
          <p:cNvPr id="5" name="Subtitle 4"/>
          <p:cNvSpPr>
            <a:spLocks noGrp="1"/>
          </p:cNvSpPr>
          <p:nvPr>
            <p:ph type="subTitle" idx="1"/>
          </p:nvPr>
        </p:nvSpPr>
        <p:spPr>
          <a:xfrm>
            <a:off x="379679" y="3429000"/>
            <a:ext cx="5875347" cy="1751542"/>
          </a:xfrm>
        </p:spPr>
        <p:txBody>
          <a:bodyPr/>
          <a:lstStyle/>
          <a:p>
            <a:r>
              <a:rPr lang="en-US" dirty="0"/>
              <a:t>Commissioning, qualification/validation, maintenance, calibration, inventory, </a:t>
            </a:r>
            <a:r>
              <a:rPr lang="en-US" dirty="0" err="1"/>
              <a:t>cmms</a:t>
            </a:r>
            <a:r>
              <a:rPr lang="en-US" dirty="0"/>
              <a:t> data</a:t>
            </a:r>
          </a:p>
        </p:txBody>
      </p:sp>
    </p:spTree>
    <p:extLst>
      <p:ext uri="{BB962C8B-B14F-4D97-AF65-F5344CB8AC3E}">
        <p14:creationId xmlns:p14="http://schemas.microsoft.com/office/powerpoint/2010/main" val="958720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79679" y="382326"/>
            <a:ext cx="8380677" cy="945885"/>
          </a:xfrm>
        </p:spPr>
        <p:txBody>
          <a:bodyPr/>
          <a:lstStyle/>
          <a:p>
            <a:pPr algn="ctr"/>
            <a:r>
              <a:rPr lang="en-US" dirty="0"/>
              <a:t>Service Providers</a:t>
            </a:r>
          </a:p>
        </p:txBody>
      </p:sp>
      <p:graphicFrame>
        <p:nvGraphicFramePr>
          <p:cNvPr id="4" name="Diagram 3">
            <a:extLst>
              <a:ext uri="{FF2B5EF4-FFF2-40B4-BE49-F238E27FC236}">
                <a16:creationId xmlns:a16="http://schemas.microsoft.com/office/drawing/2014/main" id="{C8FBB62E-0AA0-4B00-A7D8-CE9BCBF02A20}"/>
              </a:ext>
            </a:extLst>
          </p:cNvPr>
          <p:cNvGraphicFramePr/>
          <p:nvPr>
            <p:extLst>
              <p:ext uri="{D42A27DB-BD31-4B8C-83A1-F6EECF244321}">
                <p14:modId xmlns:p14="http://schemas.microsoft.com/office/powerpoint/2010/main" val="573925975"/>
              </p:ext>
            </p:extLst>
          </p:nvPr>
        </p:nvGraphicFramePr>
        <p:xfrm>
          <a:off x="0" y="933450"/>
          <a:ext cx="8934449" cy="5162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947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graphicEl>
                                              <a:dgm id="{2C402F2C-710D-4717-85DE-EA735BD5A393}"/>
                                            </p:graphicEl>
                                          </p:spTgt>
                                        </p:tgtEl>
                                        <p:attrNameLst>
                                          <p:attrName>style.visibility</p:attrName>
                                        </p:attrNameLst>
                                      </p:cBhvr>
                                      <p:to>
                                        <p:strVal val="visible"/>
                                      </p:to>
                                    </p:set>
                                    <p:anim calcmode="lin" valueType="num">
                                      <p:cBhvr>
                                        <p:cTn id="7" dur="1000" fill="hold"/>
                                        <p:tgtEl>
                                          <p:spTgt spid="4">
                                            <p:graphicEl>
                                              <a:dgm id="{2C402F2C-710D-4717-85DE-EA735BD5A393}"/>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2C402F2C-710D-4717-85DE-EA735BD5A393}"/>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2C402F2C-710D-4717-85DE-EA735BD5A393}"/>
                                            </p:graphicEl>
                                          </p:spTgt>
                                        </p:tgtEl>
                                        <p:attrNameLst>
                                          <p:attrName>style.rotation</p:attrName>
                                        </p:attrNameLst>
                                      </p:cBhvr>
                                      <p:tavLst>
                                        <p:tav tm="0">
                                          <p:val>
                                            <p:fltVal val="90"/>
                                          </p:val>
                                        </p:tav>
                                        <p:tav tm="100000">
                                          <p:val>
                                            <p:fltVal val="0"/>
                                          </p:val>
                                        </p:tav>
                                      </p:tavLst>
                                    </p:anim>
                                    <p:animEffect transition="in" filter="fade">
                                      <p:cBhvr>
                                        <p:cTn id="10" dur="1000"/>
                                        <p:tgtEl>
                                          <p:spTgt spid="4">
                                            <p:graphicEl>
                                              <a:dgm id="{2C402F2C-710D-4717-85DE-EA735BD5A39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graphicEl>
                                              <a:dgm id="{EFF73100-C25C-4CE0-AB85-C91BB2A0FD1E}"/>
                                            </p:graphicEl>
                                          </p:spTgt>
                                        </p:tgtEl>
                                        <p:attrNameLst>
                                          <p:attrName>style.visibility</p:attrName>
                                        </p:attrNameLst>
                                      </p:cBhvr>
                                      <p:to>
                                        <p:strVal val="visible"/>
                                      </p:to>
                                    </p:set>
                                    <p:anim calcmode="lin" valueType="num">
                                      <p:cBhvr>
                                        <p:cTn id="15" dur="1000" fill="hold"/>
                                        <p:tgtEl>
                                          <p:spTgt spid="4">
                                            <p:graphicEl>
                                              <a:dgm id="{EFF73100-C25C-4CE0-AB85-C91BB2A0FD1E}"/>
                                            </p:graphicEl>
                                          </p:spTgt>
                                        </p:tgtEl>
                                        <p:attrNameLst>
                                          <p:attrName>ppt_w</p:attrName>
                                        </p:attrNameLst>
                                      </p:cBhvr>
                                      <p:tavLst>
                                        <p:tav tm="0">
                                          <p:val>
                                            <p:fltVal val="0"/>
                                          </p:val>
                                        </p:tav>
                                        <p:tav tm="100000">
                                          <p:val>
                                            <p:strVal val="#ppt_w"/>
                                          </p:val>
                                        </p:tav>
                                      </p:tavLst>
                                    </p:anim>
                                    <p:anim calcmode="lin" valueType="num">
                                      <p:cBhvr>
                                        <p:cTn id="16" dur="1000" fill="hold"/>
                                        <p:tgtEl>
                                          <p:spTgt spid="4">
                                            <p:graphicEl>
                                              <a:dgm id="{EFF73100-C25C-4CE0-AB85-C91BB2A0FD1E}"/>
                                            </p:graphicEl>
                                          </p:spTgt>
                                        </p:tgtEl>
                                        <p:attrNameLst>
                                          <p:attrName>ppt_h</p:attrName>
                                        </p:attrNameLst>
                                      </p:cBhvr>
                                      <p:tavLst>
                                        <p:tav tm="0">
                                          <p:val>
                                            <p:fltVal val="0"/>
                                          </p:val>
                                        </p:tav>
                                        <p:tav tm="100000">
                                          <p:val>
                                            <p:strVal val="#ppt_h"/>
                                          </p:val>
                                        </p:tav>
                                      </p:tavLst>
                                    </p:anim>
                                    <p:anim calcmode="lin" valueType="num">
                                      <p:cBhvr>
                                        <p:cTn id="17" dur="1000" fill="hold"/>
                                        <p:tgtEl>
                                          <p:spTgt spid="4">
                                            <p:graphicEl>
                                              <a:dgm id="{EFF73100-C25C-4CE0-AB85-C91BB2A0FD1E}"/>
                                            </p:graphicEl>
                                          </p:spTgt>
                                        </p:tgtEl>
                                        <p:attrNameLst>
                                          <p:attrName>style.rotation</p:attrName>
                                        </p:attrNameLst>
                                      </p:cBhvr>
                                      <p:tavLst>
                                        <p:tav tm="0">
                                          <p:val>
                                            <p:fltVal val="90"/>
                                          </p:val>
                                        </p:tav>
                                        <p:tav tm="100000">
                                          <p:val>
                                            <p:fltVal val="0"/>
                                          </p:val>
                                        </p:tav>
                                      </p:tavLst>
                                    </p:anim>
                                    <p:animEffect transition="in" filter="fade">
                                      <p:cBhvr>
                                        <p:cTn id="18" dur="1000"/>
                                        <p:tgtEl>
                                          <p:spTgt spid="4">
                                            <p:graphicEl>
                                              <a:dgm id="{EFF73100-C25C-4CE0-AB85-C91BB2A0FD1E}"/>
                                            </p:graphic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4">
                                            <p:graphicEl>
                                              <a:dgm id="{522D23D3-AAE6-438D-B374-AED807F2019F}"/>
                                            </p:graphicEl>
                                          </p:spTgt>
                                        </p:tgtEl>
                                        <p:attrNameLst>
                                          <p:attrName>style.visibility</p:attrName>
                                        </p:attrNameLst>
                                      </p:cBhvr>
                                      <p:to>
                                        <p:strVal val="visible"/>
                                      </p:to>
                                    </p:set>
                                    <p:anim calcmode="lin" valueType="num">
                                      <p:cBhvr>
                                        <p:cTn id="21" dur="1000" fill="hold"/>
                                        <p:tgtEl>
                                          <p:spTgt spid="4">
                                            <p:graphicEl>
                                              <a:dgm id="{522D23D3-AAE6-438D-B374-AED807F2019F}"/>
                                            </p:graphicEl>
                                          </p:spTgt>
                                        </p:tgtEl>
                                        <p:attrNameLst>
                                          <p:attrName>ppt_w</p:attrName>
                                        </p:attrNameLst>
                                      </p:cBhvr>
                                      <p:tavLst>
                                        <p:tav tm="0">
                                          <p:val>
                                            <p:fltVal val="0"/>
                                          </p:val>
                                        </p:tav>
                                        <p:tav tm="100000">
                                          <p:val>
                                            <p:strVal val="#ppt_w"/>
                                          </p:val>
                                        </p:tav>
                                      </p:tavLst>
                                    </p:anim>
                                    <p:anim calcmode="lin" valueType="num">
                                      <p:cBhvr>
                                        <p:cTn id="22" dur="1000" fill="hold"/>
                                        <p:tgtEl>
                                          <p:spTgt spid="4">
                                            <p:graphicEl>
                                              <a:dgm id="{522D23D3-AAE6-438D-B374-AED807F2019F}"/>
                                            </p:graphicEl>
                                          </p:spTgt>
                                        </p:tgtEl>
                                        <p:attrNameLst>
                                          <p:attrName>ppt_h</p:attrName>
                                        </p:attrNameLst>
                                      </p:cBhvr>
                                      <p:tavLst>
                                        <p:tav tm="0">
                                          <p:val>
                                            <p:fltVal val="0"/>
                                          </p:val>
                                        </p:tav>
                                        <p:tav tm="100000">
                                          <p:val>
                                            <p:strVal val="#ppt_h"/>
                                          </p:val>
                                        </p:tav>
                                      </p:tavLst>
                                    </p:anim>
                                    <p:anim calcmode="lin" valueType="num">
                                      <p:cBhvr>
                                        <p:cTn id="23" dur="1000" fill="hold"/>
                                        <p:tgtEl>
                                          <p:spTgt spid="4">
                                            <p:graphicEl>
                                              <a:dgm id="{522D23D3-AAE6-438D-B374-AED807F2019F}"/>
                                            </p:graphicEl>
                                          </p:spTgt>
                                        </p:tgtEl>
                                        <p:attrNameLst>
                                          <p:attrName>style.rotation</p:attrName>
                                        </p:attrNameLst>
                                      </p:cBhvr>
                                      <p:tavLst>
                                        <p:tav tm="0">
                                          <p:val>
                                            <p:fltVal val="90"/>
                                          </p:val>
                                        </p:tav>
                                        <p:tav tm="100000">
                                          <p:val>
                                            <p:fltVal val="0"/>
                                          </p:val>
                                        </p:tav>
                                      </p:tavLst>
                                    </p:anim>
                                    <p:animEffect transition="in" filter="fade">
                                      <p:cBhvr>
                                        <p:cTn id="24" dur="1000"/>
                                        <p:tgtEl>
                                          <p:spTgt spid="4">
                                            <p:graphicEl>
                                              <a:dgm id="{522D23D3-AAE6-438D-B374-AED807F2019F}"/>
                                            </p:graphic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4">
                                            <p:graphicEl>
                                              <a:dgm id="{D94AB98C-95F1-40A3-93FB-80F57DFE4D35}"/>
                                            </p:graphicEl>
                                          </p:spTgt>
                                        </p:tgtEl>
                                        <p:attrNameLst>
                                          <p:attrName>style.visibility</p:attrName>
                                        </p:attrNameLst>
                                      </p:cBhvr>
                                      <p:to>
                                        <p:strVal val="visible"/>
                                      </p:to>
                                    </p:set>
                                    <p:anim calcmode="lin" valueType="num">
                                      <p:cBhvr>
                                        <p:cTn id="27" dur="1000" fill="hold"/>
                                        <p:tgtEl>
                                          <p:spTgt spid="4">
                                            <p:graphicEl>
                                              <a:dgm id="{D94AB98C-95F1-40A3-93FB-80F57DFE4D35}"/>
                                            </p:graphicEl>
                                          </p:spTgt>
                                        </p:tgtEl>
                                        <p:attrNameLst>
                                          <p:attrName>ppt_w</p:attrName>
                                        </p:attrNameLst>
                                      </p:cBhvr>
                                      <p:tavLst>
                                        <p:tav tm="0">
                                          <p:val>
                                            <p:fltVal val="0"/>
                                          </p:val>
                                        </p:tav>
                                        <p:tav tm="100000">
                                          <p:val>
                                            <p:strVal val="#ppt_w"/>
                                          </p:val>
                                        </p:tav>
                                      </p:tavLst>
                                    </p:anim>
                                    <p:anim calcmode="lin" valueType="num">
                                      <p:cBhvr>
                                        <p:cTn id="28" dur="1000" fill="hold"/>
                                        <p:tgtEl>
                                          <p:spTgt spid="4">
                                            <p:graphicEl>
                                              <a:dgm id="{D94AB98C-95F1-40A3-93FB-80F57DFE4D35}"/>
                                            </p:graphicEl>
                                          </p:spTgt>
                                        </p:tgtEl>
                                        <p:attrNameLst>
                                          <p:attrName>ppt_h</p:attrName>
                                        </p:attrNameLst>
                                      </p:cBhvr>
                                      <p:tavLst>
                                        <p:tav tm="0">
                                          <p:val>
                                            <p:fltVal val="0"/>
                                          </p:val>
                                        </p:tav>
                                        <p:tav tm="100000">
                                          <p:val>
                                            <p:strVal val="#ppt_h"/>
                                          </p:val>
                                        </p:tav>
                                      </p:tavLst>
                                    </p:anim>
                                    <p:anim calcmode="lin" valueType="num">
                                      <p:cBhvr>
                                        <p:cTn id="29" dur="1000" fill="hold"/>
                                        <p:tgtEl>
                                          <p:spTgt spid="4">
                                            <p:graphicEl>
                                              <a:dgm id="{D94AB98C-95F1-40A3-93FB-80F57DFE4D35}"/>
                                            </p:graphicEl>
                                          </p:spTgt>
                                        </p:tgtEl>
                                        <p:attrNameLst>
                                          <p:attrName>style.rotation</p:attrName>
                                        </p:attrNameLst>
                                      </p:cBhvr>
                                      <p:tavLst>
                                        <p:tav tm="0">
                                          <p:val>
                                            <p:fltVal val="90"/>
                                          </p:val>
                                        </p:tav>
                                        <p:tav tm="100000">
                                          <p:val>
                                            <p:fltVal val="0"/>
                                          </p:val>
                                        </p:tav>
                                      </p:tavLst>
                                    </p:anim>
                                    <p:animEffect transition="in" filter="fade">
                                      <p:cBhvr>
                                        <p:cTn id="30" dur="1000"/>
                                        <p:tgtEl>
                                          <p:spTgt spid="4">
                                            <p:graphicEl>
                                              <a:dgm id="{D94AB98C-95F1-40A3-93FB-80F57DFE4D35}"/>
                                            </p:graphicEl>
                                          </p:spTgt>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4">
                                            <p:graphicEl>
                                              <a:dgm id="{6EE8CB6A-33C0-4D71-9635-EE5D834CAB24}"/>
                                            </p:graphicEl>
                                          </p:spTgt>
                                        </p:tgtEl>
                                        <p:attrNameLst>
                                          <p:attrName>style.visibility</p:attrName>
                                        </p:attrNameLst>
                                      </p:cBhvr>
                                      <p:to>
                                        <p:strVal val="visible"/>
                                      </p:to>
                                    </p:set>
                                    <p:anim calcmode="lin" valueType="num">
                                      <p:cBhvr>
                                        <p:cTn id="33" dur="1000" fill="hold"/>
                                        <p:tgtEl>
                                          <p:spTgt spid="4">
                                            <p:graphicEl>
                                              <a:dgm id="{6EE8CB6A-33C0-4D71-9635-EE5D834CAB24}"/>
                                            </p:graphicEl>
                                          </p:spTgt>
                                        </p:tgtEl>
                                        <p:attrNameLst>
                                          <p:attrName>ppt_w</p:attrName>
                                        </p:attrNameLst>
                                      </p:cBhvr>
                                      <p:tavLst>
                                        <p:tav tm="0">
                                          <p:val>
                                            <p:fltVal val="0"/>
                                          </p:val>
                                        </p:tav>
                                        <p:tav tm="100000">
                                          <p:val>
                                            <p:strVal val="#ppt_w"/>
                                          </p:val>
                                        </p:tav>
                                      </p:tavLst>
                                    </p:anim>
                                    <p:anim calcmode="lin" valueType="num">
                                      <p:cBhvr>
                                        <p:cTn id="34" dur="1000" fill="hold"/>
                                        <p:tgtEl>
                                          <p:spTgt spid="4">
                                            <p:graphicEl>
                                              <a:dgm id="{6EE8CB6A-33C0-4D71-9635-EE5D834CAB24}"/>
                                            </p:graphicEl>
                                          </p:spTgt>
                                        </p:tgtEl>
                                        <p:attrNameLst>
                                          <p:attrName>ppt_h</p:attrName>
                                        </p:attrNameLst>
                                      </p:cBhvr>
                                      <p:tavLst>
                                        <p:tav tm="0">
                                          <p:val>
                                            <p:fltVal val="0"/>
                                          </p:val>
                                        </p:tav>
                                        <p:tav tm="100000">
                                          <p:val>
                                            <p:strVal val="#ppt_h"/>
                                          </p:val>
                                        </p:tav>
                                      </p:tavLst>
                                    </p:anim>
                                    <p:anim calcmode="lin" valueType="num">
                                      <p:cBhvr>
                                        <p:cTn id="35" dur="1000" fill="hold"/>
                                        <p:tgtEl>
                                          <p:spTgt spid="4">
                                            <p:graphicEl>
                                              <a:dgm id="{6EE8CB6A-33C0-4D71-9635-EE5D834CAB24}"/>
                                            </p:graphicEl>
                                          </p:spTgt>
                                        </p:tgtEl>
                                        <p:attrNameLst>
                                          <p:attrName>style.rotation</p:attrName>
                                        </p:attrNameLst>
                                      </p:cBhvr>
                                      <p:tavLst>
                                        <p:tav tm="0">
                                          <p:val>
                                            <p:fltVal val="90"/>
                                          </p:val>
                                        </p:tav>
                                        <p:tav tm="100000">
                                          <p:val>
                                            <p:fltVal val="0"/>
                                          </p:val>
                                        </p:tav>
                                      </p:tavLst>
                                    </p:anim>
                                    <p:animEffect transition="in" filter="fade">
                                      <p:cBhvr>
                                        <p:cTn id="36" dur="1000"/>
                                        <p:tgtEl>
                                          <p:spTgt spid="4">
                                            <p:graphicEl>
                                              <a:dgm id="{6EE8CB6A-33C0-4D71-9635-EE5D834CAB24}"/>
                                            </p:graphicEl>
                                          </p:spTgt>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4">
                                            <p:graphicEl>
                                              <a:dgm id="{AF0090EF-0EC1-4A38-93EE-D31052F8CB3C}"/>
                                            </p:graphicEl>
                                          </p:spTgt>
                                        </p:tgtEl>
                                        <p:attrNameLst>
                                          <p:attrName>style.visibility</p:attrName>
                                        </p:attrNameLst>
                                      </p:cBhvr>
                                      <p:to>
                                        <p:strVal val="visible"/>
                                      </p:to>
                                    </p:set>
                                    <p:anim calcmode="lin" valueType="num">
                                      <p:cBhvr>
                                        <p:cTn id="39" dur="1000" fill="hold"/>
                                        <p:tgtEl>
                                          <p:spTgt spid="4">
                                            <p:graphicEl>
                                              <a:dgm id="{AF0090EF-0EC1-4A38-93EE-D31052F8CB3C}"/>
                                            </p:graphicEl>
                                          </p:spTgt>
                                        </p:tgtEl>
                                        <p:attrNameLst>
                                          <p:attrName>ppt_w</p:attrName>
                                        </p:attrNameLst>
                                      </p:cBhvr>
                                      <p:tavLst>
                                        <p:tav tm="0">
                                          <p:val>
                                            <p:fltVal val="0"/>
                                          </p:val>
                                        </p:tav>
                                        <p:tav tm="100000">
                                          <p:val>
                                            <p:strVal val="#ppt_w"/>
                                          </p:val>
                                        </p:tav>
                                      </p:tavLst>
                                    </p:anim>
                                    <p:anim calcmode="lin" valueType="num">
                                      <p:cBhvr>
                                        <p:cTn id="40" dur="1000" fill="hold"/>
                                        <p:tgtEl>
                                          <p:spTgt spid="4">
                                            <p:graphicEl>
                                              <a:dgm id="{AF0090EF-0EC1-4A38-93EE-D31052F8CB3C}"/>
                                            </p:graphicEl>
                                          </p:spTgt>
                                        </p:tgtEl>
                                        <p:attrNameLst>
                                          <p:attrName>ppt_h</p:attrName>
                                        </p:attrNameLst>
                                      </p:cBhvr>
                                      <p:tavLst>
                                        <p:tav tm="0">
                                          <p:val>
                                            <p:fltVal val="0"/>
                                          </p:val>
                                        </p:tav>
                                        <p:tav tm="100000">
                                          <p:val>
                                            <p:strVal val="#ppt_h"/>
                                          </p:val>
                                        </p:tav>
                                      </p:tavLst>
                                    </p:anim>
                                    <p:anim calcmode="lin" valueType="num">
                                      <p:cBhvr>
                                        <p:cTn id="41" dur="1000" fill="hold"/>
                                        <p:tgtEl>
                                          <p:spTgt spid="4">
                                            <p:graphicEl>
                                              <a:dgm id="{AF0090EF-0EC1-4A38-93EE-D31052F8CB3C}"/>
                                            </p:graphicEl>
                                          </p:spTgt>
                                        </p:tgtEl>
                                        <p:attrNameLst>
                                          <p:attrName>style.rotation</p:attrName>
                                        </p:attrNameLst>
                                      </p:cBhvr>
                                      <p:tavLst>
                                        <p:tav tm="0">
                                          <p:val>
                                            <p:fltVal val="90"/>
                                          </p:val>
                                        </p:tav>
                                        <p:tav tm="100000">
                                          <p:val>
                                            <p:fltVal val="0"/>
                                          </p:val>
                                        </p:tav>
                                      </p:tavLst>
                                    </p:anim>
                                    <p:animEffect transition="in" filter="fade">
                                      <p:cBhvr>
                                        <p:cTn id="42" dur="1000"/>
                                        <p:tgtEl>
                                          <p:spTgt spid="4">
                                            <p:graphicEl>
                                              <a:dgm id="{AF0090EF-0EC1-4A38-93EE-D31052F8CB3C}"/>
                                            </p:graphic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4">
                                            <p:graphicEl>
                                              <a:dgm id="{D02E992E-F6E4-4703-836D-3F79BEE9A4A7}"/>
                                            </p:graphicEl>
                                          </p:spTgt>
                                        </p:tgtEl>
                                        <p:attrNameLst>
                                          <p:attrName>style.visibility</p:attrName>
                                        </p:attrNameLst>
                                      </p:cBhvr>
                                      <p:to>
                                        <p:strVal val="visible"/>
                                      </p:to>
                                    </p:set>
                                    <p:anim calcmode="lin" valueType="num">
                                      <p:cBhvr>
                                        <p:cTn id="45" dur="1000" fill="hold"/>
                                        <p:tgtEl>
                                          <p:spTgt spid="4">
                                            <p:graphicEl>
                                              <a:dgm id="{D02E992E-F6E4-4703-836D-3F79BEE9A4A7}"/>
                                            </p:graphicEl>
                                          </p:spTgt>
                                        </p:tgtEl>
                                        <p:attrNameLst>
                                          <p:attrName>ppt_w</p:attrName>
                                        </p:attrNameLst>
                                      </p:cBhvr>
                                      <p:tavLst>
                                        <p:tav tm="0">
                                          <p:val>
                                            <p:fltVal val="0"/>
                                          </p:val>
                                        </p:tav>
                                        <p:tav tm="100000">
                                          <p:val>
                                            <p:strVal val="#ppt_w"/>
                                          </p:val>
                                        </p:tav>
                                      </p:tavLst>
                                    </p:anim>
                                    <p:anim calcmode="lin" valueType="num">
                                      <p:cBhvr>
                                        <p:cTn id="46" dur="1000" fill="hold"/>
                                        <p:tgtEl>
                                          <p:spTgt spid="4">
                                            <p:graphicEl>
                                              <a:dgm id="{D02E992E-F6E4-4703-836D-3F79BEE9A4A7}"/>
                                            </p:graphicEl>
                                          </p:spTgt>
                                        </p:tgtEl>
                                        <p:attrNameLst>
                                          <p:attrName>ppt_h</p:attrName>
                                        </p:attrNameLst>
                                      </p:cBhvr>
                                      <p:tavLst>
                                        <p:tav tm="0">
                                          <p:val>
                                            <p:fltVal val="0"/>
                                          </p:val>
                                        </p:tav>
                                        <p:tav tm="100000">
                                          <p:val>
                                            <p:strVal val="#ppt_h"/>
                                          </p:val>
                                        </p:tav>
                                      </p:tavLst>
                                    </p:anim>
                                    <p:anim calcmode="lin" valueType="num">
                                      <p:cBhvr>
                                        <p:cTn id="47" dur="1000" fill="hold"/>
                                        <p:tgtEl>
                                          <p:spTgt spid="4">
                                            <p:graphicEl>
                                              <a:dgm id="{D02E992E-F6E4-4703-836D-3F79BEE9A4A7}"/>
                                            </p:graphicEl>
                                          </p:spTgt>
                                        </p:tgtEl>
                                        <p:attrNameLst>
                                          <p:attrName>style.rotation</p:attrName>
                                        </p:attrNameLst>
                                      </p:cBhvr>
                                      <p:tavLst>
                                        <p:tav tm="0">
                                          <p:val>
                                            <p:fltVal val="90"/>
                                          </p:val>
                                        </p:tav>
                                        <p:tav tm="100000">
                                          <p:val>
                                            <p:fltVal val="0"/>
                                          </p:val>
                                        </p:tav>
                                      </p:tavLst>
                                    </p:anim>
                                    <p:animEffect transition="in" filter="fade">
                                      <p:cBhvr>
                                        <p:cTn id="48" dur="1000"/>
                                        <p:tgtEl>
                                          <p:spTgt spid="4">
                                            <p:graphicEl>
                                              <a:dgm id="{D02E992E-F6E4-4703-836D-3F79BEE9A4A7}"/>
                                            </p:graphicEl>
                                          </p:spTgt>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4">
                                            <p:graphicEl>
                                              <a:dgm id="{927B78D8-6869-4A21-B83E-4C0C6D7396B1}"/>
                                            </p:graphicEl>
                                          </p:spTgt>
                                        </p:tgtEl>
                                        <p:attrNameLst>
                                          <p:attrName>style.visibility</p:attrName>
                                        </p:attrNameLst>
                                      </p:cBhvr>
                                      <p:to>
                                        <p:strVal val="visible"/>
                                      </p:to>
                                    </p:set>
                                    <p:anim calcmode="lin" valueType="num">
                                      <p:cBhvr>
                                        <p:cTn id="51" dur="1000" fill="hold"/>
                                        <p:tgtEl>
                                          <p:spTgt spid="4">
                                            <p:graphicEl>
                                              <a:dgm id="{927B78D8-6869-4A21-B83E-4C0C6D7396B1}"/>
                                            </p:graphicEl>
                                          </p:spTgt>
                                        </p:tgtEl>
                                        <p:attrNameLst>
                                          <p:attrName>ppt_w</p:attrName>
                                        </p:attrNameLst>
                                      </p:cBhvr>
                                      <p:tavLst>
                                        <p:tav tm="0">
                                          <p:val>
                                            <p:fltVal val="0"/>
                                          </p:val>
                                        </p:tav>
                                        <p:tav tm="100000">
                                          <p:val>
                                            <p:strVal val="#ppt_w"/>
                                          </p:val>
                                        </p:tav>
                                      </p:tavLst>
                                    </p:anim>
                                    <p:anim calcmode="lin" valueType="num">
                                      <p:cBhvr>
                                        <p:cTn id="52" dur="1000" fill="hold"/>
                                        <p:tgtEl>
                                          <p:spTgt spid="4">
                                            <p:graphicEl>
                                              <a:dgm id="{927B78D8-6869-4A21-B83E-4C0C6D7396B1}"/>
                                            </p:graphicEl>
                                          </p:spTgt>
                                        </p:tgtEl>
                                        <p:attrNameLst>
                                          <p:attrName>ppt_h</p:attrName>
                                        </p:attrNameLst>
                                      </p:cBhvr>
                                      <p:tavLst>
                                        <p:tav tm="0">
                                          <p:val>
                                            <p:fltVal val="0"/>
                                          </p:val>
                                        </p:tav>
                                        <p:tav tm="100000">
                                          <p:val>
                                            <p:strVal val="#ppt_h"/>
                                          </p:val>
                                        </p:tav>
                                      </p:tavLst>
                                    </p:anim>
                                    <p:anim calcmode="lin" valueType="num">
                                      <p:cBhvr>
                                        <p:cTn id="53" dur="1000" fill="hold"/>
                                        <p:tgtEl>
                                          <p:spTgt spid="4">
                                            <p:graphicEl>
                                              <a:dgm id="{927B78D8-6869-4A21-B83E-4C0C6D7396B1}"/>
                                            </p:graphicEl>
                                          </p:spTgt>
                                        </p:tgtEl>
                                        <p:attrNameLst>
                                          <p:attrName>style.rotation</p:attrName>
                                        </p:attrNameLst>
                                      </p:cBhvr>
                                      <p:tavLst>
                                        <p:tav tm="0">
                                          <p:val>
                                            <p:fltVal val="90"/>
                                          </p:val>
                                        </p:tav>
                                        <p:tav tm="100000">
                                          <p:val>
                                            <p:fltVal val="0"/>
                                          </p:val>
                                        </p:tav>
                                      </p:tavLst>
                                    </p:anim>
                                    <p:animEffect transition="in" filter="fade">
                                      <p:cBhvr>
                                        <p:cTn id="54" dur="1000"/>
                                        <p:tgtEl>
                                          <p:spTgt spid="4">
                                            <p:graphicEl>
                                              <a:dgm id="{927B78D8-6869-4A21-B83E-4C0C6D7396B1}"/>
                                            </p:graphicEl>
                                          </p:spTgt>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4">
                                            <p:graphicEl>
                                              <a:dgm id="{9A4A8A40-DBE7-4283-BC55-75F46A5B5439}"/>
                                            </p:graphicEl>
                                          </p:spTgt>
                                        </p:tgtEl>
                                        <p:attrNameLst>
                                          <p:attrName>style.visibility</p:attrName>
                                        </p:attrNameLst>
                                      </p:cBhvr>
                                      <p:to>
                                        <p:strVal val="visible"/>
                                      </p:to>
                                    </p:set>
                                    <p:anim calcmode="lin" valueType="num">
                                      <p:cBhvr>
                                        <p:cTn id="57" dur="1000" fill="hold"/>
                                        <p:tgtEl>
                                          <p:spTgt spid="4">
                                            <p:graphicEl>
                                              <a:dgm id="{9A4A8A40-DBE7-4283-BC55-75F46A5B5439}"/>
                                            </p:graphicEl>
                                          </p:spTgt>
                                        </p:tgtEl>
                                        <p:attrNameLst>
                                          <p:attrName>ppt_w</p:attrName>
                                        </p:attrNameLst>
                                      </p:cBhvr>
                                      <p:tavLst>
                                        <p:tav tm="0">
                                          <p:val>
                                            <p:fltVal val="0"/>
                                          </p:val>
                                        </p:tav>
                                        <p:tav tm="100000">
                                          <p:val>
                                            <p:strVal val="#ppt_w"/>
                                          </p:val>
                                        </p:tav>
                                      </p:tavLst>
                                    </p:anim>
                                    <p:anim calcmode="lin" valueType="num">
                                      <p:cBhvr>
                                        <p:cTn id="58" dur="1000" fill="hold"/>
                                        <p:tgtEl>
                                          <p:spTgt spid="4">
                                            <p:graphicEl>
                                              <a:dgm id="{9A4A8A40-DBE7-4283-BC55-75F46A5B5439}"/>
                                            </p:graphicEl>
                                          </p:spTgt>
                                        </p:tgtEl>
                                        <p:attrNameLst>
                                          <p:attrName>ppt_h</p:attrName>
                                        </p:attrNameLst>
                                      </p:cBhvr>
                                      <p:tavLst>
                                        <p:tav tm="0">
                                          <p:val>
                                            <p:fltVal val="0"/>
                                          </p:val>
                                        </p:tav>
                                        <p:tav tm="100000">
                                          <p:val>
                                            <p:strVal val="#ppt_h"/>
                                          </p:val>
                                        </p:tav>
                                      </p:tavLst>
                                    </p:anim>
                                    <p:anim calcmode="lin" valueType="num">
                                      <p:cBhvr>
                                        <p:cTn id="59" dur="1000" fill="hold"/>
                                        <p:tgtEl>
                                          <p:spTgt spid="4">
                                            <p:graphicEl>
                                              <a:dgm id="{9A4A8A40-DBE7-4283-BC55-75F46A5B5439}"/>
                                            </p:graphicEl>
                                          </p:spTgt>
                                        </p:tgtEl>
                                        <p:attrNameLst>
                                          <p:attrName>style.rotation</p:attrName>
                                        </p:attrNameLst>
                                      </p:cBhvr>
                                      <p:tavLst>
                                        <p:tav tm="0">
                                          <p:val>
                                            <p:fltVal val="90"/>
                                          </p:val>
                                        </p:tav>
                                        <p:tav tm="100000">
                                          <p:val>
                                            <p:fltVal val="0"/>
                                          </p:val>
                                        </p:tav>
                                      </p:tavLst>
                                    </p:anim>
                                    <p:animEffect transition="in" filter="fade">
                                      <p:cBhvr>
                                        <p:cTn id="60" dur="1000"/>
                                        <p:tgtEl>
                                          <p:spTgt spid="4">
                                            <p:graphicEl>
                                              <a:dgm id="{9A4A8A40-DBE7-4283-BC55-75F46A5B5439}"/>
                                            </p:graphicEl>
                                          </p:spTgt>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4">
                                            <p:graphicEl>
                                              <a:dgm id="{422B8D3F-A132-4C54-8AE6-FEF0E9BB9A61}"/>
                                            </p:graphicEl>
                                          </p:spTgt>
                                        </p:tgtEl>
                                        <p:attrNameLst>
                                          <p:attrName>style.visibility</p:attrName>
                                        </p:attrNameLst>
                                      </p:cBhvr>
                                      <p:to>
                                        <p:strVal val="visible"/>
                                      </p:to>
                                    </p:set>
                                    <p:anim calcmode="lin" valueType="num">
                                      <p:cBhvr>
                                        <p:cTn id="63" dur="1000" fill="hold"/>
                                        <p:tgtEl>
                                          <p:spTgt spid="4">
                                            <p:graphicEl>
                                              <a:dgm id="{422B8D3F-A132-4C54-8AE6-FEF0E9BB9A61}"/>
                                            </p:graphicEl>
                                          </p:spTgt>
                                        </p:tgtEl>
                                        <p:attrNameLst>
                                          <p:attrName>ppt_w</p:attrName>
                                        </p:attrNameLst>
                                      </p:cBhvr>
                                      <p:tavLst>
                                        <p:tav tm="0">
                                          <p:val>
                                            <p:fltVal val="0"/>
                                          </p:val>
                                        </p:tav>
                                        <p:tav tm="100000">
                                          <p:val>
                                            <p:strVal val="#ppt_w"/>
                                          </p:val>
                                        </p:tav>
                                      </p:tavLst>
                                    </p:anim>
                                    <p:anim calcmode="lin" valueType="num">
                                      <p:cBhvr>
                                        <p:cTn id="64" dur="1000" fill="hold"/>
                                        <p:tgtEl>
                                          <p:spTgt spid="4">
                                            <p:graphicEl>
                                              <a:dgm id="{422B8D3F-A132-4C54-8AE6-FEF0E9BB9A61}"/>
                                            </p:graphicEl>
                                          </p:spTgt>
                                        </p:tgtEl>
                                        <p:attrNameLst>
                                          <p:attrName>ppt_h</p:attrName>
                                        </p:attrNameLst>
                                      </p:cBhvr>
                                      <p:tavLst>
                                        <p:tav tm="0">
                                          <p:val>
                                            <p:fltVal val="0"/>
                                          </p:val>
                                        </p:tav>
                                        <p:tav tm="100000">
                                          <p:val>
                                            <p:strVal val="#ppt_h"/>
                                          </p:val>
                                        </p:tav>
                                      </p:tavLst>
                                    </p:anim>
                                    <p:anim calcmode="lin" valueType="num">
                                      <p:cBhvr>
                                        <p:cTn id="65" dur="1000" fill="hold"/>
                                        <p:tgtEl>
                                          <p:spTgt spid="4">
                                            <p:graphicEl>
                                              <a:dgm id="{422B8D3F-A132-4C54-8AE6-FEF0E9BB9A61}"/>
                                            </p:graphicEl>
                                          </p:spTgt>
                                        </p:tgtEl>
                                        <p:attrNameLst>
                                          <p:attrName>style.rotation</p:attrName>
                                        </p:attrNameLst>
                                      </p:cBhvr>
                                      <p:tavLst>
                                        <p:tav tm="0">
                                          <p:val>
                                            <p:fltVal val="90"/>
                                          </p:val>
                                        </p:tav>
                                        <p:tav tm="100000">
                                          <p:val>
                                            <p:fltVal val="0"/>
                                          </p:val>
                                        </p:tav>
                                      </p:tavLst>
                                    </p:anim>
                                    <p:animEffect transition="in" filter="fade">
                                      <p:cBhvr>
                                        <p:cTn id="66" dur="1000"/>
                                        <p:tgtEl>
                                          <p:spTgt spid="4">
                                            <p:graphicEl>
                                              <a:dgm id="{422B8D3F-A132-4C54-8AE6-FEF0E9BB9A61}"/>
                                            </p:graphicEl>
                                          </p:spTgt>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4">
                                            <p:graphicEl>
                                              <a:dgm id="{9C696DC2-C4B7-4A31-BCC3-F90FB582C81F}"/>
                                            </p:graphicEl>
                                          </p:spTgt>
                                        </p:tgtEl>
                                        <p:attrNameLst>
                                          <p:attrName>style.visibility</p:attrName>
                                        </p:attrNameLst>
                                      </p:cBhvr>
                                      <p:to>
                                        <p:strVal val="visible"/>
                                      </p:to>
                                    </p:set>
                                    <p:anim calcmode="lin" valueType="num">
                                      <p:cBhvr>
                                        <p:cTn id="69" dur="1000" fill="hold"/>
                                        <p:tgtEl>
                                          <p:spTgt spid="4">
                                            <p:graphicEl>
                                              <a:dgm id="{9C696DC2-C4B7-4A31-BCC3-F90FB582C81F}"/>
                                            </p:graphicEl>
                                          </p:spTgt>
                                        </p:tgtEl>
                                        <p:attrNameLst>
                                          <p:attrName>ppt_w</p:attrName>
                                        </p:attrNameLst>
                                      </p:cBhvr>
                                      <p:tavLst>
                                        <p:tav tm="0">
                                          <p:val>
                                            <p:fltVal val="0"/>
                                          </p:val>
                                        </p:tav>
                                        <p:tav tm="100000">
                                          <p:val>
                                            <p:strVal val="#ppt_w"/>
                                          </p:val>
                                        </p:tav>
                                      </p:tavLst>
                                    </p:anim>
                                    <p:anim calcmode="lin" valueType="num">
                                      <p:cBhvr>
                                        <p:cTn id="70" dur="1000" fill="hold"/>
                                        <p:tgtEl>
                                          <p:spTgt spid="4">
                                            <p:graphicEl>
                                              <a:dgm id="{9C696DC2-C4B7-4A31-BCC3-F90FB582C81F}"/>
                                            </p:graphicEl>
                                          </p:spTgt>
                                        </p:tgtEl>
                                        <p:attrNameLst>
                                          <p:attrName>ppt_h</p:attrName>
                                        </p:attrNameLst>
                                      </p:cBhvr>
                                      <p:tavLst>
                                        <p:tav tm="0">
                                          <p:val>
                                            <p:fltVal val="0"/>
                                          </p:val>
                                        </p:tav>
                                        <p:tav tm="100000">
                                          <p:val>
                                            <p:strVal val="#ppt_h"/>
                                          </p:val>
                                        </p:tav>
                                      </p:tavLst>
                                    </p:anim>
                                    <p:anim calcmode="lin" valueType="num">
                                      <p:cBhvr>
                                        <p:cTn id="71" dur="1000" fill="hold"/>
                                        <p:tgtEl>
                                          <p:spTgt spid="4">
                                            <p:graphicEl>
                                              <a:dgm id="{9C696DC2-C4B7-4A31-BCC3-F90FB582C81F}"/>
                                            </p:graphicEl>
                                          </p:spTgt>
                                        </p:tgtEl>
                                        <p:attrNameLst>
                                          <p:attrName>style.rotation</p:attrName>
                                        </p:attrNameLst>
                                      </p:cBhvr>
                                      <p:tavLst>
                                        <p:tav tm="0">
                                          <p:val>
                                            <p:fltVal val="90"/>
                                          </p:val>
                                        </p:tav>
                                        <p:tav tm="100000">
                                          <p:val>
                                            <p:fltVal val="0"/>
                                          </p:val>
                                        </p:tav>
                                      </p:tavLst>
                                    </p:anim>
                                    <p:animEffect transition="in" filter="fade">
                                      <p:cBhvr>
                                        <p:cTn id="72" dur="1000"/>
                                        <p:tgtEl>
                                          <p:spTgt spid="4">
                                            <p:graphicEl>
                                              <a:dgm id="{9C696DC2-C4B7-4A31-BCC3-F90FB582C81F}"/>
                                            </p:graphicEl>
                                          </p:spTgt>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4">
                                            <p:graphicEl>
                                              <a:dgm id="{875E2A2E-69F2-46CB-8096-D88AEA6FCEBF}"/>
                                            </p:graphicEl>
                                          </p:spTgt>
                                        </p:tgtEl>
                                        <p:attrNameLst>
                                          <p:attrName>style.visibility</p:attrName>
                                        </p:attrNameLst>
                                      </p:cBhvr>
                                      <p:to>
                                        <p:strVal val="visible"/>
                                      </p:to>
                                    </p:set>
                                    <p:anim calcmode="lin" valueType="num">
                                      <p:cBhvr>
                                        <p:cTn id="75" dur="1000" fill="hold"/>
                                        <p:tgtEl>
                                          <p:spTgt spid="4">
                                            <p:graphicEl>
                                              <a:dgm id="{875E2A2E-69F2-46CB-8096-D88AEA6FCEBF}"/>
                                            </p:graphicEl>
                                          </p:spTgt>
                                        </p:tgtEl>
                                        <p:attrNameLst>
                                          <p:attrName>ppt_w</p:attrName>
                                        </p:attrNameLst>
                                      </p:cBhvr>
                                      <p:tavLst>
                                        <p:tav tm="0">
                                          <p:val>
                                            <p:fltVal val="0"/>
                                          </p:val>
                                        </p:tav>
                                        <p:tav tm="100000">
                                          <p:val>
                                            <p:strVal val="#ppt_w"/>
                                          </p:val>
                                        </p:tav>
                                      </p:tavLst>
                                    </p:anim>
                                    <p:anim calcmode="lin" valueType="num">
                                      <p:cBhvr>
                                        <p:cTn id="76" dur="1000" fill="hold"/>
                                        <p:tgtEl>
                                          <p:spTgt spid="4">
                                            <p:graphicEl>
                                              <a:dgm id="{875E2A2E-69F2-46CB-8096-D88AEA6FCEBF}"/>
                                            </p:graphicEl>
                                          </p:spTgt>
                                        </p:tgtEl>
                                        <p:attrNameLst>
                                          <p:attrName>ppt_h</p:attrName>
                                        </p:attrNameLst>
                                      </p:cBhvr>
                                      <p:tavLst>
                                        <p:tav tm="0">
                                          <p:val>
                                            <p:fltVal val="0"/>
                                          </p:val>
                                        </p:tav>
                                        <p:tav tm="100000">
                                          <p:val>
                                            <p:strVal val="#ppt_h"/>
                                          </p:val>
                                        </p:tav>
                                      </p:tavLst>
                                    </p:anim>
                                    <p:anim calcmode="lin" valueType="num">
                                      <p:cBhvr>
                                        <p:cTn id="77" dur="1000" fill="hold"/>
                                        <p:tgtEl>
                                          <p:spTgt spid="4">
                                            <p:graphicEl>
                                              <a:dgm id="{875E2A2E-69F2-46CB-8096-D88AEA6FCEBF}"/>
                                            </p:graphicEl>
                                          </p:spTgt>
                                        </p:tgtEl>
                                        <p:attrNameLst>
                                          <p:attrName>style.rotation</p:attrName>
                                        </p:attrNameLst>
                                      </p:cBhvr>
                                      <p:tavLst>
                                        <p:tav tm="0">
                                          <p:val>
                                            <p:fltVal val="90"/>
                                          </p:val>
                                        </p:tav>
                                        <p:tav tm="100000">
                                          <p:val>
                                            <p:fltVal val="0"/>
                                          </p:val>
                                        </p:tav>
                                      </p:tavLst>
                                    </p:anim>
                                    <p:animEffect transition="in" filter="fade">
                                      <p:cBhvr>
                                        <p:cTn id="78" dur="1000"/>
                                        <p:tgtEl>
                                          <p:spTgt spid="4">
                                            <p:graphicEl>
                                              <a:dgm id="{875E2A2E-69F2-46CB-8096-D88AEA6FCEBF}"/>
                                            </p:graphicEl>
                                          </p:spTgt>
                                        </p:tgtEl>
                                      </p:cBhvr>
                                    </p:animEffect>
                                  </p:childTnLst>
                                </p:cTn>
                              </p:par>
                              <p:par>
                                <p:cTn id="79" presetID="31" presetClass="entr" presetSubtype="0" fill="hold" grpId="0" nodeType="withEffect">
                                  <p:stCondLst>
                                    <p:cond delay="0"/>
                                  </p:stCondLst>
                                  <p:childTnLst>
                                    <p:set>
                                      <p:cBhvr>
                                        <p:cTn id="80" dur="1" fill="hold">
                                          <p:stCondLst>
                                            <p:cond delay="0"/>
                                          </p:stCondLst>
                                        </p:cTn>
                                        <p:tgtEl>
                                          <p:spTgt spid="4">
                                            <p:graphicEl>
                                              <a:dgm id="{66AE0A3D-830F-40EB-B163-E4E8D954607B}"/>
                                            </p:graphicEl>
                                          </p:spTgt>
                                        </p:tgtEl>
                                        <p:attrNameLst>
                                          <p:attrName>style.visibility</p:attrName>
                                        </p:attrNameLst>
                                      </p:cBhvr>
                                      <p:to>
                                        <p:strVal val="visible"/>
                                      </p:to>
                                    </p:set>
                                    <p:anim calcmode="lin" valueType="num">
                                      <p:cBhvr>
                                        <p:cTn id="81" dur="1000" fill="hold"/>
                                        <p:tgtEl>
                                          <p:spTgt spid="4">
                                            <p:graphicEl>
                                              <a:dgm id="{66AE0A3D-830F-40EB-B163-E4E8D954607B}"/>
                                            </p:graphicEl>
                                          </p:spTgt>
                                        </p:tgtEl>
                                        <p:attrNameLst>
                                          <p:attrName>ppt_w</p:attrName>
                                        </p:attrNameLst>
                                      </p:cBhvr>
                                      <p:tavLst>
                                        <p:tav tm="0">
                                          <p:val>
                                            <p:fltVal val="0"/>
                                          </p:val>
                                        </p:tav>
                                        <p:tav tm="100000">
                                          <p:val>
                                            <p:strVal val="#ppt_w"/>
                                          </p:val>
                                        </p:tav>
                                      </p:tavLst>
                                    </p:anim>
                                    <p:anim calcmode="lin" valueType="num">
                                      <p:cBhvr>
                                        <p:cTn id="82" dur="1000" fill="hold"/>
                                        <p:tgtEl>
                                          <p:spTgt spid="4">
                                            <p:graphicEl>
                                              <a:dgm id="{66AE0A3D-830F-40EB-B163-E4E8D954607B}"/>
                                            </p:graphicEl>
                                          </p:spTgt>
                                        </p:tgtEl>
                                        <p:attrNameLst>
                                          <p:attrName>ppt_h</p:attrName>
                                        </p:attrNameLst>
                                      </p:cBhvr>
                                      <p:tavLst>
                                        <p:tav tm="0">
                                          <p:val>
                                            <p:fltVal val="0"/>
                                          </p:val>
                                        </p:tav>
                                        <p:tav tm="100000">
                                          <p:val>
                                            <p:strVal val="#ppt_h"/>
                                          </p:val>
                                        </p:tav>
                                      </p:tavLst>
                                    </p:anim>
                                    <p:anim calcmode="lin" valueType="num">
                                      <p:cBhvr>
                                        <p:cTn id="83" dur="1000" fill="hold"/>
                                        <p:tgtEl>
                                          <p:spTgt spid="4">
                                            <p:graphicEl>
                                              <a:dgm id="{66AE0A3D-830F-40EB-B163-E4E8D954607B}"/>
                                            </p:graphicEl>
                                          </p:spTgt>
                                        </p:tgtEl>
                                        <p:attrNameLst>
                                          <p:attrName>style.rotation</p:attrName>
                                        </p:attrNameLst>
                                      </p:cBhvr>
                                      <p:tavLst>
                                        <p:tav tm="0">
                                          <p:val>
                                            <p:fltVal val="90"/>
                                          </p:val>
                                        </p:tav>
                                        <p:tav tm="100000">
                                          <p:val>
                                            <p:fltVal val="0"/>
                                          </p:val>
                                        </p:tav>
                                      </p:tavLst>
                                    </p:anim>
                                    <p:animEffect transition="in" filter="fade">
                                      <p:cBhvr>
                                        <p:cTn id="84" dur="1000"/>
                                        <p:tgtEl>
                                          <p:spTgt spid="4">
                                            <p:graphicEl>
                                              <a:dgm id="{66AE0A3D-830F-40EB-B163-E4E8D95460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AtOnc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9679" y="1878036"/>
            <a:ext cx="6895764" cy="1471083"/>
          </a:xfrm>
        </p:spPr>
        <p:txBody>
          <a:bodyPr/>
          <a:lstStyle/>
          <a:p>
            <a:r>
              <a:rPr lang="en-US" sz="3200" dirty="0"/>
              <a:t>Service provider needs</a:t>
            </a:r>
          </a:p>
        </p:txBody>
      </p:sp>
      <p:sp>
        <p:nvSpPr>
          <p:cNvPr id="5" name="Subtitle 4"/>
          <p:cNvSpPr>
            <a:spLocks noGrp="1"/>
          </p:cNvSpPr>
          <p:nvPr>
            <p:ph type="subTitle" idx="1"/>
          </p:nvPr>
        </p:nvSpPr>
        <p:spPr>
          <a:xfrm>
            <a:off x="379679" y="3429000"/>
            <a:ext cx="5875347" cy="1751542"/>
          </a:xfrm>
        </p:spPr>
        <p:txBody>
          <a:bodyPr/>
          <a:lstStyle/>
          <a:p>
            <a:r>
              <a:rPr lang="en-US" dirty="0"/>
              <a:t>Critical data required for successful project completion</a:t>
            </a:r>
          </a:p>
        </p:txBody>
      </p:sp>
    </p:spTree>
    <p:extLst>
      <p:ext uri="{BB962C8B-B14F-4D97-AF65-F5344CB8AC3E}">
        <p14:creationId xmlns:p14="http://schemas.microsoft.com/office/powerpoint/2010/main" val="3878959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79679" y="1444487"/>
            <a:ext cx="8380677" cy="4650190"/>
          </a:xfrm>
        </p:spPr>
        <p:txBody>
          <a:bodyPr/>
          <a:lstStyle/>
          <a:p>
            <a:pPr marL="285750" indent="-285750">
              <a:buFont typeface="Wingdings" panose="05000000000000000000" pitchFamily="2" charset="2"/>
              <a:buChar char="Ø"/>
            </a:pPr>
            <a:r>
              <a:rPr lang="en-US" sz="2000" dirty="0"/>
              <a:t>Commissioning</a:t>
            </a:r>
          </a:p>
          <a:p>
            <a:r>
              <a:rPr lang="en-US" sz="1600" dirty="0"/>
              <a:t>     What does the commissioning team require to complete their scope?</a:t>
            </a:r>
          </a:p>
          <a:p>
            <a:pPr marL="713366" lvl="3" indent="-285750">
              <a:buFont typeface="Wingdings" panose="05000000000000000000" pitchFamily="2" charset="2"/>
              <a:buChar char="Ø"/>
            </a:pPr>
            <a:r>
              <a:rPr lang="en-US" sz="1600" dirty="0"/>
              <a:t>Drawings/Specifications/Submittals/Manuals</a:t>
            </a:r>
          </a:p>
          <a:p>
            <a:pPr marL="713366" lvl="3" indent="-285750">
              <a:buFont typeface="Wingdings" panose="05000000000000000000" pitchFamily="2" charset="2"/>
              <a:buChar char="Ø"/>
            </a:pPr>
            <a:r>
              <a:rPr lang="en-US" sz="1600" dirty="0"/>
              <a:t>Asset Identification Numbers</a:t>
            </a:r>
          </a:p>
          <a:p>
            <a:pPr marL="713366" lvl="3" indent="-285750">
              <a:buFont typeface="Wingdings" panose="05000000000000000000" pitchFamily="2" charset="2"/>
              <a:buChar char="Ø"/>
            </a:pPr>
            <a:r>
              <a:rPr lang="en-US" sz="1600" dirty="0"/>
              <a:t>Initial Calibration Reports</a:t>
            </a:r>
          </a:p>
          <a:p>
            <a:pPr marL="713366" lvl="3"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2000" dirty="0"/>
              <a:t>Qualification/Validation</a:t>
            </a:r>
          </a:p>
          <a:p>
            <a:r>
              <a:rPr lang="en-US" sz="1600" dirty="0"/>
              <a:t>     How about Qualification/Validation team?</a:t>
            </a:r>
          </a:p>
          <a:p>
            <a:pPr marL="713366" lvl="3" indent="-285750">
              <a:buFont typeface="Wingdings" panose="05000000000000000000" pitchFamily="2" charset="2"/>
              <a:buChar char="Ø"/>
            </a:pPr>
            <a:r>
              <a:rPr lang="en-US" sz="1600" dirty="0"/>
              <a:t>Similar to Commissioning</a:t>
            </a:r>
          </a:p>
          <a:p>
            <a:pPr marL="713366" lvl="3" indent="-285750">
              <a:buFont typeface="Wingdings" panose="05000000000000000000" pitchFamily="2" charset="2"/>
              <a:buChar char="Ø"/>
            </a:pPr>
            <a:r>
              <a:rPr lang="en-US" sz="1600" dirty="0"/>
              <a:t>Asset Identification Numbers and enrolled in CMMS</a:t>
            </a:r>
          </a:p>
          <a:p>
            <a:pPr marL="713366" lvl="3" indent="-285750">
              <a:buFont typeface="Wingdings" panose="05000000000000000000" pitchFamily="2" charset="2"/>
              <a:buChar char="Ø"/>
            </a:pPr>
            <a:r>
              <a:rPr lang="en-US" sz="1600" dirty="0"/>
              <a:t>Calibration Reports (Current and Scheduled)</a:t>
            </a:r>
          </a:p>
          <a:p>
            <a:pPr marL="713366" lvl="3" indent="-285750">
              <a:buFont typeface="Wingdings" panose="05000000000000000000" pitchFamily="2" charset="2"/>
              <a:buChar char="Ø"/>
            </a:pPr>
            <a:r>
              <a:rPr lang="en-US" sz="1600" dirty="0"/>
              <a:t>PM Plan Reports (Active/Scheduled)</a:t>
            </a:r>
          </a:p>
          <a:p>
            <a:pPr marL="285750" indent="-285750">
              <a:buFont typeface="Wingdings" panose="05000000000000000000" pitchFamily="2" charset="2"/>
              <a:buChar char="Ø"/>
            </a:pPr>
            <a:endParaRPr lang="en-US" dirty="0"/>
          </a:p>
        </p:txBody>
      </p:sp>
      <p:sp>
        <p:nvSpPr>
          <p:cNvPr id="5" name="Text Placeholder 4"/>
          <p:cNvSpPr>
            <a:spLocks noGrp="1"/>
          </p:cNvSpPr>
          <p:nvPr>
            <p:ph type="body" sz="quarter" idx="13"/>
          </p:nvPr>
        </p:nvSpPr>
        <p:spPr/>
        <p:txBody>
          <a:bodyPr anchor="ctr"/>
          <a:lstStyle/>
          <a:p>
            <a:pPr algn="ctr"/>
            <a:r>
              <a:rPr lang="en-US" dirty="0"/>
              <a:t>Required Critical Data</a:t>
            </a:r>
          </a:p>
        </p:txBody>
      </p:sp>
    </p:spTree>
    <p:extLst>
      <p:ext uri="{BB962C8B-B14F-4D97-AF65-F5344CB8AC3E}">
        <p14:creationId xmlns:p14="http://schemas.microsoft.com/office/powerpoint/2010/main" val="262205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500"/>
                                        <p:tgtEl>
                                          <p:spTgt spid="4">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7" end="7"/>
                                            </p:txEl>
                                          </p:spTgt>
                                        </p:tgtEl>
                                        <p:attrNameLst>
                                          <p:attrName>style.visibility</p:attrName>
                                        </p:attrNameLst>
                                      </p:cBhvr>
                                      <p:to>
                                        <p:strVal val="visible"/>
                                      </p:to>
                                    </p:set>
                                    <p:animEffect transition="in" filter="fade">
                                      <p:cBhvr>
                                        <p:cTn id="10" dur="500"/>
                                        <p:tgtEl>
                                          <p:spTgt spid="4">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animEffect transition="in" filter="fade">
                                      <p:cBhvr>
                                        <p:cTn id="13" dur="500"/>
                                        <p:tgtEl>
                                          <p:spTgt spid="4">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9" end="9"/>
                                            </p:txEl>
                                          </p:spTgt>
                                        </p:tgtEl>
                                        <p:attrNameLst>
                                          <p:attrName>style.visibility</p:attrName>
                                        </p:attrNameLst>
                                      </p:cBhvr>
                                      <p:to>
                                        <p:strVal val="visible"/>
                                      </p:to>
                                    </p:set>
                                    <p:animEffect transition="in" filter="fade">
                                      <p:cBhvr>
                                        <p:cTn id="16" dur="500"/>
                                        <p:tgtEl>
                                          <p:spTgt spid="4">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animEffect transition="in" filter="fade">
                                      <p:cBhvr>
                                        <p:cTn id="19" dur="500"/>
                                        <p:tgtEl>
                                          <p:spTgt spid="4">
                                            <p:txEl>
                                              <p:pRg st="10" end="1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11" end="11"/>
                                            </p:txEl>
                                          </p:spTgt>
                                        </p:tgtEl>
                                        <p:attrNameLst>
                                          <p:attrName>style.visibility</p:attrName>
                                        </p:attrNameLst>
                                      </p:cBhvr>
                                      <p:to>
                                        <p:strVal val="visible"/>
                                      </p:to>
                                    </p:set>
                                    <p:animEffect transition="in" filter="fade">
                                      <p:cBhvr>
                                        <p:cTn id="2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79679" y="1444487"/>
            <a:ext cx="8380677" cy="4650190"/>
          </a:xfrm>
        </p:spPr>
        <p:txBody>
          <a:bodyPr/>
          <a:lstStyle/>
          <a:p>
            <a:pPr marL="285750" indent="-285750">
              <a:buFont typeface="Wingdings" panose="05000000000000000000" pitchFamily="2" charset="2"/>
              <a:buChar char="Ø"/>
            </a:pPr>
            <a:r>
              <a:rPr lang="en-US" sz="2000" dirty="0"/>
              <a:t>Calibration</a:t>
            </a:r>
          </a:p>
          <a:p>
            <a:r>
              <a:rPr lang="en-US" sz="1600" dirty="0"/>
              <a:t>     Calibration team needs?</a:t>
            </a:r>
          </a:p>
          <a:p>
            <a:pPr marL="713366" lvl="3" indent="-285750">
              <a:buFont typeface="Wingdings" panose="05000000000000000000" pitchFamily="2" charset="2"/>
              <a:buChar char="Ø"/>
            </a:pPr>
            <a:r>
              <a:rPr lang="en-US" sz="1600" dirty="0"/>
              <a:t>Asset Identification and enrolled in CMMS</a:t>
            </a:r>
          </a:p>
          <a:p>
            <a:pPr marL="713366" lvl="3" indent="-285750">
              <a:buFont typeface="Wingdings" panose="05000000000000000000" pitchFamily="2" charset="2"/>
              <a:buChar char="Ø"/>
            </a:pPr>
            <a:r>
              <a:rPr lang="en-US" sz="1600" dirty="0"/>
              <a:t>Calibration Plan (Ranges, Test Points, Tolerances, etc.) developed and ready to execute</a:t>
            </a:r>
          </a:p>
          <a:p>
            <a:pPr marL="713366" lvl="3" indent="-285750">
              <a:buFont typeface="Wingdings" panose="05000000000000000000" pitchFamily="2" charset="2"/>
              <a:buChar char="Ø"/>
            </a:pPr>
            <a:r>
              <a:rPr lang="en-US" sz="1600" dirty="0"/>
              <a:t>Test Equipment/Standards loaded in CMMS and ready for use</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Maintenance</a:t>
            </a:r>
          </a:p>
          <a:p>
            <a:r>
              <a:rPr lang="en-US" sz="1600" dirty="0"/>
              <a:t>     What is needed here?</a:t>
            </a:r>
          </a:p>
          <a:p>
            <a:pPr marL="713366" lvl="3" indent="-285750">
              <a:buFont typeface="Wingdings" panose="05000000000000000000" pitchFamily="2" charset="2"/>
              <a:buChar char="Ø"/>
            </a:pPr>
            <a:r>
              <a:rPr lang="en-US" sz="1600" dirty="0"/>
              <a:t>Asset Identification and enrolled in CMMS</a:t>
            </a:r>
          </a:p>
          <a:p>
            <a:pPr marL="713366" lvl="3" indent="-285750">
              <a:buFont typeface="Wingdings" panose="05000000000000000000" pitchFamily="2" charset="2"/>
              <a:buChar char="Ø"/>
            </a:pPr>
            <a:r>
              <a:rPr lang="en-US" sz="1600" dirty="0"/>
              <a:t>PM Plan (Job Plans, Task Lists) developed and ready to execute</a:t>
            </a:r>
          </a:p>
          <a:p>
            <a:pPr marL="713366" lvl="3" indent="-285750">
              <a:buFont typeface="Wingdings" panose="05000000000000000000" pitchFamily="2" charset="2"/>
              <a:buChar char="Ø"/>
            </a:pPr>
            <a:r>
              <a:rPr lang="en-US" sz="1600" dirty="0"/>
              <a:t>Spare Parts (PM and Critical) identified and available</a:t>
            </a:r>
          </a:p>
          <a:p>
            <a:pPr marL="713366" lvl="3" indent="-285750">
              <a:buFont typeface="Wingdings" panose="05000000000000000000" pitchFamily="2" charset="2"/>
              <a:buChar char="Ø"/>
            </a:pPr>
            <a:endParaRPr lang="en-US" sz="1600" dirty="0"/>
          </a:p>
          <a:p>
            <a:pPr marL="713366" lvl="3" indent="-285750">
              <a:buFont typeface="Wingdings" panose="05000000000000000000" pitchFamily="2" charset="2"/>
              <a:buChar char="Ø"/>
            </a:pPr>
            <a:endParaRPr lang="en-US" sz="1600" dirty="0"/>
          </a:p>
        </p:txBody>
      </p:sp>
      <p:sp>
        <p:nvSpPr>
          <p:cNvPr id="5" name="Text Placeholder 4"/>
          <p:cNvSpPr>
            <a:spLocks noGrp="1"/>
          </p:cNvSpPr>
          <p:nvPr>
            <p:ph type="body" sz="quarter" idx="13"/>
          </p:nvPr>
        </p:nvSpPr>
        <p:spPr/>
        <p:txBody>
          <a:bodyPr anchor="ctr"/>
          <a:lstStyle/>
          <a:p>
            <a:pPr algn="ctr"/>
            <a:r>
              <a:rPr lang="en-US" dirty="0"/>
              <a:t>Required Critical Data</a:t>
            </a:r>
          </a:p>
        </p:txBody>
      </p:sp>
    </p:spTree>
    <p:extLst>
      <p:ext uri="{BB962C8B-B14F-4D97-AF65-F5344CB8AC3E}">
        <p14:creationId xmlns:p14="http://schemas.microsoft.com/office/powerpoint/2010/main" val="192017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500"/>
                                        <p:tgtEl>
                                          <p:spTgt spid="4">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7" end="7"/>
                                            </p:txEl>
                                          </p:spTgt>
                                        </p:tgtEl>
                                        <p:attrNameLst>
                                          <p:attrName>style.visibility</p:attrName>
                                        </p:attrNameLst>
                                      </p:cBhvr>
                                      <p:to>
                                        <p:strVal val="visible"/>
                                      </p:to>
                                    </p:set>
                                    <p:animEffect transition="in" filter="fade">
                                      <p:cBhvr>
                                        <p:cTn id="10" dur="500"/>
                                        <p:tgtEl>
                                          <p:spTgt spid="4">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animEffect transition="in" filter="fade">
                                      <p:cBhvr>
                                        <p:cTn id="13" dur="500"/>
                                        <p:tgtEl>
                                          <p:spTgt spid="4">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9" end="9"/>
                                            </p:txEl>
                                          </p:spTgt>
                                        </p:tgtEl>
                                        <p:attrNameLst>
                                          <p:attrName>style.visibility</p:attrName>
                                        </p:attrNameLst>
                                      </p:cBhvr>
                                      <p:to>
                                        <p:strVal val="visible"/>
                                      </p:to>
                                    </p:set>
                                    <p:animEffect transition="in" filter="fade">
                                      <p:cBhvr>
                                        <p:cTn id="16" dur="500"/>
                                        <p:tgtEl>
                                          <p:spTgt spid="4">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animEffect transition="in" filter="fade">
                                      <p:cBhvr>
                                        <p:cTn id="19"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79679" y="1444487"/>
            <a:ext cx="8380677" cy="4650190"/>
          </a:xfrm>
        </p:spPr>
        <p:txBody>
          <a:bodyPr/>
          <a:lstStyle/>
          <a:p>
            <a:pPr marL="285750" indent="-285750">
              <a:buFont typeface="Wingdings" panose="05000000000000000000" pitchFamily="2" charset="2"/>
              <a:buChar char="Ø"/>
            </a:pPr>
            <a:r>
              <a:rPr lang="en-US" sz="2000" dirty="0"/>
              <a:t>CMMS Data</a:t>
            </a:r>
          </a:p>
          <a:p>
            <a:r>
              <a:rPr lang="en-US" sz="1600" dirty="0"/>
              <a:t>     What does the CMMS Administrator or Supervisor need?</a:t>
            </a:r>
          </a:p>
          <a:p>
            <a:pPr marL="713366" lvl="3" indent="-285750">
              <a:buFont typeface="Wingdings" panose="05000000000000000000" pitchFamily="2" charset="2"/>
              <a:buChar char="Ø"/>
            </a:pPr>
            <a:r>
              <a:rPr lang="en-US" sz="1600" dirty="0"/>
              <a:t>Asset ID naming SOP</a:t>
            </a:r>
          </a:p>
          <a:p>
            <a:pPr marL="713366" lvl="3" indent="-285750">
              <a:buFont typeface="Wingdings" panose="05000000000000000000" pitchFamily="2" charset="2"/>
              <a:buChar char="Ø"/>
            </a:pPr>
            <a:r>
              <a:rPr lang="en-US" sz="1600" dirty="0"/>
              <a:t>Collect all asset Critical Data (Commissioning, Walk-downs, System Owners)</a:t>
            </a:r>
          </a:p>
          <a:p>
            <a:pPr marL="1571573" lvl="4" indent="-285750">
              <a:buFont typeface="Wingdings" panose="05000000000000000000" pitchFamily="2" charset="2"/>
              <a:buChar char="Ø"/>
            </a:pPr>
            <a:r>
              <a:rPr lang="en-US" sz="1600" dirty="0"/>
              <a:t>Asset Master record</a:t>
            </a:r>
          </a:p>
          <a:p>
            <a:pPr marL="1571573" lvl="4" indent="-285750">
              <a:buFont typeface="Wingdings" panose="05000000000000000000" pitchFamily="2" charset="2"/>
              <a:buChar char="Ø"/>
            </a:pPr>
            <a:r>
              <a:rPr lang="en-US" sz="1600" dirty="0"/>
              <a:t>Calibration Plan</a:t>
            </a:r>
          </a:p>
          <a:p>
            <a:pPr marL="1571573" lvl="4" indent="-285750">
              <a:buFont typeface="Wingdings" panose="05000000000000000000" pitchFamily="2" charset="2"/>
              <a:buChar char="Ø"/>
            </a:pPr>
            <a:r>
              <a:rPr lang="en-US" sz="1600" dirty="0"/>
              <a:t>Maintenance Plan</a:t>
            </a:r>
          </a:p>
          <a:p>
            <a:pPr marL="1571573" lvl="4" indent="-285750">
              <a:buFont typeface="Wingdings" panose="05000000000000000000" pitchFamily="2" charset="2"/>
              <a:buChar char="Ø"/>
            </a:pPr>
            <a:r>
              <a:rPr lang="en-US" sz="1600" dirty="0"/>
              <a:t>Spare Parts (BOM, Critical, PM)</a:t>
            </a:r>
          </a:p>
          <a:p>
            <a:pPr marL="1571573" lvl="4"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2000" dirty="0"/>
              <a:t>Inventory</a:t>
            </a:r>
          </a:p>
          <a:p>
            <a:r>
              <a:rPr lang="en-US" sz="1600" dirty="0"/>
              <a:t>     Inventory needs?</a:t>
            </a:r>
          </a:p>
          <a:p>
            <a:pPr marL="713366" lvl="3" indent="-285750">
              <a:buFont typeface="Wingdings" panose="05000000000000000000" pitchFamily="2" charset="2"/>
              <a:buChar char="Ø"/>
            </a:pPr>
            <a:r>
              <a:rPr lang="en-US" sz="1600" dirty="0"/>
              <a:t>Asset Identification and enrolled in CMMS</a:t>
            </a:r>
          </a:p>
          <a:p>
            <a:pPr marL="713366" lvl="3" indent="-285750">
              <a:buFont typeface="Wingdings" panose="05000000000000000000" pitchFamily="2" charset="2"/>
              <a:buChar char="Ø"/>
            </a:pPr>
            <a:r>
              <a:rPr lang="en-US" sz="1600" dirty="0"/>
              <a:t>PM and Critical spares identified and assessed</a:t>
            </a:r>
          </a:p>
          <a:p>
            <a:pPr marL="713366" lvl="3" indent="-285750">
              <a:buFont typeface="Wingdings" panose="05000000000000000000" pitchFamily="2" charset="2"/>
              <a:buChar char="Ø"/>
            </a:pPr>
            <a:r>
              <a:rPr lang="en-US" sz="1600" dirty="0"/>
              <a:t>Storage area set up and ready to receive parts and load locations to CMMS</a:t>
            </a:r>
          </a:p>
          <a:p>
            <a:pPr lvl="3" indent="0">
              <a:buNone/>
            </a:pPr>
            <a:endParaRPr lang="en-US" sz="1600" dirty="0"/>
          </a:p>
          <a:p>
            <a:pPr marL="285750" indent="-285750">
              <a:buFont typeface="Wingdings" panose="05000000000000000000" pitchFamily="2" charset="2"/>
              <a:buChar char="Ø"/>
            </a:pPr>
            <a:endParaRPr lang="en-US" dirty="0"/>
          </a:p>
        </p:txBody>
      </p:sp>
      <p:sp>
        <p:nvSpPr>
          <p:cNvPr id="5" name="Text Placeholder 4"/>
          <p:cNvSpPr>
            <a:spLocks noGrp="1"/>
          </p:cNvSpPr>
          <p:nvPr>
            <p:ph type="body" sz="quarter" idx="13"/>
          </p:nvPr>
        </p:nvSpPr>
        <p:spPr/>
        <p:txBody>
          <a:bodyPr anchor="ctr"/>
          <a:lstStyle/>
          <a:p>
            <a:pPr algn="ctr"/>
            <a:r>
              <a:rPr lang="en-US" dirty="0"/>
              <a:t>Required Critical Data</a:t>
            </a:r>
          </a:p>
        </p:txBody>
      </p:sp>
    </p:spTree>
    <p:extLst>
      <p:ext uri="{BB962C8B-B14F-4D97-AF65-F5344CB8AC3E}">
        <p14:creationId xmlns:p14="http://schemas.microsoft.com/office/powerpoint/2010/main" val="74840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animEffect transition="in" filter="fade">
                                      <p:cBhvr>
                                        <p:cTn id="7" dur="500"/>
                                        <p:tgtEl>
                                          <p:spTgt spid="4">
                                            <p:txEl>
                                              <p:pRg st="9" end="9"/>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0" end="10"/>
                                            </p:txEl>
                                          </p:spTgt>
                                        </p:tgtEl>
                                        <p:attrNameLst>
                                          <p:attrName>style.visibility</p:attrName>
                                        </p:attrNameLst>
                                      </p:cBhvr>
                                      <p:to>
                                        <p:strVal val="visible"/>
                                      </p:to>
                                    </p:set>
                                    <p:animEffect transition="in" filter="fade">
                                      <p:cBhvr>
                                        <p:cTn id="10" dur="500"/>
                                        <p:tgtEl>
                                          <p:spTgt spid="4">
                                            <p:txEl>
                                              <p:pRg st="10" end="1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11" end="11"/>
                                            </p:txEl>
                                          </p:spTgt>
                                        </p:tgtEl>
                                        <p:attrNameLst>
                                          <p:attrName>style.visibility</p:attrName>
                                        </p:attrNameLst>
                                      </p:cBhvr>
                                      <p:to>
                                        <p:strVal val="visible"/>
                                      </p:to>
                                    </p:set>
                                    <p:animEffect transition="in" filter="fade">
                                      <p:cBhvr>
                                        <p:cTn id="13" dur="500"/>
                                        <p:tgtEl>
                                          <p:spTgt spid="4">
                                            <p:txEl>
                                              <p:pRg st="11" end="1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12" end="12"/>
                                            </p:txEl>
                                          </p:spTgt>
                                        </p:tgtEl>
                                        <p:attrNameLst>
                                          <p:attrName>style.visibility</p:attrName>
                                        </p:attrNameLst>
                                      </p:cBhvr>
                                      <p:to>
                                        <p:strVal val="visible"/>
                                      </p:to>
                                    </p:set>
                                    <p:animEffect transition="in" filter="fade">
                                      <p:cBhvr>
                                        <p:cTn id="16" dur="500"/>
                                        <p:tgtEl>
                                          <p:spTgt spid="4">
                                            <p:txEl>
                                              <p:pRg st="12" end="1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13" end="13"/>
                                            </p:txEl>
                                          </p:spTgt>
                                        </p:tgtEl>
                                        <p:attrNameLst>
                                          <p:attrName>style.visibility</p:attrName>
                                        </p:attrNameLst>
                                      </p:cBhvr>
                                      <p:to>
                                        <p:strVal val="visible"/>
                                      </p:to>
                                    </p:set>
                                    <p:animEffect transition="in" filter="fade">
                                      <p:cBhvr>
                                        <p:cTn id="19"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9679" y="1878036"/>
            <a:ext cx="6895764" cy="1471083"/>
          </a:xfrm>
        </p:spPr>
        <p:txBody>
          <a:bodyPr/>
          <a:lstStyle/>
          <a:p>
            <a:r>
              <a:rPr lang="en-US" sz="3200" dirty="0"/>
              <a:t>Common problems</a:t>
            </a:r>
          </a:p>
        </p:txBody>
      </p:sp>
      <p:sp>
        <p:nvSpPr>
          <p:cNvPr id="5" name="Subtitle 4"/>
          <p:cNvSpPr>
            <a:spLocks noGrp="1"/>
          </p:cNvSpPr>
          <p:nvPr>
            <p:ph type="subTitle" idx="1"/>
          </p:nvPr>
        </p:nvSpPr>
        <p:spPr>
          <a:xfrm>
            <a:off x="379679" y="3429000"/>
            <a:ext cx="5875347" cy="1751542"/>
          </a:xfrm>
        </p:spPr>
        <p:txBody>
          <a:bodyPr/>
          <a:lstStyle/>
          <a:p>
            <a:r>
              <a:rPr lang="en-US" dirty="0"/>
              <a:t>Delays from critical data acquisition</a:t>
            </a:r>
          </a:p>
        </p:txBody>
      </p:sp>
    </p:spTree>
    <p:extLst>
      <p:ext uri="{BB962C8B-B14F-4D97-AF65-F5344CB8AC3E}">
        <p14:creationId xmlns:p14="http://schemas.microsoft.com/office/powerpoint/2010/main" val="3816604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79679" y="382326"/>
            <a:ext cx="8380677" cy="895541"/>
          </a:xfrm>
        </p:spPr>
        <p:txBody>
          <a:bodyPr/>
          <a:lstStyle/>
          <a:p>
            <a:pPr algn="ctr"/>
            <a:r>
              <a:rPr lang="en-US" sz="2800" dirty="0"/>
              <a:t>Delays from Critical Data Acquisition</a:t>
            </a:r>
          </a:p>
        </p:txBody>
      </p:sp>
      <p:grpSp>
        <p:nvGrpSpPr>
          <p:cNvPr id="80" name="Group 79">
            <a:extLst>
              <a:ext uri="{FF2B5EF4-FFF2-40B4-BE49-F238E27FC236}">
                <a16:creationId xmlns:a16="http://schemas.microsoft.com/office/drawing/2014/main" id="{2EB53D68-6A9C-4539-BA0A-6B80687A19C5}"/>
              </a:ext>
            </a:extLst>
          </p:cNvPr>
          <p:cNvGrpSpPr/>
          <p:nvPr/>
        </p:nvGrpSpPr>
        <p:grpSpPr>
          <a:xfrm>
            <a:off x="3861931" y="2718053"/>
            <a:ext cx="1421893" cy="1421893"/>
            <a:chOff x="3757155" y="1870328"/>
            <a:chExt cx="1421893" cy="1421893"/>
          </a:xfrm>
          <a:scene3d>
            <a:camera prst="orthographicFront"/>
            <a:lightRig rig="flat" dir="t"/>
          </a:scene3d>
        </p:grpSpPr>
        <p:sp>
          <p:nvSpPr>
            <p:cNvPr id="99" name="Oval 98">
              <a:extLst>
                <a:ext uri="{FF2B5EF4-FFF2-40B4-BE49-F238E27FC236}">
                  <a16:creationId xmlns:a16="http://schemas.microsoft.com/office/drawing/2014/main" id="{B541FFB0-FAB4-403A-B79D-8F89BE361C01}"/>
                </a:ext>
              </a:extLst>
            </p:cNvPr>
            <p:cNvSpPr/>
            <p:nvPr/>
          </p:nvSpPr>
          <p:spPr>
            <a:xfrm>
              <a:off x="3757155" y="1870328"/>
              <a:ext cx="1421893" cy="1421893"/>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0" name="Oval 4">
              <a:extLst>
                <a:ext uri="{FF2B5EF4-FFF2-40B4-BE49-F238E27FC236}">
                  <a16:creationId xmlns:a16="http://schemas.microsoft.com/office/drawing/2014/main" id="{79B87C42-B93A-4C6D-A8EA-8109226648BF}"/>
                </a:ext>
              </a:extLst>
            </p:cNvPr>
            <p:cNvSpPr txBox="1"/>
            <p:nvPr/>
          </p:nvSpPr>
          <p:spPr>
            <a:xfrm>
              <a:off x="3965386" y="2078559"/>
              <a:ext cx="1005431" cy="100543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400" dirty="0"/>
                <a:t>Client</a:t>
              </a:r>
            </a:p>
            <a:p>
              <a:pPr marL="0" lvl="0" indent="0" algn="ctr" defTabSz="1289050">
                <a:lnSpc>
                  <a:spcPct val="90000"/>
                </a:lnSpc>
                <a:spcBef>
                  <a:spcPct val="0"/>
                </a:spcBef>
                <a:spcAft>
                  <a:spcPct val="35000"/>
                </a:spcAft>
                <a:buNone/>
              </a:pPr>
              <a:r>
                <a:rPr lang="en-US" sz="2400" kern="1200" dirty="0"/>
                <a:t>Data</a:t>
              </a:r>
            </a:p>
          </p:txBody>
        </p:sp>
      </p:grpSp>
      <p:grpSp>
        <p:nvGrpSpPr>
          <p:cNvPr id="81" name="Group 80">
            <a:extLst>
              <a:ext uri="{FF2B5EF4-FFF2-40B4-BE49-F238E27FC236}">
                <a16:creationId xmlns:a16="http://schemas.microsoft.com/office/drawing/2014/main" id="{B84139A1-BF28-435E-A180-4508E436A244}"/>
              </a:ext>
            </a:extLst>
          </p:cNvPr>
          <p:cNvGrpSpPr/>
          <p:nvPr/>
        </p:nvGrpSpPr>
        <p:grpSpPr>
          <a:xfrm>
            <a:off x="3840304" y="867621"/>
            <a:ext cx="1465147" cy="1421893"/>
            <a:chOff x="3735528" y="19896"/>
            <a:chExt cx="1465147" cy="1421893"/>
          </a:xfrm>
          <a:scene3d>
            <a:camera prst="orthographicFront"/>
            <a:lightRig rig="flat" dir="t"/>
          </a:scene3d>
        </p:grpSpPr>
        <p:sp>
          <p:nvSpPr>
            <p:cNvPr id="97" name="Oval 96">
              <a:extLst>
                <a:ext uri="{FF2B5EF4-FFF2-40B4-BE49-F238E27FC236}">
                  <a16:creationId xmlns:a16="http://schemas.microsoft.com/office/drawing/2014/main" id="{89DC46FA-12EC-4B1B-AFA5-2AF9526400F6}"/>
                </a:ext>
              </a:extLst>
            </p:cNvPr>
            <p:cNvSpPr/>
            <p:nvPr/>
          </p:nvSpPr>
          <p:spPr>
            <a:xfrm>
              <a:off x="3735528" y="19896"/>
              <a:ext cx="1465147" cy="1421893"/>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8" name="Oval 6">
              <a:extLst>
                <a:ext uri="{FF2B5EF4-FFF2-40B4-BE49-F238E27FC236}">
                  <a16:creationId xmlns:a16="http://schemas.microsoft.com/office/drawing/2014/main" id="{5A7984AB-D173-4087-907A-4FE564F2273D}"/>
                </a:ext>
              </a:extLst>
            </p:cNvPr>
            <p:cNvSpPr txBox="1"/>
            <p:nvPr/>
          </p:nvSpPr>
          <p:spPr>
            <a:xfrm>
              <a:off x="3950094" y="228127"/>
              <a:ext cx="1036015" cy="100543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Commission</a:t>
              </a:r>
            </a:p>
          </p:txBody>
        </p:sp>
      </p:grpSp>
      <p:grpSp>
        <p:nvGrpSpPr>
          <p:cNvPr id="82" name="Group 81">
            <a:extLst>
              <a:ext uri="{FF2B5EF4-FFF2-40B4-BE49-F238E27FC236}">
                <a16:creationId xmlns:a16="http://schemas.microsoft.com/office/drawing/2014/main" id="{8481E531-5E4F-48EE-91DA-5FB6D963DAC1}"/>
              </a:ext>
            </a:extLst>
          </p:cNvPr>
          <p:cNvGrpSpPr/>
          <p:nvPr/>
        </p:nvGrpSpPr>
        <p:grpSpPr>
          <a:xfrm>
            <a:off x="5448556" y="1792837"/>
            <a:ext cx="1453686" cy="1421893"/>
            <a:chOff x="5343780" y="945112"/>
            <a:chExt cx="1453686" cy="1421893"/>
          </a:xfrm>
          <a:scene3d>
            <a:camera prst="orthographicFront"/>
            <a:lightRig rig="flat" dir="t"/>
          </a:scene3d>
        </p:grpSpPr>
        <p:sp>
          <p:nvSpPr>
            <p:cNvPr id="95" name="Oval 94">
              <a:extLst>
                <a:ext uri="{FF2B5EF4-FFF2-40B4-BE49-F238E27FC236}">
                  <a16:creationId xmlns:a16="http://schemas.microsoft.com/office/drawing/2014/main" id="{013D49D6-91D9-473A-A055-A1DA05B1278E}"/>
                </a:ext>
              </a:extLst>
            </p:cNvPr>
            <p:cNvSpPr/>
            <p:nvPr/>
          </p:nvSpPr>
          <p:spPr>
            <a:xfrm>
              <a:off x="5343780" y="945112"/>
              <a:ext cx="1453686" cy="1421893"/>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6" name="Oval 8">
              <a:extLst>
                <a:ext uri="{FF2B5EF4-FFF2-40B4-BE49-F238E27FC236}">
                  <a16:creationId xmlns:a16="http://schemas.microsoft.com/office/drawing/2014/main" id="{FAB34728-FFD2-4102-8676-9EB797CE845B}"/>
                </a:ext>
              </a:extLst>
            </p:cNvPr>
            <p:cNvSpPr txBox="1"/>
            <p:nvPr/>
          </p:nvSpPr>
          <p:spPr>
            <a:xfrm>
              <a:off x="5556667" y="1153343"/>
              <a:ext cx="1027912" cy="100543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Qualification</a:t>
              </a:r>
            </a:p>
            <a:p>
              <a:pPr marL="0" lvl="0" indent="0" algn="ctr" defTabSz="577850">
                <a:lnSpc>
                  <a:spcPct val="90000"/>
                </a:lnSpc>
                <a:spcBef>
                  <a:spcPct val="0"/>
                </a:spcBef>
                <a:spcAft>
                  <a:spcPct val="35000"/>
                </a:spcAft>
                <a:buNone/>
              </a:pPr>
              <a:r>
                <a:rPr lang="en-US" sz="1300" kern="1200" dirty="0"/>
                <a:t>Validation</a:t>
              </a:r>
            </a:p>
          </p:txBody>
        </p:sp>
      </p:grpSp>
      <p:grpSp>
        <p:nvGrpSpPr>
          <p:cNvPr id="83" name="Group 82">
            <a:extLst>
              <a:ext uri="{FF2B5EF4-FFF2-40B4-BE49-F238E27FC236}">
                <a16:creationId xmlns:a16="http://schemas.microsoft.com/office/drawing/2014/main" id="{7D41A7E7-F565-4512-B004-1F3F137980DD}"/>
              </a:ext>
            </a:extLst>
          </p:cNvPr>
          <p:cNvGrpSpPr/>
          <p:nvPr/>
        </p:nvGrpSpPr>
        <p:grpSpPr>
          <a:xfrm>
            <a:off x="5467908" y="3643269"/>
            <a:ext cx="1414982" cy="1421893"/>
            <a:chOff x="5363132" y="2795544"/>
            <a:chExt cx="1414982" cy="1421893"/>
          </a:xfrm>
          <a:scene3d>
            <a:camera prst="orthographicFront"/>
            <a:lightRig rig="flat" dir="t"/>
          </a:scene3d>
        </p:grpSpPr>
        <p:sp>
          <p:nvSpPr>
            <p:cNvPr id="93" name="Oval 92">
              <a:extLst>
                <a:ext uri="{FF2B5EF4-FFF2-40B4-BE49-F238E27FC236}">
                  <a16:creationId xmlns:a16="http://schemas.microsoft.com/office/drawing/2014/main" id="{F1F96574-4D71-414F-84C5-6D9D911D07C7}"/>
                </a:ext>
              </a:extLst>
            </p:cNvPr>
            <p:cNvSpPr/>
            <p:nvPr/>
          </p:nvSpPr>
          <p:spPr>
            <a:xfrm>
              <a:off x="5363132" y="2795544"/>
              <a:ext cx="1414982" cy="1421893"/>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4" name="Oval 10">
              <a:extLst>
                <a:ext uri="{FF2B5EF4-FFF2-40B4-BE49-F238E27FC236}">
                  <a16:creationId xmlns:a16="http://schemas.microsoft.com/office/drawing/2014/main" id="{F6CD5C92-3E52-4160-8FAB-9E7A1F20B8F6}"/>
                </a:ext>
              </a:extLst>
            </p:cNvPr>
            <p:cNvSpPr txBox="1"/>
            <p:nvPr/>
          </p:nvSpPr>
          <p:spPr>
            <a:xfrm>
              <a:off x="5570351" y="3003775"/>
              <a:ext cx="1000544" cy="100543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Maintenance</a:t>
              </a:r>
            </a:p>
          </p:txBody>
        </p:sp>
      </p:grpSp>
      <p:grpSp>
        <p:nvGrpSpPr>
          <p:cNvPr id="84" name="Group 83">
            <a:extLst>
              <a:ext uri="{FF2B5EF4-FFF2-40B4-BE49-F238E27FC236}">
                <a16:creationId xmlns:a16="http://schemas.microsoft.com/office/drawing/2014/main" id="{C0AC5257-5B86-4F99-9295-5C07FA03677E}"/>
              </a:ext>
            </a:extLst>
          </p:cNvPr>
          <p:cNvGrpSpPr/>
          <p:nvPr/>
        </p:nvGrpSpPr>
        <p:grpSpPr>
          <a:xfrm>
            <a:off x="3846006" y="4568485"/>
            <a:ext cx="1453743" cy="1421893"/>
            <a:chOff x="3741230" y="3720760"/>
            <a:chExt cx="1453743" cy="1421893"/>
          </a:xfrm>
          <a:scene3d>
            <a:camera prst="orthographicFront"/>
            <a:lightRig rig="flat" dir="t"/>
          </a:scene3d>
        </p:grpSpPr>
        <p:sp>
          <p:nvSpPr>
            <p:cNvPr id="91" name="Oval 90">
              <a:extLst>
                <a:ext uri="{FF2B5EF4-FFF2-40B4-BE49-F238E27FC236}">
                  <a16:creationId xmlns:a16="http://schemas.microsoft.com/office/drawing/2014/main" id="{77B0CC59-63DA-43A3-B5AC-25C0CD2CB2F7}"/>
                </a:ext>
              </a:extLst>
            </p:cNvPr>
            <p:cNvSpPr/>
            <p:nvPr/>
          </p:nvSpPr>
          <p:spPr>
            <a:xfrm>
              <a:off x="3741230" y="3720760"/>
              <a:ext cx="1453743" cy="1421893"/>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2" name="Oval 12">
              <a:extLst>
                <a:ext uri="{FF2B5EF4-FFF2-40B4-BE49-F238E27FC236}">
                  <a16:creationId xmlns:a16="http://schemas.microsoft.com/office/drawing/2014/main" id="{41677E8F-51B9-4D99-B320-5BBC79230879}"/>
                </a:ext>
              </a:extLst>
            </p:cNvPr>
            <p:cNvSpPr txBox="1"/>
            <p:nvPr/>
          </p:nvSpPr>
          <p:spPr>
            <a:xfrm>
              <a:off x="3954126" y="3928991"/>
              <a:ext cx="1027951" cy="100543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CMMS</a:t>
              </a:r>
            </a:p>
          </p:txBody>
        </p:sp>
      </p:grpSp>
      <p:grpSp>
        <p:nvGrpSpPr>
          <p:cNvPr id="85" name="Group 84">
            <a:extLst>
              <a:ext uri="{FF2B5EF4-FFF2-40B4-BE49-F238E27FC236}">
                <a16:creationId xmlns:a16="http://schemas.microsoft.com/office/drawing/2014/main" id="{E3E276EA-7D55-4DCD-8DAA-CDD5CA36307E}"/>
              </a:ext>
            </a:extLst>
          </p:cNvPr>
          <p:cNvGrpSpPr/>
          <p:nvPr/>
        </p:nvGrpSpPr>
        <p:grpSpPr>
          <a:xfrm>
            <a:off x="2251398" y="3643269"/>
            <a:ext cx="1437917" cy="1421893"/>
            <a:chOff x="2146622" y="2795544"/>
            <a:chExt cx="1437917" cy="1421893"/>
          </a:xfrm>
          <a:scene3d>
            <a:camera prst="orthographicFront"/>
            <a:lightRig rig="flat" dir="t"/>
          </a:scene3d>
        </p:grpSpPr>
        <p:sp>
          <p:nvSpPr>
            <p:cNvPr id="89" name="Oval 88">
              <a:extLst>
                <a:ext uri="{FF2B5EF4-FFF2-40B4-BE49-F238E27FC236}">
                  <a16:creationId xmlns:a16="http://schemas.microsoft.com/office/drawing/2014/main" id="{CB67D5BB-D4BA-4E42-B2CE-1259CD5C4755}"/>
                </a:ext>
              </a:extLst>
            </p:cNvPr>
            <p:cNvSpPr/>
            <p:nvPr/>
          </p:nvSpPr>
          <p:spPr>
            <a:xfrm>
              <a:off x="2146622" y="2795544"/>
              <a:ext cx="1437917" cy="1421893"/>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0" name="Oval 14">
              <a:extLst>
                <a:ext uri="{FF2B5EF4-FFF2-40B4-BE49-F238E27FC236}">
                  <a16:creationId xmlns:a16="http://schemas.microsoft.com/office/drawing/2014/main" id="{9FCFA67D-645F-42C8-AFFA-D47AE79F2EC9}"/>
                </a:ext>
              </a:extLst>
            </p:cNvPr>
            <p:cNvSpPr txBox="1"/>
            <p:nvPr/>
          </p:nvSpPr>
          <p:spPr>
            <a:xfrm>
              <a:off x="2357200" y="3003775"/>
              <a:ext cx="1016761" cy="100543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Inventory</a:t>
              </a:r>
            </a:p>
          </p:txBody>
        </p:sp>
      </p:grpSp>
      <p:grpSp>
        <p:nvGrpSpPr>
          <p:cNvPr id="86" name="Group 85">
            <a:extLst>
              <a:ext uri="{FF2B5EF4-FFF2-40B4-BE49-F238E27FC236}">
                <a16:creationId xmlns:a16="http://schemas.microsoft.com/office/drawing/2014/main" id="{AAAAFBB4-86C7-4C87-B618-2AEE0319E1B3}"/>
              </a:ext>
            </a:extLst>
          </p:cNvPr>
          <p:cNvGrpSpPr/>
          <p:nvPr/>
        </p:nvGrpSpPr>
        <p:grpSpPr>
          <a:xfrm>
            <a:off x="2241758" y="1792837"/>
            <a:ext cx="1457198" cy="1421893"/>
            <a:chOff x="2136982" y="945112"/>
            <a:chExt cx="1457198" cy="1421893"/>
          </a:xfrm>
          <a:scene3d>
            <a:camera prst="orthographicFront"/>
            <a:lightRig rig="flat" dir="t"/>
          </a:scene3d>
        </p:grpSpPr>
        <p:sp>
          <p:nvSpPr>
            <p:cNvPr id="87" name="Oval 86">
              <a:extLst>
                <a:ext uri="{FF2B5EF4-FFF2-40B4-BE49-F238E27FC236}">
                  <a16:creationId xmlns:a16="http://schemas.microsoft.com/office/drawing/2014/main" id="{6FE75CE9-8B5D-46B0-9538-D635A4267FAE}"/>
                </a:ext>
              </a:extLst>
            </p:cNvPr>
            <p:cNvSpPr/>
            <p:nvPr/>
          </p:nvSpPr>
          <p:spPr>
            <a:xfrm>
              <a:off x="2136982" y="945112"/>
              <a:ext cx="1457198" cy="1421893"/>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8" name="Oval 16">
              <a:extLst>
                <a:ext uri="{FF2B5EF4-FFF2-40B4-BE49-F238E27FC236}">
                  <a16:creationId xmlns:a16="http://schemas.microsoft.com/office/drawing/2014/main" id="{2BD17C68-D501-4388-92C3-8A48715F9AF6}"/>
                </a:ext>
              </a:extLst>
            </p:cNvPr>
            <p:cNvSpPr txBox="1"/>
            <p:nvPr/>
          </p:nvSpPr>
          <p:spPr>
            <a:xfrm>
              <a:off x="2350384" y="1153343"/>
              <a:ext cx="1030394" cy="100543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Calibration</a:t>
              </a:r>
            </a:p>
          </p:txBody>
        </p:sp>
      </p:grpSp>
      <p:cxnSp>
        <p:nvCxnSpPr>
          <p:cNvPr id="102" name="Straight Arrow Connector 101">
            <a:extLst>
              <a:ext uri="{FF2B5EF4-FFF2-40B4-BE49-F238E27FC236}">
                <a16:creationId xmlns:a16="http://schemas.microsoft.com/office/drawing/2014/main" id="{DDDCE7AA-8675-4450-8C39-8BAD8BE9BEBF}"/>
              </a:ext>
            </a:extLst>
          </p:cNvPr>
          <p:cNvCxnSpPr>
            <a:cxnSpLocks/>
            <a:stCxn id="95" idx="1"/>
          </p:cNvCxnSpPr>
          <p:nvPr/>
        </p:nvCxnSpPr>
        <p:spPr>
          <a:xfrm flipH="1" flipV="1">
            <a:off x="5086853" y="1636295"/>
            <a:ext cx="574590" cy="364773"/>
          </a:xfrm>
          <a:prstGeom prst="straightConnector1">
            <a:avLst/>
          </a:prstGeom>
          <a:ln w="57150">
            <a:solidFill>
              <a:srgbClr val="FF0000"/>
            </a:solidFill>
            <a:tailEnd type="triangle"/>
          </a:ln>
        </p:spPr>
        <p:style>
          <a:lnRef idx="1">
            <a:schemeClr val="accent5"/>
          </a:lnRef>
          <a:fillRef idx="0">
            <a:schemeClr val="accent5"/>
          </a:fillRef>
          <a:effectRef idx="0">
            <a:schemeClr val="accent5"/>
          </a:effectRef>
          <a:fontRef idx="minor">
            <a:schemeClr val="tx1"/>
          </a:fontRef>
        </p:style>
      </p:cxnSp>
      <p:cxnSp>
        <p:nvCxnSpPr>
          <p:cNvPr id="104" name="Straight Arrow Connector 103">
            <a:extLst>
              <a:ext uri="{FF2B5EF4-FFF2-40B4-BE49-F238E27FC236}">
                <a16:creationId xmlns:a16="http://schemas.microsoft.com/office/drawing/2014/main" id="{545B26DE-3E24-4146-9218-10C1D3E1FAD5}"/>
              </a:ext>
            </a:extLst>
          </p:cNvPr>
          <p:cNvCxnSpPr>
            <a:cxnSpLocks/>
          </p:cNvCxnSpPr>
          <p:nvPr/>
        </p:nvCxnSpPr>
        <p:spPr>
          <a:xfrm flipH="1">
            <a:off x="5038770" y="2900072"/>
            <a:ext cx="549028" cy="394872"/>
          </a:xfrm>
          <a:prstGeom prst="straightConnector1">
            <a:avLst/>
          </a:prstGeom>
          <a:ln w="57150">
            <a:solidFill>
              <a:srgbClr val="FF0000"/>
            </a:solidFill>
            <a:tailEnd type="triangle"/>
          </a:ln>
        </p:spPr>
        <p:style>
          <a:lnRef idx="1">
            <a:schemeClr val="accent5"/>
          </a:lnRef>
          <a:fillRef idx="0">
            <a:schemeClr val="accent5"/>
          </a:fillRef>
          <a:effectRef idx="0">
            <a:schemeClr val="accent5"/>
          </a:effectRef>
          <a:fontRef idx="minor">
            <a:schemeClr val="tx1"/>
          </a:fontRef>
        </p:style>
      </p:cxnSp>
      <p:cxnSp>
        <p:nvCxnSpPr>
          <p:cNvPr id="106" name="Straight Arrow Connector 105">
            <a:extLst>
              <a:ext uri="{FF2B5EF4-FFF2-40B4-BE49-F238E27FC236}">
                <a16:creationId xmlns:a16="http://schemas.microsoft.com/office/drawing/2014/main" id="{B85F3553-36F6-443A-9F23-9EFE3DF50431}"/>
              </a:ext>
            </a:extLst>
          </p:cNvPr>
          <p:cNvCxnSpPr>
            <a:cxnSpLocks/>
            <a:endCxn id="94" idx="0"/>
          </p:cNvCxnSpPr>
          <p:nvPr/>
        </p:nvCxnSpPr>
        <p:spPr>
          <a:xfrm flipH="1">
            <a:off x="6175399" y="3188886"/>
            <a:ext cx="76568" cy="662614"/>
          </a:xfrm>
          <a:prstGeom prst="straightConnector1">
            <a:avLst/>
          </a:prstGeom>
          <a:ln w="57150">
            <a:solidFill>
              <a:srgbClr val="FF0000"/>
            </a:solidFill>
            <a:tailEnd type="triangle"/>
          </a:ln>
        </p:spPr>
        <p:style>
          <a:lnRef idx="1">
            <a:schemeClr val="accent5"/>
          </a:lnRef>
          <a:fillRef idx="0">
            <a:schemeClr val="accent5"/>
          </a:fillRef>
          <a:effectRef idx="0">
            <a:schemeClr val="accent5"/>
          </a:effectRef>
          <a:fontRef idx="minor">
            <a:schemeClr val="tx1"/>
          </a:fontRef>
        </p:style>
      </p:cxnSp>
      <p:cxnSp>
        <p:nvCxnSpPr>
          <p:cNvPr id="109" name="Straight Arrow Connector 108">
            <a:extLst>
              <a:ext uri="{FF2B5EF4-FFF2-40B4-BE49-F238E27FC236}">
                <a16:creationId xmlns:a16="http://schemas.microsoft.com/office/drawing/2014/main" id="{742EAD15-23DD-44DE-8681-E3DA05273D3A}"/>
              </a:ext>
            </a:extLst>
          </p:cNvPr>
          <p:cNvCxnSpPr>
            <a:cxnSpLocks/>
            <a:stCxn id="91" idx="0"/>
            <a:endCxn id="100" idx="2"/>
          </p:cNvCxnSpPr>
          <p:nvPr/>
        </p:nvCxnSpPr>
        <p:spPr>
          <a:xfrm flipV="1">
            <a:off x="4572878" y="3931715"/>
            <a:ext cx="0" cy="636770"/>
          </a:xfrm>
          <a:prstGeom prst="straightConnector1">
            <a:avLst/>
          </a:prstGeom>
          <a:ln w="57150">
            <a:solidFill>
              <a:srgbClr val="FF0000"/>
            </a:solidFill>
            <a:tailEnd type="triangle"/>
          </a:ln>
        </p:spPr>
        <p:style>
          <a:lnRef idx="1">
            <a:schemeClr val="accent5"/>
          </a:lnRef>
          <a:fillRef idx="0">
            <a:schemeClr val="accent5"/>
          </a:fillRef>
          <a:effectRef idx="0">
            <a:schemeClr val="accent5"/>
          </a:effectRef>
          <a:fontRef idx="minor">
            <a:schemeClr val="tx1"/>
          </a:fontRef>
        </p:style>
      </p:cxnSp>
      <p:cxnSp>
        <p:nvCxnSpPr>
          <p:cNvPr id="113" name="Straight Arrow Connector 112">
            <a:extLst>
              <a:ext uri="{FF2B5EF4-FFF2-40B4-BE49-F238E27FC236}">
                <a16:creationId xmlns:a16="http://schemas.microsoft.com/office/drawing/2014/main" id="{E284337B-5433-4DCA-A9A2-6EB055C824C1}"/>
              </a:ext>
            </a:extLst>
          </p:cNvPr>
          <p:cNvCxnSpPr>
            <a:cxnSpLocks/>
          </p:cNvCxnSpPr>
          <p:nvPr/>
        </p:nvCxnSpPr>
        <p:spPr>
          <a:xfrm flipH="1">
            <a:off x="5002943" y="4770604"/>
            <a:ext cx="588105" cy="294558"/>
          </a:xfrm>
          <a:prstGeom prst="straightConnector1">
            <a:avLst/>
          </a:prstGeom>
          <a:ln w="57150">
            <a:solidFill>
              <a:srgbClr val="FF0000"/>
            </a:solidFill>
            <a:tailEnd type="triangle"/>
          </a:ln>
        </p:spPr>
        <p:style>
          <a:lnRef idx="1">
            <a:schemeClr val="accent5"/>
          </a:lnRef>
          <a:fillRef idx="0">
            <a:schemeClr val="accent5"/>
          </a:fillRef>
          <a:effectRef idx="0">
            <a:schemeClr val="accent5"/>
          </a:effectRef>
          <a:fontRef idx="minor">
            <a:schemeClr val="tx1"/>
          </a:fontRef>
        </p:style>
      </p:cxnSp>
      <p:cxnSp>
        <p:nvCxnSpPr>
          <p:cNvPr id="115" name="Straight Arrow Connector 114">
            <a:extLst>
              <a:ext uri="{FF2B5EF4-FFF2-40B4-BE49-F238E27FC236}">
                <a16:creationId xmlns:a16="http://schemas.microsoft.com/office/drawing/2014/main" id="{085CA7F0-12C0-47DB-A2F6-296EFA1F4B88}"/>
              </a:ext>
            </a:extLst>
          </p:cNvPr>
          <p:cNvCxnSpPr>
            <a:cxnSpLocks/>
            <a:endCxn id="90" idx="3"/>
          </p:cNvCxnSpPr>
          <p:nvPr/>
        </p:nvCxnSpPr>
        <p:spPr>
          <a:xfrm flipH="1" flipV="1">
            <a:off x="3478737" y="4354216"/>
            <a:ext cx="1989172" cy="20544"/>
          </a:xfrm>
          <a:prstGeom prst="straightConnector1">
            <a:avLst/>
          </a:prstGeom>
          <a:ln w="57150">
            <a:solidFill>
              <a:srgbClr val="FF0000"/>
            </a:solidFill>
            <a:tailEnd type="triangle"/>
          </a:ln>
        </p:spPr>
        <p:style>
          <a:lnRef idx="1">
            <a:schemeClr val="accent5"/>
          </a:lnRef>
          <a:fillRef idx="0">
            <a:schemeClr val="accent5"/>
          </a:fillRef>
          <a:effectRef idx="0">
            <a:schemeClr val="accent5"/>
          </a:effectRef>
          <a:fontRef idx="minor">
            <a:schemeClr val="tx1"/>
          </a:fontRef>
        </p:style>
      </p:cxnSp>
      <p:cxnSp>
        <p:nvCxnSpPr>
          <p:cNvPr id="121" name="Straight Arrow Connector 120">
            <a:extLst>
              <a:ext uri="{FF2B5EF4-FFF2-40B4-BE49-F238E27FC236}">
                <a16:creationId xmlns:a16="http://schemas.microsoft.com/office/drawing/2014/main" id="{392AFC74-C1D0-4B4F-88FF-E1A9D99CFE41}"/>
              </a:ext>
            </a:extLst>
          </p:cNvPr>
          <p:cNvCxnSpPr>
            <a:cxnSpLocks/>
          </p:cNvCxnSpPr>
          <p:nvPr/>
        </p:nvCxnSpPr>
        <p:spPr>
          <a:xfrm flipH="1">
            <a:off x="3478737" y="1893934"/>
            <a:ext cx="430598" cy="365905"/>
          </a:xfrm>
          <a:prstGeom prst="straightConnector1">
            <a:avLst/>
          </a:prstGeom>
          <a:ln w="57150">
            <a:solidFill>
              <a:srgbClr val="FF0000"/>
            </a:solidFill>
            <a:tailEnd type="triangle"/>
          </a:ln>
        </p:spPr>
        <p:style>
          <a:lnRef idx="1">
            <a:schemeClr val="accent5"/>
          </a:lnRef>
          <a:fillRef idx="0">
            <a:schemeClr val="accent5"/>
          </a:fillRef>
          <a:effectRef idx="0">
            <a:schemeClr val="accent5"/>
          </a:effectRef>
          <a:fontRef idx="minor">
            <a:schemeClr val="tx1"/>
          </a:fontRef>
        </p:style>
      </p:cxnSp>
      <p:cxnSp>
        <p:nvCxnSpPr>
          <p:cNvPr id="123" name="Straight Arrow Connector 122">
            <a:extLst>
              <a:ext uri="{FF2B5EF4-FFF2-40B4-BE49-F238E27FC236}">
                <a16:creationId xmlns:a16="http://schemas.microsoft.com/office/drawing/2014/main" id="{30D215B5-87D5-492B-A9A0-6945CA64443A}"/>
              </a:ext>
            </a:extLst>
          </p:cNvPr>
          <p:cNvCxnSpPr>
            <a:cxnSpLocks/>
          </p:cNvCxnSpPr>
          <p:nvPr/>
        </p:nvCxnSpPr>
        <p:spPr>
          <a:xfrm>
            <a:off x="3562816" y="4718990"/>
            <a:ext cx="568280" cy="346172"/>
          </a:xfrm>
          <a:prstGeom prst="straightConnector1">
            <a:avLst/>
          </a:prstGeom>
          <a:ln w="57150">
            <a:solidFill>
              <a:srgbClr val="FF0000"/>
            </a:solidFill>
            <a:tailEnd type="triangle"/>
          </a:ln>
        </p:spPr>
        <p:style>
          <a:lnRef idx="1">
            <a:schemeClr val="accent5"/>
          </a:lnRef>
          <a:fillRef idx="0">
            <a:schemeClr val="accent5"/>
          </a:fillRef>
          <a:effectRef idx="0">
            <a:schemeClr val="accent5"/>
          </a:effectRef>
          <a:fontRef idx="minor">
            <a:schemeClr val="tx1"/>
          </a:fontRef>
        </p:style>
      </p:cxnSp>
      <p:cxnSp>
        <p:nvCxnSpPr>
          <p:cNvPr id="126" name="Straight Arrow Connector 125">
            <a:extLst>
              <a:ext uri="{FF2B5EF4-FFF2-40B4-BE49-F238E27FC236}">
                <a16:creationId xmlns:a16="http://schemas.microsoft.com/office/drawing/2014/main" id="{E642B8A8-AD30-4DD8-9F65-E18E49E70B75}"/>
              </a:ext>
            </a:extLst>
          </p:cNvPr>
          <p:cNvCxnSpPr>
            <a:cxnSpLocks/>
            <a:endCxn id="100" idx="0"/>
          </p:cNvCxnSpPr>
          <p:nvPr/>
        </p:nvCxnSpPr>
        <p:spPr>
          <a:xfrm flipH="1">
            <a:off x="4572878" y="2308115"/>
            <a:ext cx="24210" cy="618169"/>
          </a:xfrm>
          <a:prstGeom prst="straightConnector1">
            <a:avLst/>
          </a:prstGeom>
          <a:ln w="57150">
            <a:solidFill>
              <a:srgbClr val="FF0000"/>
            </a:solidFill>
            <a:tailEnd type="triangle"/>
          </a:ln>
        </p:spPr>
        <p:style>
          <a:lnRef idx="1">
            <a:schemeClr val="accent5"/>
          </a:lnRef>
          <a:fillRef idx="0">
            <a:schemeClr val="accent5"/>
          </a:fillRef>
          <a:effectRef idx="0">
            <a:schemeClr val="accent5"/>
          </a:effectRef>
          <a:fontRef idx="minor">
            <a:schemeClr val="tx1"/>
          </a:fontRef>
        </p:style>
      </p:cxnSp>
      <p:cxnSp>
        <p:nvCxnSpPr>
          <p:cNvPr id="128" name="Straight Arrow Connector 127">
            <a:extLst>
              <a:ext uri="{FF2B5EF4-FFF2-40B4-BE49-F238E27FC236}">
                <a16:creationId xmlns:a16="http://schemas.microsoft.com/office/drawing/2014/main" id="{2B3F5F06-6B97-450B-A7B6-21E35EA07F39}"/>
              </a:ext>
            </a:extLst>
          </p:cNvPr>
          <p:cNvCxnSpPr>
            <a:cxnSpLocks/>
            <a:stCxn id="97" idx="5"/>
          </p:cNvCxnSpPr>
          <p:nvPr/>
        </p:nvCxnSpPr>
        <p:spPr>
          <a:xfrm>
            <a:off x="5090885" y="2081283"/>
            <a:ext cx="780540" cy="1928703"/>
          </a:xfrm>
          <a:prstGeom prst="straightConnector1">
            <a:avLst/>
          </a:prstGeom>
          <a:ln w="57150">
            <a:solidFill>
              <a:srgbClr val="FF0000"/>
            </a:solidFill>
            <a:tailEnd type="triangle"/>
          </a:ln>
        </p:spPr>
        <p:style>
          <a:lnRef idx="1">
            <a:schemeClr val="accent5"/>
          </a:lnRef>
          <a:fillRef idx="0">
            <a:schemeClr val="accent5"/>
          </a:fillRef>
          <a:effectRef idx="0">
            <a:schemeClr val="accent5"/>
          </a:effectRef>
          <a:fontRef idx="minor">
            <a:schemeClr val="tx1"/>
          </a:fontRef>
        </p:style>
      </p:cxnSp>
      <p:cxnSp>
        <p:nvCxnSpPr>
          <p:cNvPr id="131" name="Straight Arrow Connector 130">
            <a:extLst>
              <a:ext uri="{FF2B5EF4-FFF2-40B4-BE49-F238E27FC236}">
                <a16:creationId xmlns:a16="http://schemas.microsoft.com/office/drawing/2014/main" id="{D9E846D9-70C3-4468-BE1C-EDC0BF17F24E}"/>
              </a:ext>
            </a:extLst>
          </p:cNvPr>
          <p:cNvCxnSpPr>
            <a:cxnSpLocks/>
          </p:cNvCxnSpPr>
          <p:nvPr/>
        </p:nvCxnSpPr>
        <p:spPr>
          <a:xfrm flipV="1">
            <a:off x="3560872" y="3680357"/>
            <a:ext cx="514994" cy="385414"/>
          </a:xfrm>
          <a:prstGeom prst="straightConnector1">
            <a:avLst/>
          </a:prstGeom>
          <a:ln w="57150">
            <a:solidFill>
              <a:srgbClr val="FF0000"/>
            </a:solidFill>
            <a:tailEnd type="triangle"/>
          </a:ln>
        </p:spPr>
        <p:style>
          <a:lnRef idx="1">
            <a:schemeClr val="accent5"/>
          </a:lnRef>
          <a:fillRef idx="0">
            <a:schemeClr val="accent5"/>
          </a:fillRef>
          <a:effectRef idx="0">
            <a:schemeClr val="accent5"/>
          </a:effectRef>
          <a:fontRef idx="minor">
            <a:schemeClr val="tx1"/>
          </a:fontRef>
        </p:style>
      </p:cxnSp>
      <p:cxnSp>
        <p:nvCxnSpPr>
          <p:cNvPr id="133" name="Straight Arrow Connector 132">
            <a:extLst>
              <a:ext uri="{FF2B5EF4-FFF2-40B4-BE49-F238E27FC236}">
                <a16:creationId xmlns:a16="http://schemas.microsoft.com/office/drawing/2014/main" id="{9AE966F3-68D3-4375-B223-1A6E4F58477E}"/>
              </a:ext>
            </a:extLst>
          </p:cNvPr>
          <p:cNvCxnSpPr>
            <a:cxnSpLocks/>
            <a:endCxn id="88" idx="3"/>
          </p:cNvCxnSpPr>
          <p:nvPr/>
        </p:nvCxnSpPr>
        <p:spPr>
          <a:xfrm flipH="1" flipV="1">
            <a:off x="3485554" y="2503784"/>
            <a:ext cx="1966340" cy="52058"/>
          </a:xfrm>
          <a:prstGeom prst="straightConnector1">
            <a:avLst/>
          </a:prstGeom>
          <a:ln w="57150">
            <a:solidFill>
              <a:srgbClr val="FF0000"/>
            </a:solidFill>
            <a:tailEnd type="triangle"/>
          </a:ln>
        </p:spPr>
        <p:style>
          <a:lnRef idx="1">
            <a:schemeClr val="accent5"/>
          </a:lnRef>
          <a:fillRef idx="0">
            <a:schemeClr val="accent5"/>
          </a:fillRef>
          <a:effectRef idx="0">
            <a:schemeClr val="accent5"/>
          </a:effectRef>
          <a:fontRef idx="minor">
            <a:schemeClr val="tx1"/>
          </a:fontRef>
        </p:style>
      </p:cxnSp>
      <p:cxnSp>
        <p:nvCxnSpPr>
          <p:cNvPr id="142" name="Straight Arrow Connector 141">
            <a:extLst>
              <a:ext uri="{FF2B5EF4-FFF2-40B4-BE49-F238E27FC236}">
                <a16:creationId xmlns:a16="http://schemas.microsoft.com/office/drawing/2014/main" id="{ABD7C98D-6221-4C5F-8CA5-5FB266053B22}"/>
              </a:ext>
            </a:extLst>
          </p:cNvPr>
          <p:cNvCxnSpPr>
            <a:cxnSpLocks/>
          </p:cNvCxnSpPr>
          <p:nvPr/>
        </p:nvCxnSpPr>
        <p:spPr>
          <a:xfrm>
            <a:off x="3380940" y="3101419"/>
            <a:ext cx="872161" cy="1790657"/>
          </a:xfrm>
          <a:prstGeom prst="straightConnector1">
            <a:avLst/>
          </a:prstGeom>
          <a:ln w="57150">
            <a:solidFill>
              <a:srgbClr val="FF00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59891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par>
                                <p:cTn id="8" presetID="10" presetClass="entr" presetSubtype="0" fill="hold" nodeType="withEffect">
                                  <p:stCondLst>
                                    <p:cond delay="0"/>
                                  </p:stCondLst>
                                  <p:childTnLst>
                                    <p:set>
                                      <p:cBhvr>
                                        <p:cTn id="9" dur="1" fill="hold">
                                          <p:stCondLst>
                                            <p:cond delay="0"/>
                                          </p:stCondLst>
                                        </p:cTn>
                                        <p:tgtEl>
                                          <p:spTgt spid="126"/>
                                        </p:tgtEl>
                                        <p:attrNameLst>
                                          <p:attrName>style.visibility</p:attrName>
                                        </p:attrNameLst>
                                      </p:cBhvr>
                                      <p:to>
                                        <p:strVal val="visible"/>
                                      </p:to>
                                    </p:set>
                                    <p:animEffect transition="in" filter="fade">
                                      <p:cBhvr>
                                        <p:cTn id="10" dur="500"/>
                                        <p:tgtEl>
                                          <p:spTgt spid="126"/>
                                        </p:tgtEl>
                                      </p:cBhvr>
                                    </p:animEffect>
                                  </p:childTnLst>
                                </p:cTn>
                              </p:par>
                              <p:par>
                                <p:cTn id="11" presetID="10" presetClass="entr" presetSubtype="0" fill="hold" nodeType="withEffect">
                                  <p:stCondLst>
                                    <p:cond delay="0"/>
                                  </p:stCondLst>
                                  <p:childTnLst>
                                    <p:set>
                                      <p:cBhvr>
                                        <p:cTn id="12" dur="1" fill="hold">
                                          <p:stCondLst>
                                            <p:cond delay="0"/>
                                          </p:stCondLst>
                                        </p:cTn>
                                        <p:tgtEl>
                                          <p:spTgt spid="128"/>
                                        </p:tgtEl>
                                        <p:attrNameLst>
                                          <p:attrName>style.visibility</p:attrName>
                                        </p:attrNameLst>
                                      </p:cBhvr>
                                      <p:to>
                                        <p:strVal val="visible"/>
                                      </p:to>
                                    </p:set>
                                    <p:animEffect transition="in" filter="fade">
                                      <p:cBhvr>
                                        <p:cTn id="13" dur="500"/>
                                        <p:tgtEl>
                                          <p:spTgt spid="1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2"/>
                                        </p:tgtEl>
                                        <p:attrNameLst>
                                          <p:attrName>style.visibility</p:attrName>
                                        </p:attrNameLst>
                                      </p:cBhvr>
                                      <p:to>
                                        <p:strVal val="visible"/>
                                      </p:to>
                                    </p:set>
                                    <p:animEffect transition="in" filter="fade">
                                      <p:cBhvr>
                                        <p:cTn id="18" dur="500"/>
                                        <p:tgtEl>
                                          <p:spTgt spid="14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9"/>
                                        </p:tgtEl>
                                        <p:attrNameLst>
                                          <p:attrName>style.visibility</p:attrName>
                                        </p:attrNameLst>
                                      </p:cBhvr>
                                      <p:to>
                                        <p:strVal val="visible"/>
                                      </p:to>
                                    </p:set>
                                    <p:animEffect transition="in" filter="fade">
                                      <p:cBhvr>
                                        <p:cTn id="23" dur="500"/>
                                        <p:tgtEl>
                                          <p:spTgt spid="10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fade">
                                      <p:cBhvr>
                                        <p:cTn id="28" dur="500"/>
                                        <p:tgtEl>
                                          <p:spTgt spid="102"/>
                                        </p:tgtEl>
                                      </p:cBhvr>
                                    </p:animEffect>
                                  </p:childTnLst>
                                </p:cTn>
                              </p:par>
                              <p:par>
                                <p:cTn id="29" presetID="10" presetClass="entr" presetSubtype="0" fill="hold" nodeType="withEffect">
                                  <p:stCondLst>
                                    <p:cond delay="0"/>
                                  </p:stCondLst>
                                  <p:childTnLst>
                                    <p:set>
                                      <p:cBhvr>
                                        <p:cTn id="30" dur="1" fill="hold">
                                          <p:stCondLst>
                                            <p:cond delay="0"/>
                                          </p:stCondLst>
                                        </p:cTn>
                                        <p:tgtEl>
                                          <p:spTgt spid="133"/>
                                        </p:tgtEl>
                                        <p:attrNameLst>
                                          <p:attrName>style.visibility</p:attrName>
                                        </p:attrNameLst>
                                      </p:cBhvr>
                                      <p:to>
                                        <p:strVal val="visible"/>
                                      </p:to>
                                    </p:set>
                                    <p:animEffect transition="in" filter="fade">
                                      <p:cBhvr>
                                        <p:cTn id="31" dur="500"/>
                                        <p:tgtEl>
                                          <p:spTgt spid="133"/>
                                        </p:tgtEl>
                                      </p:cBhvr>
                                    </p:animEffect>
                                  </p:childTnLst>
                                </p:cTn>
                              </p:par>
                              <p:par>
                                <p:cTn id="32" presetID="10" presetClass="entr" presetSubtype="0" fill="hold" nodeType="withEffect">
                                  <p:stCondLst>
                                    <p:cond delay="0"/>
                                  </p:stCondLst>
                                  <p:childTnLst>
                                    <p:set>
                                      <p:cBhvr>
                                        <p:cTn id="33" dur="1" fill="hold">
                                          <p:stCondLst>
                                            <p:cond delay="0"/>
                                          </p:stCondLst>
                                        </p:cTn>
                                        <p:tgtEl>
                                          <p:spTgt spid="104"/>
                                        </p:tgtEl>
                                        <p:attrNameLst>
                                          <p:attrName>style.visibility</p:attrName>
                                        </p:attrNameLst>
                                      </p:cBhvr>
                                      <p:to>
                                        <p:strVal val="visible"/>
                                      </p:to>
                                    </p:set>
                                    <p:animEffect transition="in" filter="fade">
                                      <p:cBhvr>
                                        <p:cTn id="34" dur="500"/>
                                        <p:tgtEl>
                                          <p:spTgt spid="104"/>
                                        </p:tgtEl>
                                      </p:cBhvr>
                                    </p:animEffect>
                                  </p:childTnLst>
                                </p:cTn>
                              </p:par>
                              <p:par>
                                <p:cTn id="35" presetID="10" presetClass="entr" presetSubtype="0" fill="hold" nodeType="withEffect">
                                  <p:stCondLst>
                                    <p:cond delay="0"/>
                                  </p:stCondLst>
                                  <p:childTnLst>
                                    <p:set>
                                      <p:cBhvr>
                                        <p:cTn id="36" dur="1" fill="hold">
                                          <p:stCondLst>
                                            <p:cond delay="0"/>
                                          </p:stCondLst>
                                        </p:cTn>
                                        <p:tgtEl>
                                          <p:spTgt spid="106"/>
                                        </p:tgtEl>
                                        <p:attrNameLst>
                                          <p:attrName>style.visibility</p:attrName>
                                        </p:attrNameLst>
                                      </p:cBhvr>
                                      <p:to>
                                        <p:strVal val="visible"/>
                                      </p:to>
                                    </p:set>
                                    <p:animEffect transition="in" filter="fade">
                                      <p:cBhvr>
                                        <p:cTn id="37" dur="500"/>
                                        <p:tgtEl>
                                          <p:spTgt spid="10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5"/>
                                        </p:tgtEl>
                                        <p:attrNameLst>
                                          <p:attrName>style.visibility</p:attrName>
                                        </p:attrNameLst>
                                      </p:cBhvr>
                                      <p:to>
                                        <p:strVal val="visible"/>
                                      </p:to>
                                    </p:set>
                                    <p:animEffect transition="in" filter="fade">
                                      <p:cBhvr>
                                        <p:cTn id="42" dur="500"/>
                                        <p:tgtEl>
                                          <p:spTgt spid="115"/>
                                        </p:tgtEl>
                                      </p:cBhvr>
                                    </p:animEffect>
                                  </p:childTnLst>
                                </p:cTn>
                              </p:par>
                              <p:par>
                                <p:cTn id="43" presetID="10" presetClass="entr" presetSubtype="0" fill="hold" nodeType="withEffect">
                                  <p:stCondLst>
                                    <p:cond delay="0"/>
                                  </p:stCondLst>
                                  <p:childTnLst>
                                    <p:set>
                                      <p:cBhvr>
                                        <p:cTn id="44" dur="1" fill="hold">
                                          <p:stCondLst>
                                            <p:cond delay="0"/>
                                          </p:stCondLst>
                                        </p:cTn>
                                        <p:tgtEl>
                                          <p:spTgt spid="113"/>
                                        </p:tgtEl>
                                        <p:attrNameLst>
                                          <p:attrName>style.visibility</p:attrName>
                                        </p:attrNameLst>
                                      </p:cBhvr>
                                      <p:to>
                                        <p:strVal val="visible"/>
                                      </p:to>
                                    </p:set>
                                    <p:animEffect transition="in" filter="fade">
                                      <p:cBhvr>
                                        <p:cTn id="45" dur="500"/>
                                        <p:tgtEl>
                                          <p:spTgt spid="1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31"/>
                                        </p:tgtEl>
                                        <p:attrNameLst>
                                          <p:attrName>style.visibility</p:attrName>
                                        </p:attrNameLst>
                                      </p:cBhvr>
                                      <p:to>
                                        <p:strVal val="visible"/>
                                      </p:to>
                                    </p:set>
                                    <p:animEffect transition="in" filter="fade">
                                      <p:cBhvr>
                                        <p:cTn id="50" dur="500"/>
                                        <p:tgtEl>
                                          <p:spTgt spid="131"/>
                                        </p:tgtEl>
                                      </p:cBhvr>
                                    </p:animEffect>
                                  </p:childTnLst>
                                </p:cTn>
                              </p:par>
                              <p:par>
                                <p:cTn id="51" presetID="10" presetClass="entr" presetSubtype="0" fill="hold" nodeType="withEffect">
                                  <p:stCondLst>
                                    <p:cond delay="0"/>
                                  </p:stCondLst>
                                  <p:childTnLst>
                                    <p:set>
                                      <p:cBhvr>
                                        <p:cTn id="52" dur="1" fill="hold">
                                          <p:stCondLst>
                                            <p:cond delay="0"/>
                                          </p:stCondLst>
                                        </p:cTn>
                                        <p:tgtEl>
                                          <p:spTgt spid="123"/>
                                        </p:tgtEl>
                                        <p:attrNameLst>
                                          <p:attrName>style.visibility</p:attrName>
                                        </p:attrNameLst>
                                      </p:cBhvr>
                                      <p:to>
                                        <p:strVal val="visible"/>
                                      </p:to>
                                    </p:set>
                                    <p:animEffect transition="in" filter="fade">
                                      <p:cBhvr>
                                        <p:cTn id="53"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9679" y="1878036"/>
            <a:ext cx="6895764" cy="1471083"/>
          </a:xfrm>
        </p:spPr>
        <p:txBody>
          <a:bodyPr/>
          <a:lstStyle/>
          <a:p>
            <a:pPr>
              <a:lnSpc>
                <a:spcPct val="100000"/>
              </a:lnSpc>
            </a:pPr>
            <a:r>
              <a:rPr lang="en-US" sz="3200" dirty="0"/>
              <a:t>engineering data strategy &amp; Central Data group</a:t>
            </a:r>
          </a:p>
        </p:txBody>
      </p:sp>
      <p:sp>
        <p:nvSpPr>
          <p:cNvPr id="5" name="Subtitle 4"/>
          <p:cNvSpPr>
            <a:spLocks noGrp="1"/>
          </p:cNvSpPr>
          <p:nvPr>
            <p:ph type="subTitle" idx="1"/>
          </p:nvPr>
        </p:nvSpPr>
        <p:spPr>
          <a:xfrm>
            <a:off x="379679" y="3429000"/>
            <a:ext cx="5875347" cy="1751542"/>
          </a:xfrm>
        </p:spPr>
        <p:txBody>
          <a:bodyPr/>
          <a:lstStyle/>
          <a:p>
            <a:pPr>
              <a:lnSpc>
                <a:spcPct val="100000"/>
              </a:lnSpc>
            </a:pPr>
            <a:r>
              <a:rPr lang="en-US" dirty="0"/>
              <a:t>Compiling and disseminating Critical data and information through construction and </a:t>
            </a:r>
            <a:r>
              <a:rPr lang="en-US" dirty="0" err="1"/>
              <a:t>cqv</a:t>
            </a:r>
            <a:r>
              <a:rPr lang="en-US" dirty="0"/>
              <a:t> phase</a:t>
            </a:r>
          </a:p>
          <a:p>
            <a:pPr>
              <a:lnSpc>
                <a:spcPct val="100000"/>
              </a:lnSpc>
            </a:pPr>
            <a:endParaRPr lang="en-US" dirty="0"/>
          </a:p>
          <a:p>
            <a:r>
              <a:rPr lang="en-US" dirty="0"/>
              <a:t>Critical data flow through asset lifecycle</a:t>
            </a:r>
          </a:p>
          <a:p>
            <a:endParaRPr lang="en-US" dirty="0"/>
          </a:p>
        </p:txBody>
      </p:sp>
    </p:spTree>
    <p:extLst>
      <p:ext uri="{BB962C8B-B14F-4D97-AF65-F5344CB8AC3E}">
        <p14:creationId xmlns:p14="http://schemas.microsoft.com/office/powerpoint/2010/main" val="2846958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E43A3E-CA39-4B48-AD85-BBFA2F5457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69" y="324944"/>
            <a:ext cx="9066661" cy="5773851"/>
          </a:xfrm>
          <a:prstGeom prst="rect">
            <a:avLst/>
          </a:prstGeom>
        </p:spPr>
      </p:pic>
      <p:pic>
        <p:nvPicPr>
          <p:cNvPr id="4" name="Picture 3">
            <a:extLst>
              <a:ext uri="{FF2B5EF4-FFF2-40B4-BE49-F238E27FC236}">
                <a16:creationId xmlns:a16="http://schemas.microsoft.com/office/drawing/2014/main" id="{1EE9AE07-6254-4A04-BDFF-49771CECC2DB}"/>
              </a:ext>
            </a:extLst>
          </p:cNvPr>
          <p:cNvPicPr>
            <a:picLocks noChangeAspect="1"/>
          </p:cNvPicPr>
          <p:nvPr/>
        </p:nvPicPr>
        <p:blipFill>
          <a:blip r:embed="rId4"/>
          <a:stretch>
            <a:fillRect/>
          </a:stretch>
        </p:blipFill>
        <p:spPr>
          <a:xfrm>
            <a:off x="409596" y="4914788"/>
            <a:ext cx="586164" cy="768096"/>
          </a:xfrm>
          <a:prstGeom prst="rect">
            <a:avLst/>
          </a:prstGeom>
        </p:spPr>
      </p:pic>
      <p:pic>
        <p:nvPicPr>
          <p:cNvPr id="5" name="Picture 4">
            <a:extLst>
              <a:ext uri="{FF2B5EF4-FFF2-40B4-BE49-F238E27FC236}">
                <a16:creationId xmlns:a16="http://schemas.microsoft.com/office/drawing/2014/main" id="{D868F83F-52FA-4A9C-AEEF-5800B27EFCA3}"/>
              </a:ext>
            </a:extLst>
          </p:cNvPr>
          <p:cNvPicPr>
            <a:picLocks noChangeAspect="1"/>
          </p:cNvPicPr>
          <p:nvPr/>
        </p:nvPicPr>
        <p:blipFill>
          <a:blip r:embed="rId5"/>
          <a:stretch>
            <a:fillRect/>
          </a:stretch>
        </p:blipFill>
        <p:spPr>
          <a:xfrm>
            <a:off x="1660130" y="4868539"/>
            <a:ext cx="580242" cy="768096"/>
          </a:xfrm>
          <a:prstGeom prst="rect">
            <a:avLst/>
          </a:prstGeom>
        </p:spPr>
      </p:pic>
      <p:pic>
        <p:nvPicPr>
          <p:cNvPr id="6" name="Picture 5">
            <a:extLst>
              <a:ext uri="{FF2B5EF4-FFF2-40B4-BE49-F238E27FC236}">
                <a16:creationId xmlns:a16="http://schemas.microsoft.com/office/drawing/2014/main" id="{7AE39560-86ED-485A-BD4A-8EF92D31B466}"/>
              </a:ext>
            </a:extLst>
          </p:cNvPr>
          <p:cNvPicPr>
            <a:picLocks noChangeAspect="1"/>
          </p:cNvPicPr>
          <p:nvPr/>
        </p:nvPicPr>
        <p:blipFill>
          <a:blip r:embed="rId6"/>
          <a:stretch>
            <a:fillRect/>
          </a:stretch>
        </p:blipFill>
        <p:spPr>
          <a:xfrm>
            <a:off x="1635599" y="3732631"/>
            <a:ext cx="604773" cy="768096"/>
          </a:xfrm>
          <a:prstGeom prst="rect">
            <a:avLst/>
          </a:prstGeom>
        </p:spPr>
      </p:pic>
      <p:pic>
        <p:nvPicPr>
          <p:cNvPr id="7" name="Picture 6">
            <a:extLst>
              <a:ext uri="{FF2B5EF4-FFF2-40B4-BE49-F238E27FC236}">
                <a16:creationId xmlns:a16="http://schemas.microsoft.com/office/drawing/2014/main" id="{C229D3C4-BD14-4C5C-BAC0-9C68D7EBC03D}"/>
              </a:ext>
            </a:extLst>
          </p:cNvPr>
          <p:cNvPicPr>
            <a:picLocks noChangeAspect="1"/>
          </p:cNvPicPr>
          <p:nvPr/>
        </p:nvPicPr>
        <p:blipFill>
          <a:blip r:embed="rId7"/>
          <a:stretch>
            <a:fillRect/>
          </a:stretch>
        </p:blipFill>
        <p:spPr>
          <a:xfrm>
            <a:off x="1618776" y="2664988"/>
            <a:ext cx="670541" cy="764012"/>
          </a:xfrm>
          <a:prstGeom prst="rect">
            <a:avLst/>
          </a:prstGeom>
        </p:spPr>
      </p:pic>
      <p:pic>
        <p:nvPicPr>
          <p:cNvPr id="8" name="Picture 7">
            <a:extLst>
              <a:ext uri="{FF2B5EF4-FFF2-40B4-BE49-F238E27FC236}">
                <a16:creationId xmlns:a16="http://schemas.microsoft.com/office/drawing/2014/main" id="{52AB4DB4-3880-4D7A-8712-C410E1838586}"/>
              </a:ext>
            </a:extLst>
          </p:cNvPr>
          <p:cNvPicPr>
            <a:picLocks noChangeAspect="1"/>
          </p:cNvPicPr>
          <p:nvPr/>
        </p:nvPicPr>
        <p:blipFill>
          <a:blip r:embed="rId8"/>
          <a:stretch>
            <a:fillRect/>
          </a:stretch>
        </p:blipFill>
        <p:spPr>
          <a:xfrm>
            <a:off x="2500989" y="4868539"/>
            <a:ext cx="580243" cy="768096"/>
          </a:xfrm>
          <a:prstGeom prst="rect">
            <a:avLst/>
          </a:prstGeom>
        </p:spPr>
      </p:pic>
      <p:pic>
        <p:nvPicPr>
          <p:cNvPr id="10" name="Picture 9">
            <a:extLst>
              <a:ext uri="{FF2B5EF4-FFF2-40B4-BE49-F238E27FC236}">
                <a16:creationId xmlns:a16="http://schemas.microsoft.com/office/drawing/2014/main" id="{D3CAC530-6123-4251-AE82-3C7A56E70FE9}"/>
              </a:ext>
            </a:extLst>
          </p:cNvPr>
          <p:cNvPicPr>
            <a:picLocks noChangeAspect="1"/>
          </p:cNvPicPr>
          <p:nvPr/>
        </p:nvPicPr>
        <p:blipFill>
          <a:blip r:embed="rId9"/>
          <a:stretch>
            <a:fillRect/>
          </a:stretch>
        </p:blipFill>
        <p:spPr>
          <a:xfrm>
            <a:off x="3422405" y="4856511"/>
            <a:ext cx="580243" cy="768096"/>
          </a:xfrm>
          <a:prstGeom prst="rect">
            <a:avLst/>
          </a:prstGeom>
        </p:spPr>
      </p:pic>
      <p:pic>
        <p:nvPicPr>
          <p:cNvPr id="11" name="Picture 10">
            <a:extLst>
              <a:ext uri="{FF2B5EF4-FFF2-40B4-BE49-F238E27FC236}">
                <a16:creationId xmlns:a16="http://schemas.microsoft.com/office/drawing/2014/main" id="{BC2B8772-FB67-41F6-BF66-95E2280DCE69}"/>
              </a:ext>
            </a:extLst>
          </p:cNvPr>
          <p:cNvPicPr>
            <a:picLocks noChangeAspect="1"/>
          </p:cNvPicPr>
          <p:nvPr/>
        </p:nvPicPr>
        <p:blipFill>
          <a:blip r:embed="rId10"/>
          <a:stretch>
            <a:fillRect/>
          </a:stretch>
        </p:blipFill>
        <p:spPr>
          <a:xfrm>
            <a:off x="4168094" y="4863989"/>
            <a:ext cx="635398" cy="768096"/>
          </a:xfrm>
          <a:prstGeom prst="rect">
            <a:avLst/>
          </a:prstGeom>
        </p:spPr>
      </p:pic>
      <p:pic>
        <p:nvPicPr>
          <p:cNvPr id="12" name="Picture 11">
            <a:extLst>
              <a:ext uri="{FF2B5EF4-FFF2-40B4-BE49-F238E27FC236}">
                <a16:creationId xmlns:a16="http://schemas.microsoft.com/office/drawing/2014/main" id="{F9A1CB6A-2E3C-499D-AC7A-04195A964F29}"/>
              </a:ext>
            </a:extLst>
          </p:cNvPr>
          <p:cNvPicPr>
            <a:picLocks noChangeAspect="1"/>
          </p:cNvPicPr>
          <p:nvPr/>
        </p:nvPicPr>
        <p:blipFill>
          <a:blip r:embed="rId11"/>
          <a:stretch>
            <a:fillRect/>
          </a:stretch>
        </p:blipFill>
        <p:spPr>
          <a:xfrm>
            <a:off x="5474801" y="4856511"/>
            <a:ext cx="674976" cy="768096"/>
          </a:xfrm>
          <a:prstGeom prst="rect">
            <a:avLst/>
          </a:prstGeom>
        </p:spPr>
      </p:pic>
      <p:pic>
        <p:nvPicPr>
          <p:cNvPr id="13" name="Picture 12">
            <a:extLst>
              <a:ext uri="{FF2B5EF4-FFF2-40B4-BE49-F238E27FC236}">
                <a16:creationId xmlns:a16="http://schemas.microsoft.com/office/drawing/2014/main" id="{B7EC6318-207B-4132-A40B-BF684C79B5AF}"/>
              </a:ext>
            </a:extLst>
          </p:cNvPr>
          <p:cNvPicPr>
            <a:picLocks noChangeAspect="1"/>
          </p:cNvPicPr>
          <p:nvPr/>
        </p:nvPicPr>
        <p:blipFill>
          <a:blip r:embed="rId12"/>
          <a:stretch>
            <a:fillRect/>
          </a:stretch>
        </p:blipFill>
        <p:spPr>
          <a:xfrm>
            <a:off x="6879059" y="4863989"/>
            <a:ext cx="497351" cy="768096"/>
          </a:xfrm>
          <a:prstGeom prst="rect">
            <a:avLst/>
          </a:prstGeom>
        </p:spPr>
      </p:pic>
      <p:pic>
        <p:nvPicPr>
          <p:cNvPr id="14" name="Picture 13">
            <a:extLst>
              <a:ext uri="{FF2B5EF4-FFF2-40B4-BE49-F238E27FC236}">
                <a16:creationId xmlns:a16="http://schemas.microsoft.com/office/drawing/2014/main" id="{1510B3E3-01F6-4870-8A69-AE22AE858E5B}"/>
              </a:ext>
            </a:extLst>
          </p:cNvPr>
          <p:cNvPicPr>
            <a:picLocks noChangeAspect="1"/>
          </p:cNvPicPr>
          <p:nvPr/>
        </p:nvPicPr>
        <p:blipFill>
          <a:blip r:embed="rId13"/>
          <a:stretch>
            <a:fillRect/>
          </a:stretch>
        </p:blipFill>
        <p:spPr>
          <a:xfrm>
            <a:off x="8422753" y="4863989"/>
            <a:ext cx="657214" cy="768096"/>
          </a:xfrm>
          <a:prstGeom prst="rect">
            <a:avLst/>
          </a:prstGeom>
        </p:spPr>
      </p:pic>
      <p:cxnSp>
        <p:nvCxnSpPr>
          <p:cNvPr id="16" name="Straight Arrow Connector 15">
            <a:extLst>
              <a:ext uri="{FF2B5EF4-FFF2-40B4-BE49-F238E27FC236}">
                <a16:creationId xmlns:a16="http://schemas.microsoft.com/office/drawing/2014/main" id="{739097F3-55C2-4643-B5EC-F43C61354939}"/>
              </a:ext>
            </a:extLst>
          </p:cNvPr>
          <p:cNvCxnSpPr>
            <a:cxnSpLocks/>
          </p:cNvCxnSpPr>
          <p:nvPr/>
        </p:nvCxnSpPr>
        <p:spPr>
          <a:xfrm>
            <a:off x="702678" y="4508205"/>
            <a:ext cx="0" cy="355784"/>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01766FE-0C01-4DBE-92D1-13B06FD4940A}"/>
              </a:ext>
            </a:extLst>
          </p:cNvPr>
          <p:cNvCxnSpPr>
            <a:cxnSpLocks/>
          </p:cNvCxnSpPr>
          <p:nvPr/>
        </p:nvCxnSpPr>
        <p:spPr>
          <a:xfrm>
            <a:off x="1954724" y="3429000"/>
            <a:ext cx="0" cy="355784"/>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856D58B-405D-4698-9504-F250EB75FAB2}"/>
              </a:ext>
            </a:extLst>
          </p:cNvPr>
          <p:cNvCxnSpPr>
            <a:cxnSpLocks/>
          </p:cNvCxnSpPr>
          <p:nvPr/>
        </p:nvCxnSpPr>
        <p:spPr>
          <a:xfrm>
            <a:off x="1950251" y="4500727"/>
            <a:ext cx="0" cy="355784"/>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EE535FC-399B-4AD8-AA9D-40F74B9A480F}"/>
              </a:ext>
            </a:extLst>
          </p:cNvPr>
          <p:cNvCxnSpPr>
            <a:cxnSpLocks/>
          </p:cNvCxnSpPr>
          <p:nvPr/>
        </p:nvCxnSpPr>
        <p:spPr>
          <a:xfrm>
            <a:off x="2673245" y="2385237"/>
            <a:ext cx="0" cy="2471274"/>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B4408AE-23E3-4FB7-96B0-09857520B929}"/>
              </a:ext>
            </a:extLst>
          </p:cNvPr>
          <p:cNvCxnSpPr>
            <a:cxnSpLocks/>
          </p:cNvCxnSpPr>
          <p:nvPr/>
        </p:nvCxnSpPr>
        <p:spPr>
          <a:xfrm flipV="1">
            <a:off x="5832715" y="4141100"/>
            <a:ext cx="1" cy="604128"/>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FE5A555-17D3-4F90-B1DC-AE1395C174D0}"/>
              </a:ext>
            </a:extLst>
          </p:cNvPr>
          <p:cNvCxnSpPr>
            <a:cxnSpLocks/>
          </p:cNvCxnSpPr>
          <p:nvPr/>
        </p:nvCxnSpPr>
        <p:spPr>
          <a:xfrm flipV="1">
            <a:off x="7127734" y="4155524"/>
            <a:ext cx="0" cy="589704"/>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4BF4F54-C53E-426C-B3E1-F2CC97E1A26D}"/>
              </a:ext>
            </a:extLst>
          </p:cNvPr>
          <p:cNvCxnSpPr>
            <a:cxnSpLocks/>
          </p:cNvCxnSpPr>
          <p:nvPr/>
        </p:nvCxnSpPr>
        <p:spPr>
          <a:xfrm flipV="1">
            <a:off x="8751360" y="4205874"/>
            <a:ext cx="0" cy="589705"/>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DE35AD-C8EA-43CB-AE4F-33A1419E8E90}"/>
              </a:ext>
            </a:extLst>
          </p:cNvPr>
          <p:cNvCxnSpPr>
            <a:cxnSpLocks/>
          </p:cNvCxnSpPr>
          <p:nvPr/>
        </p:nvCxnSpPr>
        <p:spPr>
          <a:xfrm>
            <a:off x="1085051" y="5129276"/>
            <a:ext cx="449908" cy="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5D6A9BA-DCF7-4D48-A22B-F4D17C89FA59}"/>
              </a:ext>
            </a:extLst>
          </p:cNvPr>
          <p:cNvCxnSpPr>
            <a:cxnSpLocks/>
          </p:cNvCxnSpPr>
          <p:nvPr/>
        </p:nvCxnSpPr>
        <p:spPr>
          <a:xfrm>
            <a:off x="2217984" y="5105305"/>
            <a:ext cx="283005" cy="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A33EDE4-8FA9-4776-B711-19C4E1B5E3F5}"/>
              </a:ext>
            </a:extLst>
          </p:cNvPr>
          <p:cNvCxnSpPr>
            <a:cxnSpLocks/>
          </p:cNvCxnSpPr>
          <p:nvPr/>
        </p:nvCxnSpPr>
        <p:spPr>
          <a:xfrm>
            <a:off x="3081232" y="5105305"/>
            <a:ext cx="341173" cy="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627CA1D-4949-409B-BEB5-AC3E47889C60}"/>
              </a:ext>
            </a:extLst>
          </p:cNvPr>
          <p:cNvCxnSpPr>
            <a:cxnSpLocks/>
          </p:cNvCxnSpPr>
          <p:nvPr/>
        </p:nvCxnSpPr>
        <p:spPr>
          <a:xfrm>
            <a:off x="3959517" y="5091967"/>
            <a:ext cx="314771" cy="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82D1B54-F006-4345-9F41-ED7C725A67F1}"/>
              </a:ext>
            </a:extLst>
          </p:cNvPr>
          <p:cNvCxnSpPr>
            <a:cxnSpLocks/>
          </p:cNvCxnSpPr>
          <p:nvPr/>
        </p:nvCxnSpPr>
        <p:spPr>
          <a:xfrm>
            <a:off x="4803492" y="5091967"/>
            <a:ext cx="573364" cy="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7F81A19-16DF-4318-B2C2-BBDF076D264E}"/>
              </a:ext>
            </a:extLst>
          </p:cNvPr>
          <p:cNvCxnSpPr>
            <a:cxnSpLocks/>
          </p:cNvCxnSpPr>
          <p:nvPr/>
        </p:nvCxnSpPr>
        <p:spPr>
          <a:xfrm>
            <a:off x="6266651" y="5091967"/>
            <a:ext cx="449908" cy="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55DEC8D-2531-4B1F-A2FC-226C29FDAB3A}"/>
              </a:ext>
            </a:extLst>
          </p:cNvPr>
          <p:cNvCxnSpPr>
            <a:cxnSpLocks/>
          </p:cNvCxnSpPr>
          <p:nvPr/>
        </p:nvCxnSpPr>
        <p:spPr>
          <a:xfrm>
            <a:off x="7553191" y="5105305"/>
            <a:ext cx="869562" cy="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9538AD76-E10D-4EF8-B9BE-F8439BDD37F5}"/>
              </a:ext>
            </a:extLst>
          </p:cNvPr>
          <p:cNvCxnSpPr>
            <a:cxnSpLocks/>
            <a:endCxn id="7" idx="1"/>
          </p:cNvCxnSpPr>
          <p:nvPr/>
        </p:nvCxnSpPr>
        <p:spPr>
          <a:xfrm>
            <a:off x="995760" y="2616046"/>
            <a:ext cx="623016" cy="430948"/>
          </a:xfrm>
          <a:prstGeom prst="bentConnector3">
            <a:avLst>
              <a:gd name="adj1" fmla="val 19280"/>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Speech Bubble: Oval 61">
            <a:extLst>
              <a:ext uri="{FF2B5EF4-FFF2-40B4-BE49-F238E27FC236}">
                <a16:creationId xmlns:a16="http://schemas.microsoft.com/office/drawing/2014/main" id="{A4613F21-AF94-4B6F-AEB2-387182EBCCE9}"/>
              </a:ext>
            </a:extLst>
          </p:cNvPr>
          <p:cNvSpPr/>
          <p:nvPr/>
        </p:nvSpPr>
        <p:spPr>
          <a:xfrm>
            <a:off x="4483743" y="2432526"/>
            <a:ext cx="1012463" cy="516386"/>
          </a:xfrm>
          <a:prstGeom prst="wedgeEllipseCallout">
            <a:avLst>
              <a:gd name="adj1" fmla="val 59975"/>
              <a:gd name="adj2" fmla="val 137059"/>
            </a:avLst>
          </a:prstGeom>
          <a:noFill/>
          <a:ln>
            <a:solidFill>
              <a:srgbClr val="D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First Calibration</a:t>
            </a:r>
          </a:p>
        </p:txBody>
      </p:sp>
      <p:sp>
        <p:nvSpPr>
          <p:cNvPr id="63" name="Speech Bubble: Oval 62">
            <a:extLst>
              <a:ext uri="{FF2B5EF4-FFF2-40B4-BE49-F238E27FC236}">
                <a16:creationId xmlns:a16="http://schemas.microsoft.com/office/drawing/2014/main" id="{9C77D076-D852-4CDF-8914-C1AF07D10777}"/>
              </a:ext>
            </a:extLst>
          </p:cNvPr>
          <p:cNvSpPr/>
          <p:nvPr/>
        </p:nvSpPr>
        <p:spPr>
          <a:xfrm>
            <a:off x="7329770" y="2085213"/>
            <a:ext cx="1012463" cy="516386"/>
          </a:xfrm>
          <a:prstGeom prst="wedgeEllipseCallout">
            <a:avLst>
              <a:gd name="adj1" fmla="val -38658"/>
              <a:gd name="adj2" fmla="val 174338"/>
            </a:avLst>
          </a:prstGeom>
          <a:noFill/>
          <a:ln>
            <a:solidFill>
              <a:srgbClr val="D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Possible Second Calibration </a:t>
            </a:r>
          </a:p>
        </p:txBody>
      </p:sp>
      <p:sp>
        <p:nvSpPr>
          <p:cNvPr id="64" name="Speech Bubble: Oval 63">
            <a:extLst>
              <a:ext uri="{FF2B5EF4-FFF2-40B4-BE49-F238E27FC236}">
                <a16:creationId xmlns:a16="http://schemas.microsoft.com/office/drawing/2014/main" id="{2EAB56F3-61C5-445F-9254-999EE544E545}"/>
              </a:ext>
            </a:extLst>
          </p:cNvPr>
          <p:cNvSpPr/>
          <p:nvPr/>
        </p:nvSpPr>
        <p:spPr>
          <a:xfrm>
            <a:off x="8067504" y="1395560"/>
            <a:ext cx="1012463" cy="516386"/>
          </a:xfrm>
          <a:prstGeom prst="wedgeEllipseCallout">
            <a:avLst>
              <a:gd name="adj1" fmla="val 21948"/>
              <a:gd name="adj2" fmla="val 295496"/>
            </a:avLst>
          </a:prstGeom>
          <a:noFill/>
          <a:ln>
            <a:solidFill>
              <a:srgbClr val="D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Possible Third Calibration </a:t>
            </a:r>
          </a:p>
        </p:txBody>
      </p:sp>
      <p:sp>
        <p:nvSpPr>
          <p:cNvPr id="65" name="Thought Bubble: Cloud 64">
            <a:extLst>
              <a:ext uri="{FF2B5EF4-FFF2-40B4-BE49-F238E27FC236}">
                <a16:creationId xmlns:a16="http://schemas.microsoft.com/office/drawing/2014/main" id="{E1EDFBE9-3D58-4151-909C-6BA7E993DB39}"/>
              </a:ext>
            </a:extLst>
          </p:cNvPr>
          <p:cNvSpPr/>
          <p:nvPr/>
        </p:nvSpPr>
        <p:spPr>
          <a:xfrm>
            <a:off x="4483743" y="959212"/>
            <a:ext cx="2395311" cy="768096"/>
          </a:xfrm>
          <a:prstGeom prst="cloudCallout">
            <a:avLst>
              <a:gd name="adj1" fmla="val 5482"/>
              <a:gd name="adj2" fmla="val 319767"/>
            </a:avLst>
          </a:prstGeom>
          <a:noFill/>
          <a:ln>
            <a:solidFill>
              <a:srgbClr val="D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we want all data captured here so that the first calibration can be leveraged during validation and into the operational phase without change</a:t>
            </a:r>
          </a:p>
        </p:txBody>
      </p:sp>
      <p:cxnSp>
        <p:nvCxnSpPr>
          <p:cNvPr id="32" name="Straight Arrow Connector 31">
            <a:extLst>
              <a:ext uri="{FF2B5EF4-FFF2-40B4-BE49-F238E27FC236}">
                <a16:creationId xmlns:a16="http://schemas.microsoft.com/office/drawing/2014/main" id="{A8E3BFEA-6C38-4F22-8697-A06162C028D3}"/>
              </a:ext>
            </a:extLst>
          </p:cNvPr>
          <p:cNvCxnSpPr>
            <a:cxnSpLocks/>
          </p:cNvCxnSpPr>
          <p:nvPr/>
        </p:nvCxnSpPr>
        <p:spPr>
          <a:xfrm>
            <a:off x="3675876" y="3352800"/>
            <a:ext cx="0" cy="1503711"/>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459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38"/>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18"/>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19"/>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5"/>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nodeType="afterEffect">
                                  <p:stCondLst>
                                    <p:cond delay="500"/>
                                  </p:stCondLst>
                                  <p:childTnLst>
                                    <p:set>
                                      <p:cBhvr>
                                        <p:cTn id="27" dur="1" fill="hold">
                                          <p:stCondLst>
                                            <p:cond delay="0"/>
                                          </p:stCondLst>
                                        </p:cTn>
                                        <p:tgtEl>
                                          <p:spTgt spid="42"/>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nodeType="afterEffect">
                                  <p:stCondLst>
                                    <p:cond delay="500"/>
                                  </p:stCondLst>
                                  <p:childTnLst>
                                    <p:set>
                                      <p:cBhvr>
                                        <p:cTn id="30" dur="1" fill="hold">
                                          <p:stCondLst>
                                            <p:cond delay="0"/>
                                          </p:stCondLst>
                                        </p:cTn>
                                        <p:tgtEl>
                                          <p:spTgt spid="20"/>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nodeType="afterEffect">
                                  <p:stCondLst>
                                    <p:cond delay="500"/>
                                  </p:stCondLst>
                                  <p:childTnLst>
                                    <p:set>
                                      <p:cBhvr>
                                        <p:cTn id="33" dur="1" fill="hold">
                                          <p:stCondLst>
                                            <p:cond delay="0"/>
                                          </p:stCondLst>
                                        </p:cTn>
                                        <p:tgtEl>
                                          <p:spTgt spid="8"/>
                                        </p:tgtEl>
                                        <p:attrNameLst>
                                          <p:attrName>style.visibility</p:attrName>
                                        </p:attrNameLst>
                                      </p:cBhvr>
                                      <p:to>
                                        <p:strVal val="visible"/>
                                      </p:to>
                                    </p:set>
                                  </p:childTnLst>
                                </p:cTn>
                              </p:par>
                            </p:childTnLst>
                          </p:cTn>
                        </p:par>
                        <p:par>
                          <p:cTn id="34" fill="hold">
                            <p:stCondLst>
                              <p:cond delay="4500"/>
                            </p:stCondLst>
                            <p:childTnLst>
                              <p:par>
                                <p:cTn id="35" presetID="1" presetClass="entr" presetSubtype="0" fill="hold" nodeType="afterEffect">
                                  <p:stCondLst>
                                    <p:cond delay="500"/>
                                  </p:stCondLst>
                                  <p:childTnLst>
                                    <p:set>
                                      <p:cBhvr>
                                        <p:cTn id="36" dur="1" fill="hold">
                                          <p:stCondLst>
                                            <p:cond delay="0"/>
                                          </p:stCondLst>
                                        </p:cTn>
                                        <p:tgtEl>
                                          <p:spTgt spid="44"/>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nodeType="afterEffect">
                                  <p:stCondLst>
                                    <p:cond delay="500"/>
                                  </p:stCondLst>
                                  <p:childTnLst>
                                    <p:set>
                                      <p:cBhvr>
                                        <p:cTn id="39" dur="1" fill="hold">
                                          <p:stCondLst>
                                            <p:cond delay="0"/>
                                          </p:stCondLst>
                                        </p:cTn>
                                        <p:tgtEl>
                                          <p:spTgt spid="10"/>
                                        </p:tgtEl>
                                        <p:attrNameLst>
                                          <p:attrName>style.visibility</p:attrName>
                                        </p:attrNameLst>
                                      </p:cBhvr>
                                      <p:to>
                                        <p:strVal val="visible"/>
                                      </p:to>
                                    </p:set>
                                  </p:childTnLst>
                                </p:cTn>
                              </p:par>
                            </p:childTnLst>
                          </p:cTn>
                        </p:par>
                        <p:par>
                          <p:cTn id="40" fill="hold">
                            <p:stCondLst>
                              <p:cond delay="5500"/>
                            </p:stCondLst>
                            <p:childTnLst>
                              <p:par>
                                <p:cTn id="41" presetID="1" presetClass="entr" presetSubtype="0" fill="hold" nodeType="afterEffect">
                                  <p:stCondLst>
                                    <p:cond delay="500"/>
                                  </p:stCondLst>
                                  <p:childTnLst>
                                    <p:set>
                                      <p:cBhvr>
                                        <p:cTn id="42" dur="1" fill="hold">
                                          <p:stCondLst>
                                            <p:cond delay="0"/>
                                          </p:stCondLst>
                                        </p:cTn>
                                        <p:tgtEl>
                                          <p:spTgt spid="32"/>
                                        </p:tgtEl>
                                        <p:attrNameLst>
                                          <p:attrName>style.visibility</p:attrName>
                                        </p:attrNameLst>
                                      </p:cBhvr>
                                      <p:to>
                                        <p:strVal val="visible"/>
                                      </p:to>
                                    </p:set>
                                  </p:childTnLst>
                                </p:cTn>
                              </p:par>
                            </p:childTnLst>
                          </p:cTn>
                        </p:par>
                        <p:par>
                          <p:cTn id="43" fill="hold">
                            <p:stCondLst>
                              <p:cond delay="6000"/>
                            </p:stCondLst>
                            <p:childTnLst>
                              <p:par>
                                <p:cTn id="44" presetID="1" presetClass="entr" presetSubtype="0" fill="hold" nodeType="afterEffect">
                                  <p:stCondLst>
                                    <p:cond delay="500"/>
                                  </p:stCondLst>
                                  <p:childTnLst>
                                    <p:set>
                                      <p:cBhvr>
                                        <p:cTn id="45" dur="1" fill="hold">
                                          <p:stCondLst>
                                            <p:cond delay="0"/>
                                          </p:stCondLst>
                                        </p:cTn>
                                        <p:tgtEl>
                                          <p:spTgt spid="46"/>
                                        </p:tgtEl>
                                        <p:attrNameLst>
                                          <p:attrName>style.visibility</p:attrName>
                                        </p:attrNameLst>
                                      </p:cBhvr>
                                      <p:to>
                                        <p:strVal val="visible"/>
                                      </p:to>
                                    </p:set>
                                  </p:childTnLst>
                                </p:cTn>
                              </p:par>
                            </p:childTnLst>
                          </p:cTn>
                        </p:par>
                        <p:par>
                          <p:cTn id="46" fill="hold">
                            <p:stCondLst>
                              <p:cond delay="6500"/>
                            </p:stCondLst>
                            <p:childTnLst>
                              <p:par>
                                <p:cTn id="47" presetID="1" presetClass="entr" presetSubtype="0" fill="hold" nodeType="afterEffect">
                                  <p:stCondLst>
                                    <p:cond delay="500"/>
                                  </p:stCondLst>
                                  <p:childTnLst>
                                    <p:set>
                                      <p:cBhvr>
                                        <p:cTn id="48" dur="1" fill="hold">
                                          <p:stCondLst>
                                            <p:cond delay="0"/>
                                          </p:stCondLst>
                                        </p:cTn>
                                        <p:tgtEl>
                                          <p:spTgt spid="11"/>
                                        </p:tgtEl>
                                        <p:attrNameLst>
                                          <p:attrName>style.visibility</p:attrName>
                                        </p:attrNameLst>
                                      </p:cBhvr>
                                      <p:to>
                                        <p:strVal val="visible"/>
                                      </p:to>
                                    </p:set>
                                  </p:childTnLst>
                                </p:cTn>
                              </p:par>
                            </p:childTnLst>
                          </p:cTn>
                        </p:par>
                        <p:par>
                          <p:cTn id="49" fill="hold">
                            <p:stCondLst>
                              <p:cond delay="7000"/>
                            </p:stCondLst>
                            <p:childTnLst>
                              <p:par>
                                <p:cTn id="50" presetID="1" presetClass="entr" presetSubtype="0" fill="hold" nodeType="afterEffect">
                                  <p:stCondLst>
                                    <p:cond delay="500"/>
                                  </p:stCondLst>
                                  <p:childTnLst>
                                    <p:set>
                                      <p:cBhvr>
                                        <p:cTn id="51" dur="1" fill="hold">
                                          <p:stCondLst>
                                            <p:cond delay="0"/>
                                          </p:stCondLst>
                                        </p:cTn>
                                        <p:tgtEl>
                                          <p:spTgt spid="48"/>
                                        </p:tgtEl>
                                        <p:attrNameLst>
                                          <p:attrName>style.visibility</p:attrName>
                                        </p:attrNameLst>
                                      </p:cBhvr>
                                      <p:to>
                                        <p:strVal val="visible"/>
                                      </p:to>
                                    </p:set>
                                  </p:childTnLst>
                                </p:cTn>
                              </p:par>
                            </p:childTnLst>
                          </p:cTn>
                        </p:par>
                        <p:par>
                          <p:cTn id="52" fill="hold">
                            <p:stCondLst>
                              <p:cond delay="7500"/>
                            </p:stCondLst>
                            <p:childTnLst>
                              <p:par>
                                <p:cTn id="53" presetID="1" presetClass="entr" presetSubtype="0" fill="hold" nodeType="afterEffect">
                                  <p:stCondLst>
                                    <p:cond delay="500"/>
                                  </p:stCondLst>
                                  <p:childTnLst>
                                    <p:set>
                                      <p:cBhvr>
                                        <p:cTn id="54" dur="1" fill="hold">
                                          <p:stCondLst>
                                            <p:cond delay="0"/>
                                          </p:stCondLst>
                                        </p:cTn>
                                        <p:tgtEl>
                                          <p:spTgt spid="12"/>
                                        </p:tgtEl>
                                        <p:attrNameLst>
                                          <p:attrName>style.visibility</p:attrName>
                                        </p:attrNameLst>
                                      </p:cBhvr>
                                      <p:to>
                                        <p:strVal val="visible"/>
                                      </p:to>
                                    </p:set>
                                  </p:childTnLst>
                                </p:cTn>
                              </p:par>
                            </p:childTnLst>
                          </p:cTn>
                        </p:par>
                        <p:par>
                          <p:cTn id="55" fill="hold">
                            <p:stCondLst>
                              <p:cond delay="8000"/>
                            </p:stCondLst>
                            <p:childTnLst>
                              <p:par>
                                <p:cTn id="56" presetID="1" presetClass="entr" presetSubtype="0" fill="hold" nodeType="afterEffect">
                                  <p:stCondLst>
                                    <p:cond delay="500"/>
                                  </p:stCondLst>
                                  <p:childTnLst>
                                    <p:set>
                                      <p:cBhvr>
                                        <p:cTn id="57" dur="1" fill="hold">
                                          <p:stCondLst>
                                            <p:cond delay="0"/>
                                          </p:stCondLst>
                                        </p:cTn>
                                        <p:tgtEl>
                                          <p:spTgt spid="2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62"/>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50"/>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nodeType="afterEffect">
                                  <p:stCondLst>
                                    <p:cond delay="500"/>
                                  </p:stCondLst>
                                  <p:childTnLst>
                                    <p:set>
                                      <p:cBhvr>
                                        <p:cTn id="68" dur="1" fill="hold">
                                          <p:stCondLst>
                                            <p:cond delay="0"/>
                                          </p:stCondLst>
                                        </p:cTn>
                                        <p:tgtEl>
                                          <p:spTgt spid="13"/>
                                        </p:tgtEl>
                                        <p:attrNameLst>
                                          <p:attrName>style.visibility</p:attrName>
                                        </p:attrNameLst>
                                      </p:cBhvr>
                                      <p:to>
                                        <p:strVal val="visible"/>
                                      </p:to>
                                    </p:set>
                                  </p:childTnLst>
                                </p:cTn>
                              </p:par>
                            </p:childTnLst>
                          </p:cTn>
                        </p:par>
                        <p:par>
                          <p:cTn id="69" fill="hold">
                            <p:stCondLst>
                              <p:cond delay="500"/>
                            </p:stCondLst>
                            <p:childTnLst>
                              <p:par>
                                <p:cTn id="70" presetID="1" presetClass="entr" presetSubtype="0" fill="hold" nodeType="afterEffect">
                                  <p:stCondLst>
                                    <p:cond delay="500"/>
                                  </p:stCondLst>
                                  <p:childTnLst>
                                    <p:set>
                                      <p:cBhvr>
                                        <p:cTn id="71" dur="1" fill="hold">
                                          <p:stCondLst>
                                            <p:cond delay="0"/>
                                          </p:stCondLst>
                                        </p:cTn>
                                        <p:tgtEl>
                                          <p:spTgt spid="2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63"/>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51"/>
                                        </p:tgtEl>
                                        <p:attrNameLst>
                                          <p:attrName>style.visibility</p:attrName>
                                        </p:attrNameLst>
                                      </p:cBhvr>
                                      <p:to>
                                        <p:strVal val="visible"/>
                                      </p:to>
                                    </p:set>
                                  </p:childTnLst>
                                </p:cTn>
                              </p:par>
                            </p:childTnLst>
                          </p:cTn>
                        </p:par>
                        <p:par>
                          <p:cTn id="80" fill="hold">
                            <p:stCondLst>
                              <p:cond delay="0"/>
                            </p:stCondLst>
                            <p:childTnLst>
                              <p:par>
                                <p:cTn id="81" presetID="1" presetClass="entr" presetSubtype="0" fill="hold" nodeType="afterEffect">
                                  <p:stCondLst>
                                    <p:cond delay="500"/>
                                  </p:stCondLst>
                                  <p:childTnLst>
                                    <p:set>
                                      <p:cBhvr>
                                        <p:cTn id="82" dur="1" fill="hold">
                                          <p:stCondLst>
                                            <p:cond delay="0"/>
                                          </p:stCondLst>
                                        </p:cTn>
                                        <p:tgtEl>
                                          <p:spTgt spid="14"/>
                                        </p:tgtEl>
                                        <p:attrNameLst>
                                          <p:attrName>style.visibility</p:attrName>
                                        </p:attrNameLst>
                                      </p:cBhvr>
                                      <p:to>
                                        <p:strVal val="visible"/>
                                      </p:to>
                                    </p:set>
                                  </p:childTnLst>
                                </p:cTn>
                              </p:par>
                            </p:childTnLst>
                          </p:cTn>
                        </p:par>
                        <p:par>
                          <p:cTn id="83" fill="hold">
                            <p:stCondLst>
                              <p:cond delay="500"/>
                            </p:stCondLst>
                            <p:childTnLst>
                              <p:par>
                                <p:cTn id="84" presetID="1" presetClass="entr" presetSubtype="0" fill="hold" nodeType="afterEffect">
                                  <p:stCondLst>
                                    <p:cond delay="500"/>
                                  </p:stCondLst>
                                  <p:childTnLst>
                                    <p:set>
                                      <p:cBhvr>
                                        <p:cTn id="85" dur="1" fill="hold">
                                          <p:stCondLst>
                                            <p:cond delay="0"/>
                                          </p:stCondLst>
                                        </p:cTn>
                                        <p:tgtEl>
                                          <p:spTgt spid="33"/>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64"/>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22141" y="55815"/>
            <a:ext cx="4099718" cy="1471083"/>
          </a:xfrm>
        </p:spPr>
        <p:txBody>
          <a:bodyPr anchor="ctr"/>
          <a:lstStyle/>
          <a:p>
            <a:pPr algn="ctr"/>
            <a:r>
              <a:rPr lang="en-US" sz="4000" dirty="0"/>
              <a:t>Agenda</a:t>
            </a:r>
          </a:p>
        </p:txBody>
      </p:sp>
      <p:sp>
        <p:nvSpPr>
          <p:cNvPr id="5" name="Subtitle 4"/>
          <p:cNvSpPr>
            <a:spLocks noGrp="1"/>
          </p:cNvSpPr>
          <p:nvPr>
            <p:ph type="subTitle" idx="1"/>
          </p:nvPr>
        </p:nvSpPr>
        <p:spPr>
          <a:xfrm>
            <a:off x="887896" y="1146230"/>
            <a:ext cx="7368208" cy="4138360"/>
          </a:xfrm>
        </p:spPr>
        <p:txBody>
          <a:bodyPr/>
          <a:lstStyle/>
          <a:p>
            <a:pPr marL="285750" indent="-285750">
              <a:lnSpc>
                <a:spcPct val="100000"/>
              </a:lnSpc>
              <a:spcAft>
                <a:spcPts val="600"/>
              </a:spcAft>
              <a:buClr>
                <a:schemeClr val="bg1"/>
              </a:buClr>
              <a:buFont typeface="Wingdings" panose="05000000000000000000" pitchFamily="2" charset="2"/>
              <a:buChar char="Ø"/>
            </a:pPr>
            <a:r>
              <a:rPr lang="en-US" sz="2000" dirty="0"/>
              <a:t>Introductions</a:t>
            </a:r>
          </a:p>
          <a:p>
            <a:pPr marL="285750" indent="-285750">
              <a:lnSpc>
                <a:spcPct val="100000"/>
              </a:lnSpc>
              <a:spcAft>
                <a:spcPts val="600"/>
              </a:spcAft>
              <a:buClr>
                <a:schemeClr val="bg1"/>
              </a:buClr>
              <a:buFont typeface="Wingdings" panose="05000000000000000000" pitchFamily="2" charset="2"/>
              <a:buChar char="Ø"/>
            </a:pPr>
            <a:r>
              <a:rPr lang="en-US" sz="2000" dirty="0"/>
              <a:t>Purpose</a:t>
            </a:r>
          </a:p>
          <a:p>
            <a:pPr marL="285750" indent="-285750">
              <a:lnSpc>
                <a:spcPct val="100000"/>
              </a:lnSpc>
              <a:spcAft>
                <a:spcPts val="600"/>
              </a:spcAft>
              <a:buClr>
                <a:schemeClr val="bg1"/>
              </a:buClr>
              <a:buFont typeface="Wingdings" panose="05000000000000000000" pitchFamily="2" charset="2"/>
              <a:buChar char="Ø"/>
            </a:pPr>
            <a:r>
              <a:rPr lang="en-US" sz="2000" dirty="0"/>
              <a:t>What is a multifaceted approach to </a:t>
            </a:r>
            <a:r>
              <a:rPr lang="en-US" sz="2000" dirty="0" err="1"/>
              <a:t>cqv</a:t>
            </a:r>
            <a:r>
              <a:rPr lang="en-US" sz="2000" dirty="0"/>
              <a:t>, calibration and maintenance? </a:t>
            </a:r>
          </a:p>
          <a:p>
            <a:pPr marL="285750" indent="-285750">
              <a:lnSpc>
                <a:spcPct val="100000"/>
              </a:lnSpc>
              <a:spcAft>
                <a:spcPts val="600"/>
              </a:spcAft>
              <a:buClr>
                <a:schemeClr val="bg1"/>
              </a:buClr>
              <a:buFont typeface="Wingdings" panose="05000000000000000000" pitchFamily="2" charset="2"/>
              <a:buChar char="Ø"/>
            </a:pPr>
            <a:r>
              <a:rPr lang="en-US" sz="2000" dirty="0"/>
              <a:t>Typical Asset lifecycle</a:t>
            </a:r>
          </a:p>
          <a:p>
            <a:pPr marL="285750" indent="-285750">
              <a:lnSpc>
                <a:spcPct val="100000"/>
              </a:lnSpc>
              <a:spcAft>
                <a:spcPts val="600"/>
              </a:spcAft>
              <a:buClr>
                <a:schemeClr val="bg1"/>
              </a:buClr>
              <a:buFont typeface="Wingdings" panose="05000000000000000000" pitchFamily="2" charset="2"/>
              <a:buChar char="Ø"/>
            </a:pPr>
            <a:r>
              <a:rPr lang="en-US" sz="2000" dirty="0"/>
              <a:t>engineering data strategy and Central data group</a:t>
            </a:r>
          </a:p>
          <a:p>
            <a:pPr marL="285750" indent="-285750">
              <a:lnSpc>
                <a:spcPct val="100000"/>
              </a:lnSpc>
              <a:spcAft>
                <a:spcPts val="600"/>
              </a:spcAft>
              <a:buClr>
                <a:schemeClr val="bg1"/>
              </a:buClr>
              <a:buFont typeface="Wingdings" panose="05000000000000000000" pitchFamily="2" charset="2"/>
              <a:buChar char="Ø"/>
            </a:pPr>
            <a:r>
              <a:rPr lang="en-US" sz="2000" dirty="0"/>
              <a:t>Case Studies using a Multifaceted approach to CQV, Calibration and maintenance support</a:t>
            </a:r>
          </a:p>
          <a:p>
            <a:pPr marL="285750" indent="-285750">
              <a:lnSpc>
                <a:spcPct val="100000"/>
              </a:lnSpc>
              <a:spcAft>
                <a:spcPts val="600"/>
              </a:spcAft>
              <a:buClr>
                <a:schemeClr val="bg1"/>
              </a:buClr>
              <a:buFont typeface="Wingdings" panose="05000000000000000000" pitchFamily="2" charset="2"/>
              <a:buChar char="Ø"/>
            </a:pPr>
            <a:r>
              <a:rPr lang="en-US" sz="2000" dirty="0"/>
              <a:t>Conclusion</a:t>
            </a:r>
          </a:p>
          <a:p>
            <a:pPr marL="285750" indent="-285750">
              <a:buClr>
                <a:schemeClr val="bg1"/>
              </a:buClr>
              <a:buFont typeface="Wingdings" panose="05000000000000000000" pitchFamily="2" charset="2"/>
              <a:buChar char="Ø"/>
            </a:pPr>
            <a:endParaRPr lang="en-US" dirty="0"/>
          </a:p>
          <a:p>
            <a:pPr marL="285750" indent="-285750">
              <a:buClr>
                <a:schemeClr val="bg1"/>
              </a:buClr>
              <a:buFont typeface="Wingdings" panose="05000000000000000000" pitchFamily="2" charset="2"/>
              <a:buChar char="Ø"/>
            </a:pPr>
            <a:endParaRPr lang="en-US" dirty="0"/>
          </a:p>
        </p:txBody>
      </p:sp>
    </p:spTree>
    <p:extLst>
      <p:ext uri="{BB962C8B-B14F-4D97-AF65-F5344CB8AC3E}">
        <p14:creationId xmlns:p14="http://schemas.microsoft.com/office/powerpoint/2010/main" val="2414558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9679" y="1878036"/>
            <a:ext cx="6895764" cy="1471083"/>
          </a:xfrm>
        </p:spPr>
        <p:txBody>
          <a:bodyPr/>
          <a:lstStyle/>
          <a:p>
            <a:r>
              <a:rPr lang="en-US" sz="3200" dirty="0"/>
              <a:t>Central data group</a:t>
            </a:r>
          </a:p>
        </p:txBody>
      </p:sp>
      <p:sp>
        <p:nvSpPr>
          <p:cNvPr id="5" name="Subtitle 4"/>
          <p:cNvSpPr>
            <a:spLocks noGrp="1"/>
          </p:cNvSpPr>
          <p:nvPr>
            <p:ph type="subTitle" idx="1"/>
          </p:nvPr>
        </p:nvSpPr>
        <p:spPr>
          <a:xfrm>
            <a:off x="379679" y="3429000"/>
            <a:ext cx="5875347" cy="1751542"/>
          </a:xfrm>
        </p:spPr>
        <p:txBody>
          <a:bodyPr/>
          <a:lstStyle/>
          <a:p>
            <a:r>
              <a:rPr lang="en-US" dirty="0" err="1"/>
              <a:t>Cmms</a:t>
            </a:r>
            <a:r>
              <a:rPr lang="en-US" dirty="0"/>
              <a:t> critical data </a:t>
            </a:r>
            <a:r>
              <a:rPr lang="en-US" dirty="0" err="1"/>
              <a:t>sme</a:t>
            </a:r>
            <a:r>
              <a:rPr lang="en-US" dirty="0"/>
              <a:t> with experience in all service provider scopes</a:t>
            </a:r>
          </a:p>
        </p:txBody>
      </p:sp>
    </p:spTree>
    <p:extLst>
      <p:ext uri="{BB962C8B-B14F-4D97-AF65-F5344CB8AC3E}">
        <p14:creationId xmlns:p14="http://schemas.microsoft.com/office/powerpoint/2010/main" val="918802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pPr algn="ctr"/>
            <a:r>
              <a:rPr lang="en-US" dirty="0"/>
              <a:t>Central Data Group</a:t>
            </a:r>
          </a:p>
        </p:txBody>
      </p:sp>
      <p:graphicFrame>
        <p:nvGraphicFramePr>
          <p:cNvPr id="29" name="Diagram 28">
            <a:extLst>
              <a:ext uri="{FF2B5EF4-FFF2-40B4-BE49-F238E27FC236}">
                <a16:creationId xmlns:a16="http://schemas.microsoft.com/office/drawing/2014/main" id="{2E46A9A2-EA53-4288-9635-854C8DEBBAA1}"/>
              </a:ext>
            </a:extLst>
          </p:cNvPr>
          <p:cNvGraphicFramePr/>
          <p:nvPr>
            <p:extLst>
              <p:ext uri="{D42A27DB-BD31-4B8C-83A1-F6EECF244321}">
                <p14:modId xmlns:p14="http://schemas.microsoft.com/office/powerpoint/2010/main" val="921088913"/>
              </p:ext>
            </p:extLst>
          </p:nvPr>
        </p:nvGraphicFramePr>
        <p:xfrm>
          <a:off x="102792" y="847725"/>
          <a:ext cx="8934449" cy="5162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DA5F8F4D-73A9-45EF-9C8E-DECCFAB66CDE}"/>
              </a:ext>
            </a:extLst>
          </p:cNvPr>
          <p:cNvSpPr/>
          <p:nvPr/>
        </p:nvSpPr>
        <p:spPr>
          <a:xfrm>
            <a:off x="102791" y="855268"/>
            <a:ext cx="8934449" cy="5314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1" name="Diagram 30">
            <a:extLst>
              <a:ext uri="{FF2B5EF4-FFF2-40B4-BE49-F238E27FC236}">
                <a16:creationId xmlns:a16="http://schemas.microsoft.com/office/drawing/2014/main" id="{ECD763E3-5F46-4FED-9C65-CE485D559548}"/>
              </a:ext>
            </a:extLst>
          </p:cNvPr>
          <p:cNvGraphicFramePr/>
          <p:nvPr>
            <p:extLst>
              <p:ext uri="{D42A27DB-BD31-4B8C-83A1-F6EECF244321}">
                <p14:modId xmlns:p14="http://schemas.microsoft.com/office/powerpoint/2010/main" val="3535321052"/>
              </p:ext>
            </p:extLst>
          </p:nvPr>
        </p:nvGraphicFramePr>
        <p:xfrm>
          <a:off x="-333071" y="1631405"/>
          <a:ext cx="9823412" cy="63802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21" name="Straight Connector 20">
            <a:extLst>
              <a:ext uri="{FF2B5EF4-FFF2-40B4-BE49-F238E27FC236}">
                <a16:creationId xmlns:a16="http://schemas.microsoft.com/office/drawing/2014/main" id="{1E8D13FB-E328-402C-96A7-E66B045A67AF}"/>
              </a:ext>
            </a:extLst>
          </p:cNvPr>
          <p:cNvCxnSpPr>
            <a:cxnSpLocks/>
            <a:endCxn id="35" idx="4"/>
          </p:cNvCxnSpPr>
          <p:nvPr/>
        </p:nvCxnSpPr>
        <p:spPr>
          <a:xfrm flipV="1">
            <a:off x="4570016" y="3384580"/>
            <a:ext cx="0" cy="1132790"/>
          </a:xfrm>
          <a:prstGeom prst="line">
            <a:avLst/>
          </a:prstGeom>
        </p:spPr>
        <p:style>
          <a:lnRef idx="3">
            <a:schemeClr val="accent2"/>
          </a:lnRef>
          <a:fillRef idx="0">
            <a:schemeClr val="accent2"/>
          </a:fillRef>
          <a:effectRef idx="2">
            <a:schemeClr val="accent2"/>
          </a:effectRef>
          <a:fontRef idx="minor">
            <a:schemeClr val="tx1"/>
          </a:fontRef>
        </p:style>
      </p:cxnSp>
      <p:grpSp>
        <p:nvGrpSpPr>
          <p:cNvPr id="34" name="Group 33">
            <a:extLst>
              <a:ext uri="{FF2B5EF4-FFF2-40B4-BE49-F238E27FC236}">
                <a16:creationId xmlns:a16="http://schemas.microsoft.com/office/drawing/2014/main" id="{25870117-74CC-4042-ADED-1E55BCCAF647}"/>
              </a:ext>
            </a:extLst>
          </p:cNvPr>
          <p:cNvGrpSpPr/>
          <p:nvPr/>
        </p:nvGrpSpPr>
        <p:grpSpPr>
          <a:xfrm>
            <a:off x="3669303" y="1641871"/>
            <a:ext cx="1801426" cy="1742709"/>
            <a:chOff x="3749474" y="1851530"/>
            <a:chExt cx="1421893" cy="1421893"/>
          </a:xfrm>
          <a:solidFill>
            <a:srgbClr val="037FBD"/>
          </a:solidFill>
          <a:scene3d>
            <a:camera prst="orthographicFront"/>
            <a:lightRig rig="flat" dir="t"/>
          </a:scene3d>
        </p:grpSpPr>
        <p:sp>
          <p:nvSpPr>
            <p:cNvPr id="35" name="Oval 34">
              <a:extLst>
                <a:ext uri="{FF2B5EF4-FFF2-40B4-BE49-F238E27FC236}">
                  <a16:creationId xmlns:a16="http://schemas.microsoft.com/office/drawing/2014/main" id="{809F062A-9A71-401C-9EF5-896F5DE5188C}"/>
                </a:ext>
              </a:extLst>
            </p:cNvPr>
            <p:cNvSpPr/>
            <p:nvPr/>
          </p:nvSpPr>
          <p:spPr>
            <a:xfrm>
              <a:off x="3749474" y="1851530"/>
              <a:ext cx="1421893" cy="1421893"/>
            </a:xfrm>
            <a:prstGeom prst="ellipse">
              <a:avLst/>
            </a:prstGeom>
            <a:grp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7" name="Oval 4">
              <a:extLst>
                <a:ext uri="{FF2B5EF4-FFF2-40B4-BE49-F238E27FC236}">
                  <a16:creationId xmlns:a16="http://schemas.microsoft.com/office/drawing/2014/main" id="{B2EADA5B-D328-46EE-95CB-F3A212BFB72B}"/>
                </a:ext>
              </a:extLst>
            </p:cNvPr>
            <p:cNvSpPr txBox="1"/>
            <p:nvPr/>
          </p:nvSpPr>
          <p:spPr>
            <a:xfrm>
              <a:off x="3964508" y="2078559"/>
              <a:ext cx="1005431" cy="1005431"/>
            </a:xfrm>
            <a:prstGeom prst="rect">
              <a:avLst/>
            </a:prstGeom>
            <a:noFill/>
            <a:ln>
              <a:noFill/>
            </a:ln>
            <a:sp3d>
              <a:bevelT/>
            </a:sp3d>
          </p:spPr>
          <p:style>
            <a:lnRef idx="0">
              <a:scrgbClr r="0" g="0" b="0"/>
            </a:lnRef>
            <a:fillRef idx="0">
              <a:scrgbClr r="0" g="0" b="0"/>
            </a:fillRef>
            <a:effectRef idx="0">
              <a:scrgbClr r="0" g="0" b="0"/>
            </a:effectRef>
            <a:fontRef idx="minor">
              <a:schemeClr val="lt1"/>
            </a:fontRef>
          </p:style>
          <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b="1" kern="1200" dirty="0"/>
                <a:t>Client</a:t>
              </a:r>
            </a:p>
          </p:txBody>
        </p:sp>
      </p:grpSp>
    </p:spTree>
    <p:extLst>
      <p:ext uri="{BB962C8B-B14F-4D97-AF65-F5344CB8AC3E}">
        <p14:creationId xmlns:p14="http://schemas.microsoft.com/office/powerpoint/2010/main" val="418978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2" presetClass="entr" presetSubtype="4"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1"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9679" y="1878036"/>
            <a:ext cx="6895764" cy="1471083"/>
          </a:xfrm>
        </p:spPr>
        <p:txBody>
          <a:bodyPr/>
          <a:lstStyle/>
          <a:p>
            <a:r>
              <a:rPr lang="en-US" sz="3200" dirty="0"/>
              <a:t>Data group effectiveness</a:t>
            </a:r>
          </a:p>
        </p:txBody>
      </p:sp>
      <p:sp>
        <p:nvSpPr>
          <p:cNvPr id="5" name="Subtitle 4"/>
          <p:cNvSpPr>
            <a:spLocks noGrp="1"/>
          </p:cNvSpPr>
          <p:nvPr>
            <p:ph type="subTitle" idx="1"/>
          </p:nvPr>
        </p:nvSpPr>
        <p:spPr>
          <a:xfrm>
            <a:off x="379679" y="3429000"/>
            <a:ext cx="5875347" cy="1751542"/>
          </a:xfrm>
        </p:spPr>
        <p:txBody>
          <a:bodyPr/>
          <a:lstStyle/>
          <a:p>
            <a:r>
              <a:rPr lang="en-US" dirty="0"/>
              <a:t>Benefits of having a </a:t>
            </a:r>
            <a:r>
              <a:rPr lang="en-US" dirty="0" err="1"/>
              <a:t>cmms</a:t>
            </a:r>
            <a:r>
              <a:rPr lang="en-US" dirty="0"/>
              <a:t> critical data </a:t>
            </a:r>
            <a:r>
              <a:rPr lang="en-US" dirty="0" err="1"/>
              <a:t>sme</a:t>
            </a:r>
            <a:r>
              <a:rPr lang="en-US" dirty="0"/>
              <a:t> coordinate between service providers</a:t>
            </a:r>
          </a:p>
        </p:txBody>
      </p:sp>
    </p:spTree>
    <p:extLst>
      <p:ext uri="{BB962C8B-B14F-4D97-AF65-F5344CB8AC3E}">
        <p14:creationId xmlns:p14="http://schemas.microsoft.com/office/powerpoint/2010/main" val="687840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79679" y="1444487"/>
            <a:ext cx="8380677" cy="4650190"/>
          </a:xfrm>
        </p:spPr>
        <p:txBody>
          <a:bodyPr/>
          <a:lstStyle/>
          <a:p>
            <a:pPr marL="285750" indent="-285750">
              <a:buFont typeface="Wingdings" panose="05000000000000000000" pitchFamily="2" charset="2"/>
              <a:buChar char="Ø"/>
            </a:pPr>
            <a:r>
              <a:rPr lang="en-US" sz="2000" dirty="0"/>
              <a:t>Positive Results</a:t>
            </a:r>
          </a:p>
          <a:p>
            <a:pPr marL="713366" lvl="3" indent="-285750">
              <a:buFont typeface="Wingdings" panose="05000000000000000000" pitchFamily="2" charset="2"/>
              <a:buChar char="Ø"/>
            </a:pPr>
            <a:r>
              <a:rPr lang="en-US" sz="1800" dirty="0"/>
              <a:t>Reduced schedule creep</a:t>
            </a:r>
          </a:p>
          <a:p>
            <a:pPr marL="713366" lvl="3" indent="-285750">
              <a:buFont typeface="Wingdings" panose="05000000000000000000" pitchFamily="2" charset="2"/>
              <a:buChar char="Ø"/>
            </a:pPr>
            <a:r>
              <a:rPr lang="en-US" sz="1800" dirty="0"/>
              <a:t>Reduced stress levels among service providers and client</a:t>
            </a:r>
          </a:p>
          <a:p>
            <a:pPr marL="713366" lvl="3" indent="-285750">
              <a:buFont typeface="Wingdings" panose="05000000000000000000" pitchFamily="2" charset="2"/>
              <a:buChar char="Ø"/>
            </a:pPr>
            <a:r>
              <a:rPr lang="en-US" sz="1800" dirty="0"/>
              <a:t>Faster asset induction and program set up</a:t>
            </a:r>
          </a:p>
          <a:p>
            <a:pPr marL="713366" lvl="3" indent="-285750">
              <a:buFont typeface="Wingdings" panose="05000000000000000000" pitchFamily="2" charset="2"/>
              <a:buChar char="Ø"/>
            </a:pPr>
            <a:r>
              <a:rPr lang="en-US" sz="1800" dirty="0"/>
              <a:t>Minimizes re-work from changes/delays</a:t>
            </a:r>
          </a:p>
          <a:p>
            <a:pPr marL="713366" lvl="3" indent="-285750">
              <a:buFont typeface="Wingdings" panose="05000000000000000000" pitchFamily="2" charset="2"/>
              <a:buChar char="Ø"/>
            </a:pPr>
            <a:r>
              <a:rPr lang="en-US" sz="1800" dirty="0"/>
              <a:t>Reduced risk of inaccurate data during audit</a:t>
            </a:r>
          </a:p>
          <a:p>
            <a:pPr marL="713366" lvl="3" indent="-285750">
              <a:buFont typeface="Wingdings" panose="05000000000000000000" pitchFamily="2" charset="2"/>
              <a:buChar char="Ø"/>
            </a:pPr>
            <a:r>
              <a:rPr lang="en-US" sz="1800" dirty="0"/>
              <a:t>Reduced discrepancies/deviations found</a:t>
            </a:r>
          </a:p>
          <a:p>
            <a:pPr marL="713366" lvl="3" indent="-285750">
              <a:buFont typeface="Wingdings" panose="05000000000000000000" pitchFamily="2" charset="2"/>
              <a:buChar char="Ø"/>
            </a:pPr>
            <a:r>
              <a:rPr lang="en-US" sz="1800" dirty="0"/>
              <a:t>Faster responses to discrepancies/deviations found</a:t>
            </a:r>
          </a:p>
          <a:p>
            <a:pPr marL="713366" lvl="3" indent="-285750">
              <a:buFont typeface="Wingdings" panose="05000000000000000000" pitchFamily="2" charset="2"/>
              <a:buChar char="Ø"/>
            </a:pPr>
            <a:endParaRPr lang="en-US" sz="1600" dirty="0"/>
          </a:p>
          <a:p>
            <a:pPr marL="713366" lvl="3" indent="-285750">
              <a:buFont typeface="Wingdings" panose="05000000000000000000" pitchFamily="2" charset="2"/>
              <a:buChar char="Ø"/>
            </a:pPr>
            <a:endParaRPr lang="en-US" sz="1600" dirty="0"/>
          </a:p>
        </p:txBody>
      </p:sp>
      <p:sp>
        <p:nvSpPr>
          <p:cNvPr id="5" name="Text Placeholder 4"/>
          <p:cNvSpPr>
            <a:spLocks noGrp="1"/>
          </p:cNvSpPr>
          <p:nvPr>
            <p:ph type="body" sz="quarter" idx="13"/>
          </p:nvPr>
        </p:nvSpPr>
        <p:spPr/>
        <p:txBody>
          <a:bodyPr anchor="ctr"/>
          <a:lstStyle/>
          <a:p>
            <a:pPr algn="ctr"/>
            <a:r>
              <a:rPr lang="en-US" dirty="0"/>
              <a:t>Data Group Effectiveness</a:t>
            </a:r>
          </a:p>
        </p:txBody>
      </p:sp>
    </p:spTree>
    <p:extLst>
      <p:ext uri="{BB962C8B-B14F-4D97-AF65-F5344CB8AC3E}">
        <p14:creationId xmlns:p14="http://schemas.microsoft.com/office/powerpoint/2010/main" val="2993795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9679" y="1878036"/>
            <a:ext cx="6895764" cy="1471083"/>
          </a:xfrm>
        </p:spPr>
        <p:txBody>
          <a:bodyPr/>
          <a:lstStyle/>
          <a:p>
            <a:pPr>
              <a:lnSpc>
                <a:spcPct val="100000"/>
              </a:lnSpc>
            </a:pPr>
            <a:r>
              <a:rPr lang="en-US" sz="3200" dirty="0"/>
              <a:t>Case studies using a multifaceted approach to </a:t>
            </a:r>
            <a:r>
              <a:rPr lang="en-US" sz="3200" dirty="0" err="1"/>
              <a:t>cqv</a:t>
            </a:r>
            <a:r>
              <a:rPr lang="en-US" sz="3200" dirty="0"/>
              <a:t>, calibration &amp; maintenance: Capital Projects to Operations</a:t>
            </a:r>
          </a:p>
        </p:txBody>
      </p:sp>
      <p:sp>
        <p:nvSpPr>
          <p:cNvPr id="5" name="Subtitle 4"/>
          <p:cNvSpPr>
            <a:spLocks noGrp="1"/>
          </p:cNvSpPr>
          <p:nvPr>
            <p:ph type="subTitle" idx="1"/>
          </p:nvPr>
        </p:nvSpPr>
        <p:spPr>
          <a:xfrm>
            <a:off x="379679" y="3429000"/>
            <a:ext cx="5875347" cy="1751542"/>
          </a:xfrm>
        </p:spPr>
        <p:txBody>
          <a:bodyPr/>
          <a:lstStyle/>
          <a:p>
            <a:r>
              <a:rPr lang="en-US" dirty="0"/>
              <a:t>New Manufacturing facilities</a:t>
            </a:r>
          </a:p>
          <a:p>
            <a:r>
              <a:rPr lang="en-US" dirty="0"/>
              <a:t>Expansions</a:t>
            </a:r>
          </a:p>
          <a:p>
            <a:r>
              <a:rPr lang="en-US" dirty="0"/>
              <a:t>Site ownership transfers</a:t>
            </a:r>
          </a:p>
        </p:txBody>
      </p:sp>
    </p:spTree>
    <p:extLst>
      <p:ext uri="{BB962C8B-B14F-4D97-AF65-F5344CB8AC3E}">
        <p14:creationId xmlns:p14="http://schemas.microsoft.com/office/powerpoint/2010/main" val="1877946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79679" y="1444486"/>
            <a:ext cx="8380677" cy="5413513"/>
          </a:xfrm>
        </p:spPr>
        <p:txBody>
          <a:bodyPr/>
          <a:lstStyle/>
          <a:p>
            <a:pPr marL="285750" indent="-285750">
              <a:buFont typeface="Wingdings" panose="05000000000000000000" pitchFamily="2" charset="2"/>
              <a:buChar char="Ø"/>
            </a:pPr>
            <a:r>
              <a:rPr lang="en-US" sz="2000" dirty="0"/>
              <a:t>Challenges Faced</a:t>
            </a:r>
          </a:p>
          <a:p>
            <a:pPr marL="713366" lvl="3" indent="-285750">
              <a:buFont typeface="Wingdings" panose="05000000000000000000" pitchFamily="2" charset="2"/>
              <a:buChar char="Ø"/>
            </a:pPr>
            <a:r>
              <a:rPr lang="en-US" sz="1800" dirty="0"/>
              <a:t>Meetings, Many and Often</a:t>
            </a:r>
          </a:p>
          <a:p>
            <a:pPr marL="713366" lvl="3" indent="-285750">
              <a:buFont typeface="Wingdings" panose="05000000000000000000" pitchFamily="2" charset="2"/>
              <a:buChar char="Ø"/>
            </a:pPr>
            <a:r>
              <a:rPr lang="en-US" sz="1800" dirty="0"/>
              <a:t>Employee deficit, client is still hiring to ramp up</a:t>
            </a:r>
          </a:p>
          <a:p>
            <a:pPr marL="713366" lvl="3" indent="-285750">
              <a:buFont typeface="Wingdings" panose="05000000000000000000" pitchFamily="2" charset="2"/>
              <a:buChar char="Ø"/>
            </a:pPr>
            <a:r>
              <a:rPr lang="en-US" sz="1800" dirty="0"/>
              <a:t>Aggressive schedule, a lot of assets coming quickly</a:t>
            </a:r>
          </a:p>
          <a:p>
            <a:pPr marL="713366" lvl="3" indent="-285750">
              <a:buFont typeface="Wingdings" panose="05000000000000000000" pitchFamily="2" charset="2"/>
              <a:buChar char="Ø"/>
            </a:pPr>
            <a:r>
              <a:rPr lang="en-US" sz="1800" dirty="0"/>
              <a:t>New Programs to be developed</a:t>
            </a:r>
          </a:p>
          <a:p>
            <a:pPr marL="713366" lvl="3" indent="-285750">
              <a:buFont typeface="Wingdings" panose="05000000000000000000" pitchFamily="2" charset="2"/>
              <a:buChar char="Ø"/>
            </a:pPr>
            <a:r>
              <a:rPr lang="en-US" sz="1800" dirty="0"/>
              <a:t>Storage and Space concerns</a:t>
            </a:r>
          </a:p>
          <a:p>
            <a:pPr marL="713366" lvl="3" indent="-285750">
              <a:buFont typeface="Wingdings" panose="05000000000000000000" pitchFamily="2" charset="2"/>
              <a:buChar char="Ø"/>
            </a:pPr>
            <a:endParaRPr lang="en-US" sz="1800" dirty="0"/>
          </a:p>
          <a:p>
            <a:pPr marL="285750" indent="-285750">
              <a:buFont typeface="Wingdings" panose="05000000000000000000" pitchFamily="2" charset="2"/>
              <a:buChar char="Ø"/>
            </a:pPr>
            <a:r>
              <a:rPr lang="en-US" sz="2000" dirty="0"/>
              <a:t>Services Needed</a:t>
            </a:r>
          </a:p>
          <a:p>
            <a:pPr marL="713366" lvl="3" indent="-285750">
              <a:buFont typeface="Wingdings" panose="05000000000000000000" pitchFamily="2" charset="2"/>
              <a:buChar char="Ø"/>
            </a:pPr>
            <a:r>
              <a:rPr lang="en-US" sz="1800" dirty="0"/>
              <a:t>Commissioning/Qualification/Validation</a:t>
            </a:r>
          </a:p>
          <a:p>
            <a:pPr marL="713366" lvl="3" indent="-285750">
              <a:buFont typeface="Wingdings" panose="05000000000000000000" pitchFamily="2" charset="2"/>
              <a:buChar char="Ø"/>
            </a:pPr>
            <a:r>
              <a:rPr lang="en-US" sz="1800" dirty="0"/>
              <a:t>CMMS Data Loads</a:t>
            </a:r>
          </a:p>
          <a:p>
            <a:pPr marL="713366" lvl="3" indent="-285750">
              <a:buFont typeface="Wingdings" panose="05000000000000000000" pitchFamily="2" charset="2"/>
              <a:buChar char="Ø"/>
            </a:pPr>
            <a:r>
              <a:rPr lang="en-US" sz="1800" dirty="0"/>
              <a:t>Asset Management, Calibration, Maintenance Program Development</a:t>
            </a:r>
          </a:p>
          <a:p>
            <a:pPr marL="713366" lvl="3" indent="-285750">
              <a:buFont typeface="Wingdings" panose="05000000000000000000" pitchFamily="2" charset="2"/>
              <a:buChar char="Ø"/>
            </a:pPr>
            <a:r>
              <a:rPr lang="en-US" sz="1800" dirty="0"/>
              <a:t>Initial and Scheduled Calibrations</a:t>
            </a:r>
          </a:p>
          <a:p>
            <a:pPr marL="713366" lvl="3" indent="-285750">
              <a:buFont typeface="Wingdings" panose="05000000000000000000" pitchFamily="2" charset="2"/>
              <a:buChar char="Ø"/>
            </a:pPr>
            <a:r>
              <a:rPr lang="en-US" sz="1800" dirty="0"/>
              <a:t>PM Task Lists and Execution</a:t>
            </a:r>
          </a:p>
          <a:p>
            <a:pPr marL="713366" lvl="3" indent="-285750">
              <a:buFont typeface="Wingdings" panose="05000000000000000000" pitchFamily="2" charset="2"/>
              <a:buChar char="Ø"/>
            </a:pPr>
            <a:r>
              <a:rPr lang="en-US" sz="1800" dirty="0"/>
              <a:t>Spare Parts Assessment, Setup, Acquisition and Storage</a:t>
            </a:r>
          </a:p>
        </p:txBody>
      </p:sp>
      <p:sp>
        <p:nvSpPr>
          <p:cNvPr id="5" name="Text Placeholder 4"/>
          <p:cNvSpPr>
            <a:spLocks noGrp="1"/>
          </p:cNvSpPr>
          <p:nvPr>
            <p:ph type="body" sz="quarter" idx="13"/>
          </p:nvPr>
        </p:nvSpPr>
        <p:spPr/>
        <p:txBody>
          <a:bodyPr anchor="ctr"/>
          <a:lstStyle/>
          <a:p>
            <a:pPr algn="ctr"/>
            <a:r>
              <a:rPr lang="en-US" dirty="0"/>
              <a:t>New Facilities, Expansions, Site Transfers</a:t>
            </a:r>
          </a:p>
        </p:txBody>
      </p:sp>
    </p:spTree>
    <p:extLst>
      <p:ext uri="{BB962C8B-B14F-4D97-AF65-F5344CB8AC3E}">
        <p14:creationId xmlns:p14="http://schemas.microsoft.com/office/powerpoint/2010/main" val="422016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500"/>
                                        <p:tgtEl>
                                          <p:spTgt spid="4">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8" end="8"/>
                                            </p:txEl>
                                          </p:spTgt>
                                        </p:tgtEl>
                                        <p:attrNameLst>
                                          <p:attrName>style.visibility</p:attrName>
                                        </p:attrNameLst>
                                      </p:cBhvr>
                                      <p:to>
                                        <p:strVal val="visible"/>
                                      </p:to>
                                    </p:set>
                                    <p:animEffect transition="in" filter="fade">
                                      <p:cBhvr>
                                        <p:cTn id="10" dur="500"/>
                                        <p:tgtEl>
                                          <p:spTgt spid="4">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9" end="9"/>
                                            </p:txEl>
                                          </p:spTgt>
                                        </p:tgtEl>
                                        <p:attrNameLst>
                                          <p:attrName>style.visibility</p:attrName>
                                        </p:attrNameLst>
                                      </p:cBhvr>
                                      <p:to>
                                        <p:strVal val="visible"/>
                                      </p:to>
                                    </p:set>
                                    <p:animEffect transition="in" filter="fade">
                                      <p:cBhvr>
                                        <p:cTn id="13" dur="500"/>
                                        <p:tgtEl>
                                          <p:spTgt spid="4">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10" end="10"/>
                                            </p:txEl>
                                          </p:spTgt>
                                        </p:tgtEl>
                                        <p:attrNameLst>
                                          <p:attrName>style.visibility</p:attrName>
                                        </p:attrNameLst>
                                      </p:cBhvr>
                                      <p:to>
                                        <p:strVal val="visible"/>
                                      </p:to>
                                    </p:set>
                                    <p:animEffect transition="in" filter="fade">
                                      <p:cBhvr>
                                        <p:cTn id="16" dur="500"/>
                                        <p:tgtEl>
                                          <p:spTgt spid="4">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11" end="11"/>
                                            </p:txEl>
                                          </p:spTgt>
                                        </p:tgtEl>
                                        <p:attrNameLst>
                                          <p:attrName>style.visibility</p:attrName>
                                        </p:attrNameLst>
                                      </p:cBhvr>
                                      <p:to>
                                        <p:strVal val="visible"/>
                                      </p:to>
                                    </p:set>
                                    <p:animEffect transition="in" filter="fade">
                                      <p:cBhvr>
                                        <p:cTn id="19" dur="500"/>
                                        <p:tgtEl>
                                          <p:spTgt spid="4">
                                            <p:txEl>
                                              <p:pRg st="11" end="1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12" end="12"/>
                                            </p:txEl>
                                          </p:spTgt>
                                        </p:tgtEl>
                                        <p:attrNameLst>
                                          <p:attrName>style.visibility</p:attrName>
                                        </p:attrNameLst>
                                      </p:cBhvr>
                                      <p:to>
                                        <p:strVal val="visible"/>
                                      </p:to>
                                    </p:set>
                                    <p:animEffect transition="in" filter="fade">
                                      <p:cBhvr>
                                        <p:cTn id="22" dur="500"/>
                                        <p:tgtEl>
                                          <p:spTgt spid="4">
                                            <p:txEl>
                                              <p:pRg st="12" end="1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13" end="13"/>
                                            </p:txEl>
                                          </p:spTgt>
                                        </p:tgtEl>
                                        <p:attrNameLst>
                                          <p:attrName>style.visibility</p:attrName>
                                        </p:attrNameLst>
                                      </p:cBhvr>
                                      <p:to>
                                        <p:strVal val="visible"/>
                                      </p:to>
                                    </p:set>
                                    <p:animEffect transition="in" filter="fade">
                                      <p:cBhvr>
                                        <p:cTn id="25"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9679" y="1878036"/>
            <a:ext cx="6895764" cy="1471083"/>
          </a:xfrm>
        </p:spPr>
        <p:txBody>
          <a:bodyPr/>
          <a:lstStyle/>
          <a:p>
            <a:pPr>
              <a:lnSpc>
                <a:spcPct val="100000"/>
              </a:lnSpc>
            </a:pPr>
            <a:r>
              <a:rPr lang="en-US" sz="3200" dirty="0"/>
              <a:t>Multifaceted approach to </a:t>
            </a:r>
            <a:r>
              <a:rPr lang="en-US" sz="3200" dirty="0" err="1"/>
              <a:t>cqv</a:t>
            </a:r>
            <a:r>
              <a:rPr lang="en-US" sz="3200" dirty="0"/>
              <a:t>, calibration and maintenance support</a:t>
            </a:r>
          </a:p>
        </p:txBody>
      </p:sp>
      <p:sp>
        <p:nvSpPr>
          <p:cNvPr id="5" name="Subtitle 4"/>
          <p:cNvSpPr>
            <a:spLocks noGrp="1"/>
          </p:cNvSpPr>
          <p:nvPr>
            <p:ph type="subTitle" idx="1"/>
          </p:nvPr>
        </p:nvSpPr>
        <p:spPr>
          <a:xfrm>
            <a:off x="379679" y="3429000"/>
            <a:ext cx="5875347" cy="1751542"/>
          </a:xfrm>
        </p:spPr>
        <p:txBody>
          <a:bodyPr/>
          <a:lstStyle/>
          <a:p>
            <a:r>
              <a:rPr lang="en-US" dirty="0"/>
              <a:t>Pros and cons</a:t>
            </a:r>
          </a:p>
        </p:txBody>
      </p:sp>
    </p:spTree>
    <p:extLst>
      <p:ext uri="{BB962C8B-B14F-4D97-AF65-F5344CB8AC3E}">
        <p14:creationId xmlns:p14="http://schemas.microsoft.com/office/powerpoint/2010/main" val="4134649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79679" y="1444487"/>
            <a:ext cx="8380677" cy="4650190"/>
          </a:xfrm>
        </p:spPr>
        <p:txBody>
          <a:bodyPr/>
          <a:lstStyle/>
          <a:p>
            <a:pPr marL="285750" indent="-285750">
              <a:buFont typeface="Wingdings" panose="05000000000000000000" pitchFamily="2" charset="2"/>
              <a:buChar char="Ø"/>
            </a:pPr>
            <a:r>
              <a:rPr lang="en-US" sz="2000" dirty="0"/>
              <a:t>Pros</a:t>
            </a:r>
          </a:p>
          <a:p>
            <a:pPr marL="713366" lvl="3" indent="-285750">
              <a:buFont typeface="Wingdings" panose="05000000000000000000" pitchFamily="2" charset="2"/>
              <a:buChar char="Ø"/>
            </a:pPr>
            <a:r>
              <a:rPr lang="en-US" sz="1800" dirty="0"/>
              <a:t>Calibrations performed one time, less rework and reflect operational state</a:t>
            </a:r>
          </a:p>
          <a:p>
            <a:pPr marL="713366" lvl="3" indent="-285750">
              <a:buFont typeface="Wingdings" panose="05000000000000000000" pitchFamily="2" charset="2"/>
              <a:buChar char="Ø"/>
            </a:pPr>
            <a:r>
              <a:rPr lang="en-US" sz="1800" dirty="0"/>
              <a:t>Assets were approved in CMMS and schedules were active prior to required due dates</a:t>
            </a:r>
          </a:p>
          <a:p>
            <a:pPr marL="713366" lvl="3" indent="-285750">
              <a:buFont typeface="Wingdings" panose="05000000000000000000" pitchFamily="2" charset="2"/>
              <a:buChar char="Ø"/>
            </a:pPr>
            <a:r>
              <a:rPr lang="en-US" sz="1800" dirty="0"/>
              <a:t>CQV delays waiting on asset approvals, calibrations or maintenance reports greatly reduced</a:t>
            </a:r>
          </a:p>
          <a:p>
            <a:pPr marL="713366" lvl="3" indent="-285750">
              <a:buFont typeface="Wingdings" panose="05000000000000000000" pitchFamily="2" charset="2"/>
              <a:buChar char="Ø"/>
            </a:pPr>
            <a:r>
              <a:rPr lang="en-US" sz="1800" dirty="0"/>
              <a:t>Few Initial </a:t>
            </a:r>
            <a:r>
              <a:rPr lang="en-US" sz="1800"/>
              <a:t>PMs were </a:t>
            </a:r>
            <a:r>
              <a:rPr lang="en-US" sz="1800" dirty="0"/>
              <a:t>delayed waiting for parts to arrive</a:t>
            </a:r>
          </a:p>
          <a:p>
            <a:pPr marL="713366" lvl="3" indent="-285750">
              <a:buFont typeface="Wingdings" panose="05000000000000000000" pitchFamily="2" charset="2"/>
              <a:buChar char="Ø"/>
            </a:pPr>
            <a:r>
              <a:rPr lang="en-US" sz="1800" dirty="0"/>
              <a:t>Parts storage reduced</a:t>
            </a:r>
          </a:p>
          <a:p>
            <a:endParaRPr lang="en-US" sz="2000" dirty="0"/>
          </a:p>
          <a:p>
            <a:pPr marL="285750" indent="-285750">
              <a:buFont typeface="Wingdings" panose="05000000000000000000" pitchFamily="2" charset="2"/>
              <a:buChar char="Ø"/>
            </a:pPr>
            <a:r>
              <a:rPr lang="en-US" sz="2000" dirty="0"/>
              <a:t>Cons</a:t>
            </a:r>
          </a:p>
          <a:p>
            <a:pPr marL="713366" lvl="3" indent="-285750">
              <a:buFont typeface="Wingdings" panose="05000000000000000000" pitchFamily="2" charset="2"/>
              <a:buChar char="Ø"/>
            </a:pPr>
            <a:r>
              <a:rPr lang="en-US" sz="1800" dirty="0"/>
              <a:t>Owner buy-in early on in capital projects phase to implement strategy</a:t>
            </a:r>
          </a:p>
          <a:p>
            <a:pPr marL="713366" lvl="3" indent="-285750">
              <a:buFont typeface="Wingdings" panose="05000000000000000000" pitchFamily="2" charset="2"/>
              <a:buChar char="Ø"/>
            </a:pPr>
            <a:r>
              <a:rPr lang="en-US" sz="1800" dirty="0"/>
              <a:t>Could be over-reliant on some service providers when project is completed</a:t>
            </a:r>
          </a:p>
        </p:txBody>
      </p:sp>
      <p:sp>
        <p:nvSpPr>
          <p:cNvPr id="5" name="Text Placeholder 4"/>
          <p:cNvSpPr>
            <a:spLocks noGrp="1"/>
          </p:cNvSpPr>
          <p:nvPr>
            <p:ph type="body" sz="quarter" idx="13"/>
          </p:nvPr>
        </p:nvSpPr>
        <p:spPr/>
        <p:txBody>
          <a:bodyPr anchor="ctr"/>
          <a:lstStyle/>
          <a:p>
            <a:pPr algn="ctr"/>
            <a:r>
              <a:rPr lang="en-US" dirty="0"/>
              <a:t>Multifaceted Service Approach</a:t>
            </a:r>
          </a:p>
        </p:txBody>
      </p:sp>
    </p:spTree>
    <p:extLst>
      <p:ext uri="{BB962C8B-B14F-4D97-AF65-F5344CB8AC3E}">
        <p14:creationId xmlns:p14="http://schemas.microsoft.com/office/powerpoint/2010/main" val="327194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500"/>
                                        <p:tgtEl>
                                          <p:spTgt spid="4">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8" end="8"/>
                                            </p:txEl>
                                          </p:spTgt>
                                        </p:tgtEl>
                                        <p:attrNameLst>
                                          <p:attrName>style.visibility</p:attrName>
                                        </p:attrNameLst>
                                      </p:cBhvr>
                                      <p:to>
                                        <p:strVal val="visible"/>
                                      </p:to>
                                    </p:set>
                                    <p:animEffect transition="in" filter="fade">
                                      <p:cBhvr>
                                        <p:cTn id="10" dur="500"/>
                                        <p:tgtEl>
                                          <p:spTgt spid="4">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9" end="9"/>
                                            </p:txEl>
                                          </p:spTgt>
                                        </p:tgtEl>
                                        <p:attrNameLst>
                                          <p:attrName>style.visibility</p:attrName>
                                        </p:attrNameLst>
                                      </p:cBhvr>
                                      <p:to>
                                        <p:strVal val="visible"/>
                                      </p:to>
                                    </p:set>
                                    <p:animEffect transition="in" filter="fade">
                                      <p:cBhvr>
                                        <p:cTn id="13"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24118" y="521676"/>
            <a:ext cx="6895764" cy="1471083"/>
          </a:xfrm>
        </p:spPr>
        <p:txBody>
          <a:bodyPr/>
          <a:lstStyle/>
          <a:p>
            <a:pPr algn="ctr">
              <a:lnSpc>
                <a:spcPct val="100000"/>
              </a:lnSpc>
            </a:pPr>
            <a:r>
              <a:rPr lang="en-US" sz="3200" dirty="0"/>
              <a:t>Conclusion</a:t>
            </a:r>
          </a:p>
        </p:txBody>
      </p:sp>
      <p:sp>
        <p:nvSpPr>
          <p:cNvPr id="5" name="Subtitle 4"/>
          <p:cNvSpPr>
            <a:spLocks noGrp="1"/>
          </p:cNvSpPr>
          <p:nvPr>
            <p:ph type="subTitle" idx="1"/>
          </p:nvPr>
        </p:nvSpPr>
        <p:spPr>
          <a:xfrm>
            <a:off x="509879" y="2651760"/>
            <a:ext cx="8124241" cy="2743200"/>
          </a:xfrm>
        </p:spPr>
        <p:txBody>
          <a:bodyPr/>
          <a:lstStyle/>
          <a:p>
            <a:pPr>
              <a:lnSpc>
                <a:spcPct val="100000"/>
              </a:lnSpc>
            </a:pPr>
            <a:r>
              <a:rPr lang="en-US" sz="2400" dirty="0"/>
              <a:t>A multifaceted approach to CQV, calibration and maintenance is one that includes not only the CQV, calibration and maintenance service providers, but also a central data group, engineering data strategy and An effective transition from capital projects into operational readiness.</a:t>
            </a:r>
          </a:p>
          <a:p>
            <a:pPr>
              <a:lnSpc>
                <a:spcPct val="100000"/>
              </a:lnSpc>
            </a:pPr>
            <a:endParaRPr lang="en-US" dirty="0"/>
          </a:p>
        </p:txBody>
      </p:sp>
    </p:spTree>
    <p:extLst>
      <p:ext uri="{BB962C8B-B14F-4D97-AF65-F5344CB8AC3E}">
        <p14:creationId xmlns:p14="http://schemas.microsoft.com/office/powerpoint/2010/main" val="1450347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9679" y="1878036"/>
            <a:ext cx="6895764" cy="1471083"/>
          </a:xfrm>
        </p:spPr>
        <p:txBody>
          <a:bodyPr/>
          <a:lstStyle/>
          <a:p>
            <a:pPr>
              <a:lnSpc>
                <a:spcPct val="100000"/>
              </a:lnSpc>
            </a:pPr>
            <a:r>
              <a:rPr lang="en-US" sz="3200" dirty="0"/>
              <a:t>Questions?</a:t>
            </a:r>
          </a:p>
        </p:txBody>
      </p:sp>
      <p:sp>
        <p:nvSpPr>
          <p:cNvPr id="5" name="Subtitle 4"/>
          <p:cNvSpPr>
            <a:spLocks noGrp="1"/>
          </p:cNvSpPr>
          <p:nvPr>
            <p:ph type="subTitle" idx="1"/>
          </p:nvPr>
        </p:nvSpPr>
        <p:spPr>
          <a:xfrm>
            <a:off x="379679" y="3429000"/>
            <a:ext cx="5875347" cy="1751542"/>
          </a:xfrm>
        </p:spPr>
        <p:txBody>
          <a:bodyPr/>
          <a:lstStyle/>
          <a:p>
            <a:endParaRPr lang="en-US" dirty="0"/>
          </a:p>
        </p:txBody>
      </p:sp>
    </p:spTree>
    <p:extLst>
      <p:ext uri="{BB962C8B-B14F-4D97-AF65-F5344CB8AC3E}">
        <p14:creationId xmlns:p14="http://schemas.microsoft.com/office/powerpoint/2010/main" val="2555698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200" dirty="0"/>
              <a:t>introductions</a:t>
            </a:r>
          </a:p>
        </p:txBody>
      </p:sp>
      <p:sp>
        <p:nvSpPr>
          <p:cNvPr id="5" name="Subtitle 4"/>
          <p:cNvSpPr>
            <a:spLocks noGrp="1"/>
          </p:cNvSpPr>
          <p:nvPr>
            <p:ph type="subTitle" idx="1"/>
          </p:nvPr>
        </p:nvSpPr>
        <p:spPr>
          <a:xfrm>
            <a:off x="379679" y="3429000"/>
            <a:ext cx="5875347" cy="1874520"/>
          </a:xfrm>
        </p:spPr>
        <p:txBody>
          <a:bodyPr/>
          <a:lstStyle/>
          <a:p>
            <a:r>
              <a:rPr lang="en-US" dirty="0"/>
              <a:t>Chad Merewether pe</a:t>
            </a:r>
          </a:p>
          <a:p>
            <a:r>
              <a:rPr lang="en-US" dirty="0"/>
              <a:t>Engineering manager of project services</a:t>
            </a:r>
          </a:p>
          <a:p>
            <a:r>
              <a:rPr lang="en-US" dirty="0" err="1"/>
              <a:t>Pci</a:t>
            </a:r>
            <a:endParaRPr lang="en-US" dirty="0"/>
          </a:p>
          <a:p>
            <a:endParaRPr lang="en-US" dirty="0"/>
          </a:p>
          <a:p>
            <a:r>
              <a:rPr lang="en-US" dirty="0"/>
              <a:t>Pablo Hernandez</a:t>
            </a:r>
          </a:p>
          <a:p>
            <a:r>
              <a:rPr lang="en-US" dirty="0"/>
              <a:t>Director, project management services</a:t>
            </a:r>
          </a:p>
          <a:p>
            <a:r>
              <a:rPr lang="en-US" dirty="0"/>
              <a:t>Peg contracting </a:t>
            </a:r>
            <a:r>
              <a:rPr lang="en-US" dirty="0" err="1"/>
              <a:t>inc</a:t>
            </a:r>
            <a:endParaRPr lang="en-US" dirty="0"/>
          </a:p>
          <a:p>
            <a:endParaRPr lang="en-US" dirty="0"/>
          </a:p>
        </p:txBody>
      </p:sp>
    </p:spTree>
    <p:extLst>
      <p:ext uri="{BB962C8B-B14F-4D97-AF65-F5344CB8AC3E}">
        <p14:creationId xmlns:p14="http://schemas.microsoft.com/office/powerpoint/2010/main" val="2863845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285750" indent="-285750">
              <a:buFont typeface="Wingdings" panose="05000000000000000000" pitchFamily="2" charset="2"/>
              <a:buChar char="Ø"/>
            </a:pPr>
            <a:r>
              <a:rPr lang="en-US" sz="2000" dirty="0"/>
              <a:t>Pharma/Biotech Representatives – Business and Engineering?</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Construction/General Contractors?</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Commissioning?</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Qualification/Validation?</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Calibrations/Maintenance/Inventory?</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CMMS Administrators/Supervisors?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p:txBody>
      </p:sp>
      <p:sp>
        <p:nvSpPr>
          <p:cNvPr id="5" name="Text Placeholder 4"/>
          <p:cNvSpPr>
            <a:spLocks noGrp="1"/>
          </p:cNvSpPr>
          <p:nvPr>
            <p:ph type="body" sz="quarter" idx="13"/>
          </p:nvPr>
        </p:nvSpPr>
        <p:spPr/>
        <p:txBody>
          <a:bodyPr anchor="ctr"/>
          <a:lstStyle/>
          <a:p>
            <a:pPr algn="ctr"/>
            <a:r>
              <a:rPr lang="en-US" sz="2800" dirty="0"/>
              <a:t>Introductions</a:t>
            </a:r>
          </a:p>
        </p:txBody>
      </p:sp>
    </p:spTree>
    <p:extLst>
      <p:ext uri="{BB962C8B-B14F-4D97-AF65-F5344CB8AC3E}">
        <p14:creationId xmlns:p14="http://schemas.microsoft.com/office/powerpoint/2010/main" val="43254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500"/>
                                        <p:tgtEl>
                                          <p:spTgt spid="4">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fade">
                                      <p:cBhvr>
                                        <p:cTn id="2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22141" y="685800"/>
            <a:ext cx="4099718" cy="870614"/>
          </a:xfrm>
        </p:spPr>
        <p:txBody>
          <a:bodyPr/>
          <a:lstStyle/>
          <a:p>
            <a:pPr algn="ctr"/>
            <a:r>
              <a:rPr lang="en-US" sz="3200" dirty="0"/>
              <a:t>Purpose</a:t>
            </a:r>
          </a:p>
        </p:txBody>
      </p:sp>
      <p:sp>
        <p:nvSpPr>
          <p:cNvPr id="5" name="Subtitle 4"/>
          <p:cNvSpPr>
            <a:spLocks noGrp="1"/>
          </p:cNvSpPr>
          <p:nvPr>
            <p:ph type="subTitle" idx="1"/>
          </p:nvPr>
        </p:nvSpPr>
        <p:spPr>
          <a:xfrm>
            <a:off x="1016669" y="2261152"/>
            <a:ext cx="7110662" cy="2335696"/>
          </a:xfrm>
        </p:spPr>
        <p:txBody>
          <a:bodyPr/>
          <a:lstStyle/>
          <a:p>
            <a:pPr algn="just">
              <a:lnSpc>
                <a:spcPct val="100000"/>
              </a:lnSpc>
            </a:pPr>
            <a:r>
              <a:rPr lang="en-US" sz="2000" dirty="0"/>
              <a:t>To explain how a multifaceted approach to CQV, Calibration and Maintenance activities, that includes an engineering data strategy and a central data group can save time, decrease rework and duplication of effort and carry into the operational phase of asset lifecycle to save additional time and reduce delays</a:t>
            </a:r>
            <a:r>
              <a:rPr lang="en-US" dirty="0"/>
              <a:t>.</a:t>
            </a:r>
          </a:p>
        </p:txBody>
      </p:sp>
    </p:spTree>
    <p:extLst>
      <p:ext uri="{BB962C8B-B14F-4D97-AF65-F5344CB8AC3E}">
        <p14:creationId xmlns:p14="http://schemas.microsoft.com/office/powerpoint/2010/main" val="1242039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9680" y="1878036"/>
            <a:ext cx="7956600" cy="1471083"/>
          </a:xfrm>
        </p:spPr>
        <p:txBody>
          <a:bodyPr/>
          <a:lstStyle/>
          <a:p>
            <a:pPr algn="ctr">
              <a:lnSpc>
                <a:spcPct val="100000"/>
              </a:lnSpc>
            </a:pPr>
            <a:r>
              <a:rPr lang="en-US" sz="3200" dirty="0"/>
              <a:t>What is a multifaceted approach to </a:t>
            </a:r>
            <a:r>
              <a:rPr lang="en-US" sz="3200" dirty="0" err="1"/>
              <a:t>cqv</a:t>
            </a:r>
            <a:r>
              <a:rPr lang="en-US" sz="3200" dirty="0"/>
              <a:t>, calibration and maintenance?</a:t>
            </a:r>
          </a:p>
        </p:txBody>
      </p:sp>
      <p:sp>
        <p:nvSpPr>
          <p:cNvPr id="5" name="Subtitle 4"/>
          <p:cNvSpPr>
            <a:spLocks noGrp="1"/>
          </p:cNvSpPr>
          <p:nvPr>
            <p:ph type="subTitle" idx="1"/>
          </p:nvPr>
        </p:nvSpPr>
        <p:spPr>
          <a:xfrm>
            <a:off x="379679" y="3429000"/>
            <a:ext cx="5875347" cy="1751542"/>
          </a:xfrm>
        </p:spPr>
        <p:txBody>
          <a:bodyPr/>
          <a:lstStyle/>
          <a:p>
            <a:endParaRPr lang="en-US" dirty="0"/>
          </a:p>
        </p:txBody>
      </p:sp>
    </p:spTree>
    <p:extLst>
      <p:ext uri="{BB962C8B-B14F-4D97-AF65-F5344CB8AC3E}">
        <p14:creationId xmlns:p14="http://schemas.microsoft.com/office/powerpoint/2010/main" val="2941485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FCF93C-6A21-4C61-93C3-2574D745E2A6}"/>
              </a:ext>
            </a:extLst>
          </p:cNvPr>
          <p:cNvPicPr>
            <a:picLocks noChangeAspect="1"/>
          </p:cNvPicPr>
          <p:nvPr/>
        </p:nvPicPr>
        <p:blipFill>
          <a:blip r:embed="rId3"/>
          <a:stretch>
            <a:fillRect/>
          </a:stretch>
        </p:blipFill>
        <p:spPr>
          <a:xfrm>
            <a:off x="2100221" y="2821041"/>
            <a:ext cx="4943557" cy="3089723"/>
          </a:xfrm>
          <a:prstGeom prst="rect">
            <a:avLst/>
          </a:prstGeom>
        </p:spPr>
      </p:pic>
      <p:sp>
        <p:nvSpPr>
          <p:cNvPr id="7" name="Text Placeholder 4">
            <a:extLst>
              <a:ext uri="{FF2B5EF4-FFF2-40B4-BE49-F238E27FC236}">
                <a16:creationId xmlns:a16="http://schemas.microsoft.com/office/drawing/2014/main" id="{6B437D3B-51AA-4817-9785-4B1C1DA17CBA}"/>
              </a:ext>
            </a:extLst>
          </p:cNvPr>
          <p:cNvSpPr>
            <a:spLocks noGrp="1"/>
          </p:cNvSpPr>
          <p:nvPr>
            <p:ph type="body" sz="quarter" idx="13"/>
          </p:nvPr>
        </p:nvSpPr>
        <p:spPr>
          <a:xfrm>
            <a:off x="379679" y="382326"/>
            <a:ext cx="8380677" cy="945885"/>
          </a:xfrm>
        </p:spPr>
        <p:txBody>
          <a:bodyPr anchor="ctr"/>
          <a:lstStyle/>
          <a:p>
            <a:pPr algn="ctr"/>
            <a:r>
              <a:rPr lang="en-US" dirty="0"/>
              <a:t>Multifaceted Approach to CQV, Calibration and Maintenance</a:t>
            </a:r>
          </a:p>
        </p:txBody>
      </p:sp>
      <p:sp>
        <p:nvSpPr>
          <p:cNvPr id="8" name="Content Placeholder 3">
            <a:extLst>
              <a:ext uri="{FF2B5EF4-FFF2-40B4-BE49-F238E27FC236}">
                <a16:creationId xmlns:a16="http://schemas.microsoft.com/office/drawing/2014/main" id="{185688AE-8450-4259-A748-CC0CB56A2E82}"/>
              </a:ext>
            </a:extLst>
          </p:cNvPr>
          <p:cNvSpPr>
            <a:spLocks noGrp="1"/>
          </p:cNvSpPr>
          <p:nvPr>
            <p:ph idx="1"/>
          </p:nvPr>
        </p:nvSpPr>
        <p:spPr>
          <a:xfrm>
            <a:off x="379679" y="1444487"/>
            <a:ext cx="8380677" cy="1593427"/>
          </a:xfrm>
        </p:spPr>
        <p:txBody>
          <a:bodyPr/>
          <a:lstStyle/>
          <a:p>
            <a:pPr>
              <a:lnSpc>
                <a:spcPct val="100000"/>
              </a:lnSpc>
            </a:pPr>
            <a:r>
              <a:rPr lang="en-US" sz="2000" dirty="0"/>
              <a:t>A multifaceted approach to CQV, calibration and maintenance is one that includes not only the CQV, calibration and maintenance service providers, but also a central data group, engineering data strategy and an effective transition from capital projects into operational readiness.</a:t>
            </a:r>
          </a:p>
        </p:txBody>
      </p:sp>
      <p:cxnSp>
        <p:nvCxnSpPr>
          <p:cNvPr id="10" name="Straight Connector 9">
            <a:extLst>
              <a:ext uri="{FF2B5EF4-FFF2-40B4-BE49-F238E27FC236}">
                <a16:creationId xmlns:a16="http://schemas.microsoft.com/office/drawing/2014/main" id="{30F4C186-BFA9-45F9-9667-B27E4F70CC5E}"/>
              </a:ext>
            </a:extLst>
          </p:cNvPr>
          <p:cNvCxnSpPr>
            <a:cxnSpLocks/>
          </p:cNvCxnSpPr>
          <p:nvPr/>
        </p:nvCxnSpPr>
        <p:spPr>
          <a:xfrm flipH="1">
            <a:off x="3900714" y="3338856"/>
            <a:ext cx="1218132" cy="2599122"/>
          </a:xfrm>
          <a:prstGeom prst="line">
            <a:avLst/>
          </a:prstGeom>
          <a:ln w="101600">
            <a:prstDash val="dash"/>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FBB53489-8A66-4BDD-B9AA-85814D12CD5E}"/>
              </a:ext>
            </a:extLst>
          </p:cNvPr>
          <p:cNvSpPr txBox="1"/>
          <p:nvPr/>
        </p:nvSpPr>
        <p:spPr>
          <a:xfrm>
            <a:off x="2100221" y="2969524"/>
            <a:ext cx="1800493" cy="369332"/>
          </a:xfrm>
          <a:prstGeom prst="rect">
            <a:avLst/>
          </a:prstGeom>
          <a:noFill/>
        </p:spPr>
        <p:txBody>
          <a:bodyPr wrap="none" rtlCol="0">
            <a:spAutoFit/>
          </a:bodyPr>
          <a:lstStyle/>
          <a:p>
            <a:r>
              <a:rPr lang="en-US" dirty="0"/>
              <a:t>Capital Projects</a:t>
            </a:r>
          </a:p>
        </p:txBody>
      </p:sp>
      <p:sp>
        <p:nvSpPr>
          <p:cNvPr id="14" name="TextBox 13">
            <a:extLst>
              <a:ext uri="{FF2B5EF4-FFF2-40B4-BE49-F238E27FC236}">
                <a16:creationId xmlns:a16="http://schemas.microsoft.com/office/drawing/2014/main" id="{922F17DD-DBBC-4AE7-A6FD-85C55971CC5E}"/>
              </a:ext>
            </a:extLst>
          </p:cNvPr>
          <p:cNvSpPr txBox="1"/>
          <p:nvPr/>
        </p:nvSpPr>
        <p:spPr>
          <a:xfrm>
            <a:off x="5730598" y="5568646"/>
            <a:ext cx="1313180" cy="369332"/>
          </a:xfrm>
          <a:prstGeom prst="rect">
            <a:avLst/>
          </a:prstGeom>
          <a:noFill/>
        </p:spPr>
        <p:txBody>
          <a:bodyPr wrap="none" rtlCol="0">
            <a:spAutoFit/>
          </a:bodyPr>
          <a:lstStyle/>
          <a:p>
            <a:r>
              <a:rPr lang="en-US" dirty="0"/>
              <a:t>Operations</a:t>
            </a:r>
          </a:p>
        </p:txBody>
      </p:sp>
    </p:spTree>
    <p:extLst>
      <p:ext uri="{BB962C8B-B14F-4D97-AF65-F5344CB8AC3E}">
        <p14:creationId xmlns:p14="http://schemas.microsoft.com/office/powerpoint/2010/main" val="330343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9680" y="1878036"/>
            <a:ext cx="5624880" cy="1471083"/>
          </a:xfrm>
        </p:spPr>
        <p:txBody>
          <a:bodyPr/>
          <a:lstStyle/>
          <a:p>
            <a:r>
              <a:rPr lang="en-US" sz="3200" dirty="0"/>
              <a:t>Typical Asset lifecycle</a:t>
            </a:r>
          </a:p>
        </p:txBody>
      </p:sp>
      <p:sp>
        <p:nvSpPr>
          <p:cNvPr id="5" name="Subtitle 4"/>
          <p:cNvSpPr>
            <a:spLocks noGrp="1"/>
          </p:cNvSpPr>
          <p:nvPr>
            <p:ph type="subTitle" idx="1"/>
          </p:nvPr>
        </p:nvSpPr>
        <p:spPr>
          <a:xfrm>
            <a:off x="379679" y="3429000"/>
            <a:ext cx="5875347" cy="1751542"/>
          </a:xfrm>
        </p:spPr>
        <p:txBody>
          <a:bodyPr/>
          <a:lstStyle/>
          <a:p>
            <a:r>
              <a:rPr lang="en-US" dirty="0"/>
              <a:t>Assessment, Induction, operations, assessment, retirement</a:t>
            </a:r>
          </a:p>
        </p:txBody>
      </p:sp>
    </p:spTree>
    <p:extLst>
      <p:ext uri="{BB962C8B-B14F-4D97-AF65-F5344CB8AC3E}">
        <p14:creationId xmlns:p14="http://schemas.microsoft.com/office/powerpoint/2010/main" val="693003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6AA7D04B-A797-42D7-99E1-1EB1478BA0ED}"/>
              </a:ext>
            </a:extLst>
          </p:cNvPr>
          <p:cNvGraphicFramePr>
            <a:graphicFrameLocks noChangeAspect="1"/>
          </p:cNvGraphicFramePr>
          <p:nvPr>
            <p:extLst>
              <p:ext uri="{D42A27DB-BD31-4B8C-83A1-F6EECF244321}">
                <p14:modId xmlns:p14="http://schemas.microsoft.com/office/powerpoint/2010/main" val="2758475571"/>
              </p:ext>
            </p:extLst>
          </p:nvPr>
        </p:nvGraphicFramePr>
        <p:xfrm>
          <a:off x="222585" y="327757"/>
          <a:ext cx="8698830" cy="5545504"/>
        </p:xfrm>
        <a:graphic>
          <a:graphicData uri="http://schemas.openxmlformats.org/presentationml/2006/ole">
            <mc:AlternateContent xmlns:mc="http://schemas.openxmlformats.org/markup-compatibility/2006">
              <mc:Choice xmlns:v="urn:schemas-microsoft-com:vml" Requires="v">
                <p:oleObj spid="_x0000_s1096" name="Visio" r:id="rId4" imgW="15135296" imgH="9648863" progId="Visio.Drawing.15">
                  <p:embed/>
                </p:oleObj>
              </mc:Choice>
              <mc:Fallback>
                <p:oleObj name="Visio" r:id="rId4" imgW="15135296" imgH="9648863" progId="Visio.Drawing.15">
                  <p:embed/>
                  <p:pic>
                    <p:nvPicPr>
                      <p:cNvPr id="0" name=""/>
                      <p:cNvPicPr/>
                      <p:nvPr/>
                    </p:nvPicPr>
                    <p:blipFill>
                      <a:blip r:embed="rId5"/>
                      <a:stretch>
                        <a:fillRect/>
                      </a:stretch>
                    </p:blipFill>
                    <p:spPr>
                      <a:xfrm>
                        <a:off x="222585" y="327757"/>
                        <a:ext cx="8698830" cy="5545504"/>
                      </a:xfrm>
                      <a:prstGeom prst="rect">
                        <a:avLst/>
                      </a:prstGeom>
                    </p:spPr>
                  </p:pic>
                </p:oleObj>
              </mc:Fallback>
            </mc:AlternateContent>
          </a:graphicData>
        </a:graphic>
      </p:graphicFrame>
      <p:sp>
        <p:nvSpPr>
          <p:cNvPr id="5" name="Thought Bubble: Cloud 4">
            <a:extLst>
              <a:ext uri="{FF2B5EF4-FFF2-40B4-BE49-F238E27FC236}">
                <a16:creationId xmlns:a16="http://schemas.microsoft.com/office/drawing/2014/main" id="{FDA2E9CE-9273-4AFA-B1F5-37D22AD23844}"/>
              </a:ext>
            </a:extLst>
          </p:cNvPr>
          <p:cNvSpPr/>
          <p:nvPr/>
        </p:nvSpPr>
        <p:spPr>
          <a:xfrm>
            <a:off x="4427220" y="792480"/>
            <a:ext cx="1188720" cy="508195"/>
          </a:xfrm>
          <a:prstGeom prst="cloudCallout">
            <a:avLst>
              <a:gd name="adj1" fmla="val -33654"/>
              <a:gd name="adj2" fmla="val 69997"/>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ln w="0">
                  <a:solidFill>
                    <a:schemeClr val="tx1"/>
                  </a:solidFill>
                </a:ln>
                <a:noFill/>
                <a:effectLst>
                  <a:outerShdw blurRad="38100" dist="19050" dir="2700000" algn="tl" rotWithShape="0">
                    <a:schemeClr val="dk1">
                      <a:alpha val="40000"/>
                    </a:schemeClr>
                  </a:outerShdw>
                </a:effectLst>
                <a:latin typeface="+mj-lt"/>
              </a:rPr>
              <a:t>C</a:t>
            </a:r>
            <a:r>
              <a:rPr lang="en-US" sz="800" dirty="0">
                <a:ln w="0">
                  <a:solidFill>
                    <a:schemeClr val="tx1"/>
                  </a:solidFill>
                </a:ln>
                <a:noFill/>
                <a:latin typeface="+mj-lt"/>
              </a:rPr>
              <a:t>ritical Data Gathering starts here</a:t>
            </a:r>
          </a:p>
        </p:txBody>
      </p:sp>
      <p:sp>
        <p:nvSpPr>
          <p:cNvPr id="6" name="Thought Bubble: Cloud 5">
            <a:extLst>
              <a:ext uri="{FF2B5EF4-FFF2-40B4-BE49-F238E27FC236}">
                <a16:creationId xmlns:a16="http://schemas.microsoft.com/office/drawing/2014/main" id="{BA02DF69-F091-4345-9FD1-15A804FB8DF3}"/>
              </a:ext>
            </a:extLst>
          </p:cNvPr>
          <p:cNvSpPr/>
          <p:nvPr/>
        </p:nvSpPr>
        <p:spPr>
          <a:xfrm>
            <a:off x="4145280" y="4808220"/>
            <a:ext cx="1524000" cy="609600"/>
          </a:xfrm>
          <a:prstGeom prst="cloudCallout">
            <a:avLst>
              <a:gd name="adj1" fmla="val -48397"/>
              <a:gd name="adj2" fmla="val -60453"/>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ln w="0">
                  <a:solidFill>
                    <a:schemeClr val="tx1"/>
                  </a:solidFill>
                </a:ln>
                <a:noFill/>
                <a:latin typeface="+mj-lt"/>
              </a:rPr>
              <a:t>Asset Data Loaded to CMMS Active</a:t>
            </a:r>
          </a:p>
        </p:txBody>
      </p:sp>
    </p:spTree>
    <p:extLst>
      <p:ext uri="{BB962C8B-B14F-4D97-AF65-F5344CB8AC3E}">
        <p14:creationId xmlns:p14="http://schemas.microsoft.com/office/powerpoint/2010/main" val="366653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ispe-power-point-template (1)">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2FA9E34A-9B39-4A22-94BA-D50E6F19186F}"/>
    </a:ext>
  </a:extLst>
</a:theme>
</file>

<file path=ppt/theme/theme2.xml><?xml version="1.0" encoding="utf-8"?>
<a:theme xmlns:a="http://schemas.openxmlformats.org/drawingml/2006/main" name="ISPE section">
  <a:themeElements>
    <a:clrScheme name="ISPE">
      <a:dk1>
        <a:sysClr val="windowText" lastClr="000000"/>
      </a:dk1>
      <a:lt1>
        <a:sysClr val="window" lastClr="FFFFFF"/>
      </a:lt1>
      <a:dk2>
        <a:srgbClr val="464646"/>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B196676E-C01E-43AF-A3BE-A040EBEB3FFA}"/>
    </a:ext>
  </a:extLst>
</a:theme>
</file>

<file path=ppt/theme/theme3.xml><?xml version="1.0" encoding="utf-8"?>
<a:theme xmlns:a="http://schemas.openxmlformats.org/drawingml/2006/main" name="ISPE content">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23B8E42B-494B-421B-8BD1-8185E8198E6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ispe-power-point-template (1)</Template>
  <TotalTime>11028</TotalTime>
  <Words>2343</Words>
  <Application>Microsoft Office PowerPoint</Application>
  <PresentationFormat>On-screen Show (4:3)</PresentationFormat>
  <Paragraphs>318</Paragraphs>
  <Slides>29</Slides>
  <Notes>29</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29</vt:i4>
      </vt:variant>
    </vt:vector>
  </HeadingPairs>
  <TitlesOfParts>
    <vt:vector size="36" baseType="lpstr">
      <vt:lpstr>Arial</vt:lpstr>
      <vt:lpstr>Calibri</vt:lpstr>
      <vt:lpstr>Wingdings</vt:lpstr>
      <vt:lpstr>ispe-power-point-template (1)</vt:lpstr>
      <vt:lpstr>ISPE section</vt:lpstr>
      <vt:lpstr>ISPE content</vt:lpstr>
      <vt:lpstr>Visio</vt:lpstr>
      <vt:lpstr>Multifaceted approach to Commissioning, Qualification, Validation, Calibration and Maintenance Support</vt:lpstr>
      <vt:lpstr>Agenda</vt:lpstr>
      <vt:lpstr>introductions</vt:lpstr>
      <vt:lpstr>PowerPoint Presentation</vt:lpstr>
      <vt:lpstr>Purpose</vt:lpstr>
      <vt:lpstr>What is a multifaceted approach to cqv, calibration and maintenance?</vt:lpstr>
      <vt:lpstr>PowerPoint Presentation</vt:lpstr>
      <vt:lpstr>Typical Asset lifecycle</vt:lpstr>
      <vt:lpstr>PowerPoint Presentation</vt:lpstr>
      <vt:lpstr>Multiple service arms</vt:lpstr>
      <vt:lpstr>PowerPoint Presentation</vt:lpstr>
      <vt:lpstr>Service provider needs</vt:lpstr>
      <vt:lpstr>PowerPoint Presentation</vt:lpstr>
      <vt:lpstr>PowerPoint Presentation</vt:lpstr>
      <vt:lpstr>PowerPoint Presentation</vt:lpstr>
      <vt:lpstr>Common problems</vt:lpstr>
      <vt:lpstr>PowerPoint Presentation</vt:lpstr>
      <vt:lpstr>engineering data strategy &amp; Central Data group</vt:lpstr>
      <vt:lpstr>PowerPoint Presentation</vt:lpstr>
      <vt:lpstr>Central data group</vt:lpstr>
      <vt:lpstr>PowerPoint Presentation</vt:lpstr>
      <vt:lpstr>Data group effectiveness</vt:lpstr>
      <vt:lpstr>PowerPoint Presentation</vt:lpstr>
      <vt:lpstr>Case studies using a multifaceted approach to cqv, calibration &amp; maintenance: Capital Projects to Operations</vt:lpstr>
      <vt:lpstr>PowerPoint Presentation</vt:lpstr>
      <vt:lpstr>Multifaceted approach to cqv, calibration and maintenance support</vt:lpstr>
      <vt:lpstr>PowerPoint Presentation</vt:lpstr>
      <vt:lpstr>Conclusion</vt:lpstr>
      <vt:lpstr>Questions?</vt:lpstr>
    </vt:vector>
  </TitlesOfParts>
  <Company>FirstPoint,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Carroll</dc:creator>
  <cp:lastModifiedBy>Claudia Carroll</cp:lastModifiedBy>
  <cp:revision>152</cp:revision>
  <cp:lastPrinted>2020-02-21T21:05:31Z</cp:lastPrinted>
  <dcterms:created xsi:type="dcterms:W3CDTF">2017-01-20T19:50:04Z</dcterms:created>
  <dcterms:modified xsi:type="dcterms:W3CDTF">2020-02-28T13:49:40Z</dcterms:modified>
</cp:coreProperties>
</file>