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56" r:id="rId4"/>
    <p:sldId id="261" r:id="rId5"/>
    <p:sldId id="263" r:id="rId6"/>
    <p:sldId id="258" r:id="rId7"/>
    <p:sldId id="267" r:id="rId8"/>
    <p:sldId id="268" r:id="rId9"/>
    <p:sldId id="269" r:id="rId10"/>
    <p:sldId id="270" r:id="rId11"/>
    <p:sldId id="271" r:id="rId12"/>
    <p:sldId id="273" r:id="rId13"/>
    <p:sldId id="275" r:id="rId14"/>
    <p:sldId id="276" r:id="rId15"/>
    <p:sldId id="277" r:id="rId16"/>
    <p:sldId id="278" r:id="rId17"/>
    <p:sldId id="293" r:id="rId18"/>
    <p:sldId id="279" r:id="rId19"/>
    <p:sldId id="280" r:id="rId20"/>
    <p:sldId id="281" r:id="rId21"/>
    <p:sldId id="282" r:id="rId22"/>
    <p:sldId id="283" r:id="rId23"/>
    <p:sldId id="284" r:id="rId24"/>
    <p:sldId id="285" r:id="rId25"/>
    <p:sldId id="286" r:id="rId26"/>
    <p:sldId id="287" r:id="rId27"/>
    <p:sldId id="292" r:id="rId28"/>
    <p:sldId id="288" r:id="rId29"/>
    <p:sldId id="257" r:id="rId30"/>
    <p:sldId id="274" r:id="rId31"/>
    <p:sldId id="289"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3AB0B-D31E-47A2-9B7A-D134F57F142D}" v="4" dt="2022-01-20T21:45:28.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92" d="100"/>
          <a:sy n="92" d="100"/>
        </p:scale>
        <p:origin x="2130" y="5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ddharth Jain" userId="578aea08-0e2f-4bfb-90c7-e85a1b7b4386" providerId="ADAL" clId="{5493AB0B-D31E-47A2-9B7A-D134F57F142D}"/>
    <pc:docChg chg="undo redo custSel addSld delSld modSld sldOrd">
      <pc:chgData name="Siddharth Jain" userId="578aea08-0e2f-4bfb-90c7-e85a1b7b4386" providerId="ADAL" clId="{5493AB0B-D31E-47A2-9B7A-D134F57F142D}" dt="2022-01-20T21:45:42.828" v="2023" actId="1076"/>
      <pc:docMkLst>
        <pc:docMk/>
      </pc:docMkLst>
      <pc:sldChg chg="modSp mod">
        <pc:chgData name="Siddharth Jain" userId="578aea08-0e2f-4bfb-90c7-e85a1b7b4386" providerId="ADAL" clId="{5493AB0B-D31E-47A2-9B7A-D134F57F142D}" dt="2022-01-20T21:36:40.250" v="2006" actId="20577"/>
        <pc:sldMkLst>
          <pc:docMk/>
          <pc:sldMk cId="2796095265" sldId="256"/>
        </pc:sldMkLst>
        <pc:spChg chg="mod">
          <ac:chgData name="Siddharth Jain" userId="578aea08-0e2f-4bfb-90c7-e85a1b7b4386" providerId="ADAL" clId="{5493AB0B-D31E-47A2-9B7A-D134F57F142D}" dt="2022-01-20T21:36:40.250" v="2006" actId="20577"/>
          <ac:spMkLst>
            <pc:docMk/>
            <pc:sldMk cId="2796095265" sldId="256"/>
            <ac:spMk id="3" creationId="{00000000-0000-0000-0000-000000000000}"/>
          </ac:spMkLst>
        </pc:spChg>
      </pc:sldChg>
      <pc:sldChg chg="modSp mod ord">
        <pc:chgData name="Siddharth Jain" userId="578aea08-0e2f-4bfb-90c7-e85a1b7b4386" providerId="ADAL" clId="{5493AB0B-D31E-47A2-9B7A-D134F57F142D}" dt="2022-01-19T22:13:43.041" v="1077"/>
        <pc:sldMkLst>
          <pc:docMk/>
          <pc:sldMk cId="2414558188" sldId="257"/>
        </pc:sldMkLst>
        <pc:spChg chg="mod">
          <ac:chgData name="Siddharth Jain" userId="578aea08-0e2f-4bfb-90c7-e85a1b7b4386" providerId="ADAL" clId="{5493AB0B-D31E-47A2-9B7A-D134F57F142D}" dt="2022-01-19T22:04:32.634" v="783" actId="20577"/>
          <ac:spMkLst>
            <pc:docMk/>
            <pc:sldMk cId="2414558188" sldId="257"/>
            <ac:spMk id="5" creationId="{00000000-0000-0000-0000-000000000000}"/>
          </ac:spMkLst>
        </pc:spChg>
      </pc:sldChg>
      <pc:sldChg chg="modSp mod">
        <pc:chgData name="Siddharth Jain" userId="578aea08-0e2f-4bfb-90c7-e85a1b7b4386" providerId="ADAL" clId="{5493AB0B-D31E-47A2-9B7A-D134F57F142D}" dt="2022-01-20T21:30:13.660" v="1938" actId="207"/>
        <pc:sldMkLst>
          <pc:docMk/>
          <pc:sldMk cId="432545886" sldId="258"/>
        </pc:sldMkLst>
        <pc:spChg chg="mod">
          <ac:chgData name="Siddharth Jain" userId="578aea08-0e2f-4bfb-90c7-e85a1b7b4386" providerId="ADAL" clId="{5493AB0B-D31E-47A2-9B7A-D134F57F142D}" dt="2022-01-20T21:29:56.298" v="1936" actId="207"/>
          <ac:spMkLst>
            <pc:docMk/>
            <pc:sldMk cId="432545886" sldId="258"/>
            <ac:spMk id="6" creationId="{929A6EED-8103-4E1B-9B56-F97B750C705C}"/>
          </ac:spMkLst>
        </pc:spChg>
        <pc:spChg chg="mod">
          <ac:chgData name="Siddharth Jain" userId="578aea08-0e2f-4bfb-90c7-e85a1b7b4386" providerId="ADAL" clId="{5493AB0B-D31E-47A2-9B7A-D134F57F142D}" dt="2022-01-20T21:29:58.493" v="1937" actId="207"/>
          <ac:spMkLst>
            <pc:docMk/>
            <pc:sldMk cId="432545886" sldId="258"/>
            <ac:spMk id="7" creationId="{DD347682-1F89-445E-AB7D-0B17394FD2F7}"/>
          </ac:spMkLst>
        </pc:spChg>
        <pc:graphicFrameChg chg="modGraphic">
          <ac:chgData name="Siddharth Jain" userId="578aea08-0e2f-4bfb-90c7-e85a1b7b4386" providerId="ADAL" clId="{5493AB0B-D31E-47A2-9B7A-D134F57F142D}" dt="2022-01-20T21:30:13.660" v="1938" actId="207"/>
          <ac:graphicFrameMkLst>
            <pc:docMk/>
            <pc:sldMk cId="432545886" sldId="258"/>
            <ac:graphicFrameMk id="3" creationId="{376CD1A0-AFC1-4DA2-B436-31B0DA89B790}"/>
          </ac:graphicFrameMkLst>
        </pc:graphicFrameChg>
      </pc:sldChg>
      <pc:sldChg chg="del">
        <pc:chgData name="Siddharth Jain" userId="578aea08-0e2f-4bfb-90c7-e85a1b7b4386" providerId="ADAL" clId="{5493AB0B-D31E-47A2-9B7A-D134F57F142D}" dt="2022-01-18T21:36:31.979" v="283" actId="2696"/>
        <pc:sldMkLst>
          <pc:docMk/>
          <pc:sldMk cId="2745176561" sldId="259"/>
        </pc:sldMkLst>
      </pc:sldChg>
      <pc:sldChg chg="del">
        <pc:chgData name="Siddharth Jain" userId="578aea08-0e2f-4bfb-90c7-e85a1b7b4386" providerId="ADAL" clId="{5493AB0B-D31E-47A2-9B7A-D134F57F142D}" dt="2022-01-19T22:13:11.953" v="1071" actId="2696"/>
        <pc:sldMkLst>
          <pc:docMk/>
          <pc:sldMk cId="3015925804" sldId="260"/>
        </pc:sldMkLst>
      </pc:sldChg>
      <pc:sldChg chg="modSp mod">
        <pc:chgData name="Siddharth Jain" userId="578aea08-0e2f-4bfb-90c7-e85a1b7b4386" providerId="ADAL" clId="{5493AB0B-D31E-47A2-9B7A-D134F57F142D}" dt="2022-01-19T22:15:18.171" v="1079" actId="207"/>
        <pc:sldMkLst>
          <pc:docMk/>
          <pc:sldMk cId="2477766220" sldId="267"/>
        </pc:sldMkLst>
        <pc:spChg chg="mod">
          <ac:chgData name="Siddharth Jain" userId="578aea08-0e2f-4bfb-90c7-e85a1b7b4386" providerId="ADAL" clId="{5493AB0B-D31E-47A2-9B7A-D134F57F142D}" dt="2022-01-19T22:15:18.171" v="1079" actId="207"/>
          <ac:spMkLst>
            <pc:docMk/>
            <pc:sldMk cId="2477766220" sldId="267"/>
            <ac:spMk id="2" creationId="{842B3D89-ADF2-4A16-9007-4F51538ED018}"/>
          </ac:spMkLst>
        </pc:spChg>
      </pc:sldChg>
      <pc:sldChg chg="modSp mod">
        <pc:chgData name="Siddharth Jain" userId="578aea08-0e2f-4bfb-90c7-e85a1b7b4386" providerId="ADAL" clId="{5493AB0B-D31E-47A2-9B7A-D134F57F142D}" dt="2022-01-19T22:15:05.013" v="1078" actId="207"/>
        <pc:sldMkLst>
          <pc:docMk/>
          <pc:sldMk cId="2060526038" sldId="269"/>
        </pc:sldMkLst>
        <pc:spChg chg="mod">
          <ac:chgData name="Siddharth Jain" userId="578aea08-0e2f-4bfb-90c7-e85a1b7b4386" providerId="ADAL" clId="{5493AB0B-D31E-47A2-9B7A-D134F57F142D}" dt="2022-01-19T22:15:05.013" v="1078" actId="207"/>
          <ac:spMkLst>
            <pc:docMk/>
            <pc:sldMk cId="2060526038" sldId="269"/>
            <ac:spMk id="2" creationId="{842B3D89-ADF2-4A16-9007-4F51538ED018}"/>
          </ac:spMkLst>
        </pc:spChg>
      </pc:sldChg>
      <pc:sldChg chg="modSp mod">
        <pc:chgData name="Siddharth Jain" userId="578aea08-0e2f-4bfb-90c7-e85a1b7b4386" providerId="ADAL" clId="{5493AB0B-D31E-47A2-9B7A-D134F57F142D}" dt="2022-01-20T21:32:34.187" v="1957" actId="14100"/>
        <pc:sldMkLst>
          <pc:docMk/>
          <pc:sldMk cId="2550112605" sldId="271"/>
        </pc:sldMkLst>
        <pc:picChg chg="mod">
          <ac:chgData name="Siddharth Jain" userId="578aea08-0e2f-4bfb-90c7-e85a1b7b4386" providerId="ADAL" clId="{5493AB0B-D31E-47A2-9B7A-D134F57F142D}" dt="2022-01-20T21:32:34.187" v="1957" actId="14100"/>
          <ac:picMkLst>
            <pc:docMk/>
            <pc:sldMk cId="2550112605" sldId="271"/>
            <ac:picMk id="11" creationId="{0FC596FE-6814-4B32-ACB6-61E8EC114D7B}"/>
          </ac:picMkLst>
        </pc:picChg>
      </pc:sldChg>
      <pc:sldChg chg="del">
        <pc:chgData name="Siddharth Jain" userId="578aea08-0e2f-4bfb-90c7-e85a1b7b4386" providerId="ADAL" clId="{5493AB0B-D31E-47A2-9B7A-D134F57F142D}" dt="2022-01-18T21:36:34.898" v="284" actId="2696"/>
        <pc:sldMkLst>
          <pc:docMk/>
          <pc:sldMk cId="1585444461" sldId="272"/>
        </pc:sldMkLst>
      </pc:sldChg>
      <pc:sldChg chg="addSp delSp modSp mod ord">
        <pc:chgData name="Siddharth Jain" userId="578aea08-0e2f-4bfb-90c7-e85a1b7b4386" providerId="ADAL" clId="{5493AB0B-D31E-47A2-9B7A-D134F57F142D}" dt="2022-01-19T22:13:43.041" v="1077"/>
        <pc:sldMkLst>
          <pc:docMk/>
          <pc:sldMk cId="3338481481" sldId="274"/>
        </pc:sldMkLst>
        <pc:spChg chg="add del mod">
          <ac:chgData name="Siddharth Jain" userId="578aea08-0e2f-4bfb-90c7-e85a1b7b4386" providerId="ADAL" clId="{5493AB0B-D31E-47A2-9B7A-D134F57F142D}" dt="2022-01-19T22:03:47.875" v="702" actId="22"/>
          <ac:spMkLst>
            <pc:docMk/>
            <pc:sldMk cId="3338481481" sldId="274"/>
            <ac:spMk id="8" creationId="{7351D6E3-81E4-465B-9E70-132465825980}"/>
          </ac:spMkLst>
        </pc:spChg>
        <pc:picChg chg="del mod">
          <ac:chgData name="Siddharth Jain" userId="578aea08-0e2f-4bfb-90c7-e85a1b7b4386" providerId="ADAL" clId="{5493AB0B-D31E-47A2-9B7A-D134F57F142D}" dt="2022-01-19T22:03:45.011" v="701" actId="478"/>
          <ac:picMkLst>
            <pc:docMk/>
            <pc:sldMk cId="3338481481" sldId="274"/>
            <ac:picMk id="6" creationId="{3FE3B8A2-10BA-47A2-8F04-04128C64B31B}"/>
          </ac:picMkLst>
        </pc:picChg>
        <pc:picChg chg="add mod ord">
          <ac:chgData name="Siddharth Jain" userId="578aea08-0e2f-4bfb-90c7-e85a1b7b4386" providerId="ADAL" clId="{5493AB0B-D31E-47A2-9B7A-D134F57F142D}" dt="2022-01-19T22:03:50.337" v="703" actId="1076"/>
          <ac:picMkLst>
            <pc:docMk/>
            <pc:sldMk cId="3338481481" sldId="274"/>
            <ac:picMk id="10" creationId="{7478AFF2-5CFE-4C77-BDD3-5F305DA4529A}"/>
          </ac:picMkLst>
        </pc:picChg>
      </pc:sldChg>
      <pc:sldChg chg="modSp mod">
        <pc:chgData name="Siddharth Jain" userId="578aea08-0e2f-4bfb-90c7-e85a1b7b4386" providerId="ADAL" clId="{5493AB0B-D31E-47A2-9B7A-D134F57F142D}" dt="2022-01-20T21:32:56.719" v="1974" actId="20577"/>
        <pc:sldMkLst>
          <pc:docMk/>
          <pc:sldMk cId="1483372956" sldId="275"/>
        </pc:sldMkLst>
        <pc:spChg chg="mod">
          <ac:chgData name="Siddharth Jain" userId="578aea08-0e2f-4bfb-90c7-e85a1b7b4386" providerId="ADAL" clId="{5493AB0B-D31E-47A2-9B7A-D134F57F142D}" dt="2022-01-20T21:32:56.719" v="1974" actId="20577"/>
          <ac:spMkLst>
            <pc:docMk/>
            <pc:sldMk cId="1483372956" sldId="275"/>
            <ac:spMk id="3" creationId="{4537C8C6-4425-4196-BF51-2FA0F04D97A2}"/>
          </ac:spMkLst>
        </pc:spChg>
      </pc:sldChg>
      <pc:sldChg chg="modSp mod">
        <pc:chgData name="Siddharth Jain" userId="578aea08-0e2f-4bfb-90c7-e85a1b7b4386" providerId="ADAL" clId="{5493AB0B-D31E-47A2-9B7A-D134F57F142D}" dt="2022-01-19T21:38:17.634" v="292" actId="1076"/>
        <pc:sldMkLst>
          <pc:docMk/>
          <pc:sldMk cId="252647850" sldId="276"/>
        </pc:sldMkLst>
        <pc:spChg chg="mod">
          <ac:chgData name="Siddharth Jain" userId="578aea08-0e2f-4bfb-90c7-e85a1b7b4386" providerId="ADAL" clId="{5493AB0B-D31E-47A2-9B7A-D134F57F142D}" dt="2022-01-19T21:38:17.634" v="292" actId="1076"/>
          <ac:spMkLst>
            <pc:docMk/>
            <pc:sldMk cId="252647850" sldId="276"/>
            <ac:spMk id="2" creationId="{63D59198-5ECE-4665-BC87-C189A3F0EE20}"/>
          </ac:spMkLst>
        </pc:spChg>
      </pc:sldChg>
      <pc:sldChg chg="modSp mod">
        <pc:chgData name="Siddharth Jain" userId="578aea08-0e2f-4bfb-90c7-e85a1b7b4386" providerId="ADAL" clId="{5493AB0B-D31E-47A2-9B7A-D134F57F142D}" dt="2022-01-20T21:33:13.482" v="1975" actId="2710"/>
        <pc:sldMkLst>
          <pc:docMk/>
          <pc:sldMk cId="714627375" sldId="277"/>
        </pc:sldMkLst>
        <pc:spChg chg="mod">
          <ac:chgData name="Siddharth Jain" userId="578aea08-0e2f-4bfb-90c7-e85a1b7b4386" providerId="ADAL" clId="{5493AB0B-D31E-47A2-9B7A-D134F57F142D}" dt="2022-01-20T21:33:13.482" v="1975" actId="2710"/>
          <ac:spMkLst>
            <pc:docMk/>
            <pc:sldMk cId="714627375" sldId="277"/>
            <ac:spMk id="2" creationId="{3ECE5260-DDFA-4D3A-A0B1-7BB24402C39F}"/>
          </ac:spMkLst>
        </pc:spChg>
        <pc:spChg chg="mod">
          <ac:chgData name="Siddharth Jain" userId="578aea08-0e2f-4bfb-90c7-e85a1b7b4386" providerId="ADAL" clId="{5493AB0B-D31E-47A2-9B7A-D134F57F142D}" dt="2022-01-20T21:30:50.700" v="1949" actId="20577"/>
          <ac:spMkLst>
            <pc:docMk/>
            <pc:sldMk cId="714627375" sldId="277"/>
            <ac:spMk id="4" creationId="{60D59082-2FAF-4E60-9BC5-6AEC9F16196C}"/>
          </ac:spMkLst>
        </pc:spChg>
      </pc:sldChg>
      <pc:sldChg chg="modSp mod ord">
        <pc:chgData name="Siddharth Jain" userId="578aea08-0e2f-4bfb-90c7-e85a1b7b4386" providerId="ADAL" clId="{5493AB0B-D31E-47A2-9B7A-D134F57F142D}" dt="2022-01-20T21:34:05.765" v="2004" actId="20577"/>
        <pc:sldMkLst>
          <pc:docMk/>
          <pc:sldMk cId="1540549305" sldId="278"/>
        </pc:sldMkLst>
        <pc:spChg chg="mod">
          <ac:chgData name="Siddharth Jain" userId="578aea08-0e2f-4bfb-90c7-e85a1b7b4386" providerId="ADAL" clId="{5493AB0B-D31E-47A2-9B7A-D134F57F142D}" dt="2022-01-20T18:14:06.647" v="1897" actId="20577"/>
          <ac:spMkLst>
            <pc:docMk/>
            <pc:sldMk cId="1540549305" sldId="278"/>
            <ac:spMk id="2" creationId="{0EC407AF-8887-48C1-8EDA-20561CD6499D}"/>
          </ac:spMkLst>
        </pc:spChg>
        <pc:spChg chg="mod">
          <ac:chgData name="Siddharth Jain" userId="578aea08-0e2f-4bfb-90c7-e85a1b7b4386" providerId="ADAL" clId="{5493AB0B-D31E-47A2-9B7A-D134F57F142D}" dt="2022-01-20T21:34:05.765" v="2004" actId="20577"/>
          <ac:spMkLst>
            <pc:docMk/>
            <pc:sldMk cId="1540549305" sldId="278"/>
            <ac:spMk id="4" creationId="{EF1A1198-01AE-411A-AD53-BE7D00187AD6}"/>
          </ac:spMkLst>
        </pc:spChg>
      </pc:sldChg>
      <pc:sldChg chg="modSp mod">
        <pc:chgData name="Siddharth Jain" userId="578aea08-0e2f-4bfb-90c7-e85a1b7b4386" providerId="ADAL" clId="{5493AB0B-D31E-47A2-9B7A-D134F57F142D}" dt="2022-01-19T21:39:06.226" v="298" actId="1076"/>
        <pc:sldMkLst>
          <pc:docMk/>
          <pc:sldMk cId="2756584100" sldId="279"/>
        </pc:sldMkLst>
        <pc:spChg chg="mod">
          <ac:chgData name="Siddharth Jain" userId="578aea08-0e2f-4bfb-90c7-e85a1b7b4386" providerId="ADAL" clId="{5493AB0B-D31E-47A2-9B7A-D134F57F142D}" dt="2022-01-19T21:39:06.226" v="298" actId="1076"/>
          <ac:spMkLst>
            <pc:docMk/>
            <pc:sldMk cId="2756584100" sldId="279"/>
            <ac:spMk id="2" creationId="{1876117C-51EF-4105-941D-5218282A7B9C}"/>
          </ac:spMkLst>
        </pc:spChg>
      </pc:sldChg>
      <pc:sldChg chg="addSp modSp mod">
        <pc:chgData name="Siddharth Jain" userId="578aea08-0e2f-4bfb-90c7-e85a1b7b4386" providerId="ADAL" clId="{5493AB0B-D31E-47A2-9B7A-D134F57F142D}" dt="2022-01-20T21:45:42.828" v="2023" actId="1076"/>
        <pc:sldMkLst>
          <pc:docMk/>
          <pc:sldMk cId="1125792852" sldId="280"/>
        </pc:sldMkLst>
        <pc:spChg chg="mod">
          <ac:chgData name="Siddharth Jain" userId="578aea08-0e2f-4bfb-90c7-e85a1b7b4386" providerId="ADAL" clId="{5493AB0B-D31E-47A2-9B7A-D134F57F142D}" dt="2022-01-20T18:18:51.722" v="1933" actId="20577"/>
          <ac:spMkLst>
            <pc:docMk/>
            <pc:sldMk cId="1125792852" sldId="280"/>
            <ac:spMk id="2" creationId="{924CA9DA-E9BB-4DA5-A1EA-580311D1E0B9}"/>
          </ac:spMkLst>
        </pc:spChg>
        <pc:spChg chg="add mod">
          <ac:chgData name="Siddharth Jain" userId="578aea08-0e2f-4bfb-90c7-e85a1b7b4386" providerId="ADAL" clId="{5493AB0B-D31E-47A2-9B7A-D134F57F142D}" dt="2022-01-20T21:45:42.828" v="2023" actId="1076"/>
          <ac:spMkLst>
            <pc:docMk/>
            <pc:sldMk cId="1125792852" sldId="280"/>
            <ac:spMk id="4" creationId="{F3252BD4-EF7C-4148-B7A7-0DADEA29CCBB}"/>
          </ac:spMkLst>
        </pc:spChg>
      </pc:sldChg>
      <pc:sldChg chg="modSp mod">
        <pc:chgData name="Siddharth Jain" userId="578aea08-0e2f-4bfb-90c7-e85a1b7b4386" providerId="ADAL" clId="{5493AB0B-D31E-47A2-9B7A-D134F57F142D}" dt="2022-01-19T21:57:47.470" v="299" actId="1076"/>
        <pc:sldMkLst>
          <pc:docMk/>
          <pc:sldMk cId="1364935066" sldId="281"/>
        </pc:sldMkLst>
        <pc:spChg chg="mod">
          <ac:chgData name="Siddharth Jain" userId="578aea08-0e2f-4bfb-90c7-e85a1b7b4386" providerId="ADAL" clId="{5493AB0B-D31E-47A2-9B7A-D134F57F142D}" dt="2022-01-19T21:57:47.470" v="299" actId="1076"/>
          <ac:spMkLst>
            <pc:docMk/>
            <pc:sldMk cId="1364935066" sldId="281"/>
            <ac:spMk id="2" creationId="{6B011646-3A9E-4BB3-A6BB-4606F0262C37}"/>
          </ac:spMkLst>
        </pc:spChg>
      </pc:sldChg>
      <pc:sldChg chg="modSp mod">
        <pc:chgData name="Siddharth Jain" userId="578aea08-0e2f-4bfb-90c7-e85a1b7b4386" providerId="ADAL" clId="{5493AB0B-D31E-47A2-9B7A-D134F57F142D}" dt="2022-01-20T18:18:00.992" v="1906"/>
        <pc:sldMkLst>
          <pc:docMk/>
          <pc:sldMk cId="3532707703" sldId="282"/>
        </pc:sldMkLst>
        <pc:spChg chg="mod">
          <ac:chgData name="Siddharth Jain" userId="578aea08-0e2f-4bfb-90c7-e85a1b7b4386" providerId="ADAL" clId="{5493AB0B-D31E-47A2-9B7A-D134F57F142D}" dt="2022-01-20T18:18:00.992" v="1906"/>
          <ac:spMkLst>
            <pc:docMk/>
            <pc:sldMk cId="3532707703" sldId="282"/>
            <ac:spMk id="2" creationId="{13C2ABFD-2336-4415-929F-CF00D6AC5B5A}"/>
          </ac:spMkLst>
        </pc:spChg>
      </pc:sldChg>
      <pc:sldChg chg="addSp delSp modSp new mod">
        <pc:chgData name="Siddharth Jain" userId="578aea08-0e2f-4bfb-90c7-e85a1b7b4386" providerId="ADAL" clId="{5493AB0B-D31E-47A2-9B7A-D134F57F142D}" dt="2022-01-18T21:30:02.009" v="92" actId="1076"/>
        <pc:sldMkLst>
          <pc:docMk/>
          <pc:sldMk cId="1039115059" sldId="283"/>
        </pc:sldMkLst>
        <pc:spChg chg="del">
          <ac:chgData name="Siddharth Jain" userId="578aea08-0e2f-4bfb-90c7-e85a1b7b4386" providerId="ADAL" clId="{5493AB0B-D31E-47A2-9B7A-D134F57F142D}" dt="2022-01-18T21:29:57.550" v="91" actId="22"/>
          <ac:spMkLst>
            <pc:docMk/>
            <pc:sldMk cId="1039115059" sldId="283"/>
            <ac:spMk id="2" creationId="{C6927422-152D-4714-8929-37C77314E8A2}"/>
          </ac:spMkLst>
        </pc:spChg>
        <pc:spChg chg="mod">
          <ac:chgData name="Siddharth Jain" userId="578aea08-0e2f-4bfb-90c7-e85a1b7b4386" providerId="ADAL" clId="{5493AB0B-D31E-47A2-9B7A-D134F57F142D}" dt="2022-01-18T21:29:45.296" v="90" actId="20577"/>
          <ac:spMkLst>
            <pc:docMk/>
            <pc:sldMk cId="1039115059" sldId="283"/>
            <ac:spMk id="4" creationId="{5C740145-25D9-4D39-BA6E-8F3D4942463D}"/>
          </ac:spMkLst>
        </pc:spChg>
        <pc:picChg chg="add mod ord">
          <ac:chgData name="Siddharth Jain" userId="578aea08-0e2f-4bfb-90c7-e85a1b7b4386" providerId="ADAL" clId="{5493AB0B-D31E-47A2-9B7A-D134F57F142D}" dt="2022-01-18T21:30:02.009" v="92" actId="1076"/>
          <ac:picMkLst>
            <pc:docMk/>
            <pc:sldMk cId="1039115059" sldId="283"/>
            <ac:picMk id="6" creationId="{148ED566-FB4C-4D5C-B3E7-7CE001AB6AAB}"/>
          </ac:picMkLst>
        </pc:picChg>
      </pc:sldChg>
      <pc:sldChg chg="modSp new mod">
        <pc:chgData name="Siddharth Jain" userId="578aea08-0e2f-4bfb-90c7-e85a1b7b4386" providerId="ADAL" clId="{5493AB0B-D31E-47A2-9B7A-D134F57F142D}" dt="2022-01-19T21:58:07.334" v="300" actId="20577"/>
        <pc:sldMkLst>
          <pc:docMk/>
          <pc:sldMk cId="2238411359" sldId="284"/>
        </pc:sldMkLst>
        <pc:spChg chg="mod">
          <ac:chgData name="Siddharth Jain" userId="578aea08-0e2f-4bfb-90c7-e85a1b7b4386" providerId="ADAL" clId="{5493AB0B-D31E-47A2-9B7A-D134F57F142D}" dt="2022-01-19T21:58:07.334" v="300" actId="20577"/>
          <ac:spMkLst>
            <pc:docMk/>
            <pc:sldMk cId="2238411359" sldId="284"/>
            <ac:spMk id="2" creationId="{A69C3EDF-B595-4276-8818-DFDE5F5D2DF5}"/>
          </ac:spMkLst>
        </pc:spChg>
        <pc:spChg chg="mod">
          <ac:chgData name="Siddharth Jain" userId="578aea08-0e2f-4bfb-90c7-e85a1b7b4386" providerId="ADAL" clId="{5493AB0B-D31E-47A2-9B7A-D134F57F142D}" dt="2022-01-18T21:30:22.607" v="124" actId="20577"/>
          <ac:spMkLst>
            <pc:docMk/>
            <pc:sldMk cId="2238411359" sldId="284"/>
            <ac:spMk id="4" creationId="{3D8DBDA3-35C2-4423-A5BD-8442609A19AB}"/>
          </ac:spMkLst>
        </pc:spChg>
      </pc:sldChg>
      <pc:sldChg chg="modSp new mod ord">
        <pc:chgData name="Siddharth Jain" userId="578aea08-0e2f-4bfb-90c7-e85a1b7b4386" providerId="ADAL" clId="{5493AB0B-D31E-47A2-9B7A-D134F57F142D}" dt="2022-01-20T21:31:29.589" v="1953"/>
        <pc:sldMkLst>
          <pc:docMk/>
          <pc:sldMk cId="67049752" sldId="285"/>
        </pc:sldMkLst>
        <pc:spChg chg="mod">
          <ac:chgData name="Siddharth Jain" userId="578aea08-0e2f-4bfb-90c7-e85a1b7b4386" providerId="ADAL" clId="{5493AB0B-D31E-47A2-9B7A-D134F57F142D}" dt="2022-01-18T21:31:01.753" v="168" actId="20577"/>
          <ac:spMkLst>
            <pc:docMk/>
            <pc:sldMk cId="67049752" sldId="285"/>
            <ac:spMk id="2" creationId="{A1A6DE53-8D54-47A3-8258-786D56E8F987}"/>
          </ac:spMkLst>
        </pc:spChg>
        <pc:spChg chg="mod">
          <ac:chgData name="Siddharth Jain" userId="578aea08-0e2f-4bfb-90c7-e85a1b7b4386" providerId="ADAL" clId="{5493AB0B-D31E-47A2-9B7A-D134F57F142D}" dt="2022-01-18T21:31:30.922" v="172"/>
          <ac:spMkLst>
            <pc:docMk/>
            <pc:sldMk cId="67049752" sldId="285"/>
            <ac:spMk id="3" creationId="{7292A7C9-7F3A-46C6-A990-17CF6D2816FA}"/>
          </ac:spMkLst>
        </pc:spChg>
      </pc:sldChg>
      <pc:sldChg chg="addSp delSp modSp new mod ord">
        <pc:chgData name="Siddharth Jain" userId="578aea08-0e2f-4bfb-90c7-e85a1b7b4386" providerId="ADAL" clId="{5493AB0B-D31E-47A2-9B7A-D134F57F142D}" dt="2022-01-19T22:03:56.951" v="705"/>
        <pc:sldMkLst>
          <pc:docMk/>
          <pc:sldMk cId="1151166753" sldId="286"/>
        </pc:sldMkLst>
        <pc:spChg chg="del">
          <ac:chgData name="Siddharth Jain" userId="578aea08-0e2f-4bfb-90c7-e85a1b7b4386" providerId="ADAL" clId="{5493AB0B-D31E-47A2-9B7A-D134F57F142D}" dt="2022-01-18T21:31:50.907" v="176"/>
          <ac:spMkLst>
            <pc:docMk/>
            <pc:sldMk cId="1151166753" sldId="286"/>
            <ac:spMk id="2" creationId="{A61C517A-B7F4-4471-B802-CE1D38D8D7BA}"/>
          </ac:spMkLst>
        </pc:spChg>
        <pc:spChg chg="mod">
          <ac:chgData name="Siddharth Jain" userId="578aea08-0e2f-4bfb-90c7-e85a1b7b4386" providerId="ADAL" clId="{5493AB0B-D31E-47A2-9B7A-D134F57F142D}" dt="2022-01-18T21:32:04.841" v="226" actId="20577"/>
          <ac:spMkLst>
            <pc:docMk/>
            <pc:sldMk cId="1151166753" sldId="286"/>
            <ac:spMk id="4" creationId="{CFFC8431-6D61-4AB5-8F23-FCF332B8D842}"/>
          </ac:spMkLst>
        </pc:spChg>
        <pc:picChg chg="add mod">
          <ac:chgData name="Siddharth Jain" userId="578aea08-0e2f-4bfb-90c7-e85a1b7b4386" providerId="ADAL" clId="{5493AB0B-D31E-47A2-9B7A-D134F57F142D}" dt="2022-01-18T21:31:50.907" v="176"/>
          <ac:picMkLst>
            <pc:docMk/>
            <pc:sldMk cId="1151166753" sldId="286"/>
            <ac:picMk id="5" creationId="{64517CB5-DF41-4C00-8AFB-F5148E015A43}"/>
          </ac:picMkLst>
        </pc:picChg>
      </pc:sldChg>
      <pc:sldChg chg="addSp delSp modSp new mod ord">
        <pc:chgData name="Siddharth Jain" userId="578aea08-0e2f-4bfb-90c7-e85a1b7b4386" providerId="ADAL" clId="{5493AB0B-D31E-47A2-9B7A-D134F57F142D}" dt="2022-01-19T22:04:04.214" v="707"/>
        <pc:sldMkLst>
          <pc:docMk/>
          <pc:sldMk cId="1275183665" sldId="287"/>
        </pc:sldMkLst>
        <pc:spChg chg="del">
          <ac:chgData name="Siddharth Jain" userId="578aea08-0e2f-4bfb-90c7-e85a1b7b4386" providerId="ADAL" clId="{5493AB0B-D31E-47A2-9B7A-D134F57F142D}" dt="2022-01-18T21:32:59.099" v="262" actId="22"/>
          <ac:spMkLst>
            <pc:docMk/>
            <pc:sldMk cId="1275183665" sldId="287"/>
            <ac:spMk id="2" creationId="{82F36822-BCB4-4F06-9587-36B079FF0B29}"/>
          </ac:spMkLst>
        </pc:spChg>
        <pc:spChg chg="mod">
          <ac:chgData name="Siddharth Jain" userId="578aea08-0e2f-4bfb-90c7-e85a1b7b4386" providerId="ADAL" clId="{5493AB0B-D31E-47A2-9B7A-D134F57F142D}" dt="2022-01-18T21:32:34.138" v="261" actId="20577"/>
          <ac:spMkLst>
            <pc:docMk/>
            <pc:sldMk cId="1275183665" sldId="287"/>
            <ac:spMk id="4" creationId="{4AE7EF32-ADF9-4253-A46C-53AA0A0525E9}"/>
          </ac:spMkLst>
        </pc:spChg>
        <pc:picChg chg="add mod ord">
          <ac:chgData name="Siddharth Jain" userId="578aea08-0e2f-4bfb-90c7-e85a1b7b4386" providerId="ADAL" clId="{5493AB0B-D31E-47A2-9B7A-D134F57F142D}" dt="2022-01-18T21:34:10.325" v="266" actId="1076"/>
          <ac:picMkLst>
            <pc:docMk/>
            <pc:sldMk cId="1275183665" sldId="287"/>
            <ac:picMk id="6" creationId="{57F3928E-4305-4F9E-865B-076A4543E143}"/>
          </ac:picMkLst>
        </pc:picChg>
      </pc:sldChg>
      <pc:sldChg chg="new del">
        <pc:chgData name="Siddharth Jain" userId="578aea08-0e2f-4bfb-90c7-e85a1b7b4386" providerId="ADAL" clId="{5493AB0B-D31E-47A2-9B7A-D134F57F142D}" dt="2022-01-18T21:32:24.320" v="228" actId="47"/>
        <pc:sldMkLst>
          <pc:docMk/>
          <pc:sldMk cId="1654532690" sldId="287"/>
        </pc:sldMkLst>
      </pc:sldChg>
      <pc:sldChg chg="addSp delSp modSp new mod">
        <pc:chgData name="Siddharth Jain" userId="578aea08-0e2f-4bfb-90c7-e85a1b7b4386" providerId="ADAL" clId="{5493AB0B-D31E-47A2-9B7A-D134F57F142D}" dt="2022-01-18T21:36:05.932" v="282" actId="1076"/>
        <pc:sldMkLst>
          <pc:docMk/>
          <pc:sldMk cId="3946430537" sldId="288"/>
        </pc:sldMkLst>
        <pc:spChg chg="del">
          <ac:chgData name="Siddharth Jain" userId="578aea08-0e2f-4bfb-90c7-e85a1b7b4386" providerId="ADAL" clId="{5493AB0B-D31E-47A2-9B7A-D134F57F142D}" dt="2022-01-18T21:34:42.848" v="270" actId="3680"/>
          <ac:spMkLst>
            <pc:docMk/>
            <pc:sldMk cId="3946430537" sldId="288"/>
            <ac:spMk id="2" creationId="{A084384E-A81A-4C8B-BD2C-BF24F2274C3E}"/>
          </ac:spMkLst>
        </pc:spChg>
        <pc:spChg chg="mod">
          <ac:chgData name="Siddharth Jain" userId="578aea08-0e2f-4bfb-90c7-e85a1b7b4386" providerId="ADAL" clId="{5493AB0B-D31E-47A2-9B7A-D134F57F142D}" dt="2022-01-18T21:34:31.036" v="269" actId="207"/>
          <ac:spMkLst>
            <pc:docMk/>
            <pc:sldMk cId="3946430537" sldId="288"/>
            <ac:spMk id="4" creationId="{178649FB-3D7B-4F2B-9F60-00EF8F55550B}"/>
          </ac:spMkLst>
        </pc:spChg>
        <pc:graphicFrameChg chg="add mod ord modGraphic">
          <ac:chgData name="Siddharth Jain" userId="578aea08-0e2f-4bfb-90c7-e85a1b7b4386" providerId="ADAL" clId="{5493AB0B-D31E-47A2-9B7A-D134F57F142D}" dt="2022-01-18T21:36:05.932" v="282" actId="1076"/>
          <ac:graphicFrameMkLst>
            <pc:docMk/>
            <pc:sldMk cId="3946430537" sldId="288"/>
            <ac:graphicFrameMk id="5" creationId="{A8E6106D-040F-471A-AFD1-BE2D395095D7}"/>
          </ac:graphicFrameMkLst>
        </pc:graphicFrameChg>
      </pc:sldChg>
      <pc:sldChg chg="addSp delSp modSp new mod ord">
        <pc:chgData name="Siddharth Jain" userId="578aea08-0e2f-4bfb-90c7-e85a1b7b4386" providerId="ADAL" clId="{5493AB0B-D31E-47A2-9B7A-D134F57F142D}" dt="2022-01-19T22:13:43.041" v="1077"/>
        <pc:sldMkLst>
          <pc:docMk/>
          <pc:sldMk cId="1158808458" sldId="289"/>
        </pc:sldMkLst>
        <pc:spChg chg="mod">
          <ac:chgData name="Siddharth Jain" userId="578aea08-0e2f-4bfb-90c7-e85a1b7b4386" providerId="ADAL" clId="{5493AB0B-D31E-47A2-9B7A-D134F57F142D}" dt="2022-01-19T22:02:14.110" v="700" actId="20577"/>
          <ac:spMkLst>
            <pc:docMk/>
            <pc:sldMk cId="1158808458" sldId="289"/>
            <ac:spMk id="2" creationId="{7FDC9C26-0235-46E6-B985-70C8FF96D61D}"/>
          </ac:spMkLst>
        </pc:spChg>
        <pc:spChg chg="mod">
          <ac:chgData name="Siddharth Jain" userId="578aea08-0e2f-4bfb-90c7-e85a1b7b4386" providerId="ADAL" clId="{5493AB0B-D31E-47A2-9B7A-D134F57F142D}" dt="2022-01-19T22:01:48.666" v="636" actId="20577"/>
          <ac:spMkLst>
            <pc:docMk/>
            <pc:sldMk cId="1158808458" sldId="289"/>
            <ac:spMk id="4" creationId="{42CAB789-45EE-4815-8632-476D260F99C6}"/>
          </ac:spMkLst>
        </pc:spChg>
        <pc:spChg chg="del">
          <ac:chgData name="Siddharth Jain" userId="578aea08-0e2f-4bfb-90c7-e85a1b7b4386" providerId="ADAL" clId="{5493AB0B-D31E-47A2-9B7A-D134F57F142D}" dt="2022-01-19T21:59:20" v="302" actId="22"/>
          <ac:spMkLst>
            <pc:docMk/>
            <pc:sldMk cId="1158808458" sldId="289"/>
            <ac:spMk id="5" creationId="{8B8A023D-8AA7-4AE4-AEF0-C3D35D51824A}"/>
          </ac:spMkLst>
        </pc:spChg>
        <pc:picChg chg="add mod ord modCrop">
          <ac:chgData name="Siddharth Jain" userId="578aea08-0e2f-4bfb-90c7-e85a1b7b4386" providerId="ADAL" clId="{5493AB0B-D31E-47A2-9B7A-D134F57F142D}" dt="2022-01-19T21:59:20" v="302" actId="22"/>
          <ac:picMkLst>
            <pc:docMk/>
            <pc:sldMk cId="1158808458" sldId="289"/>
            <ac:picMk id="7" creationId="{CFAFED62-F097-470A-BFA2-FBBD1CFDC240}"/>
          </ac:picMkLst>
        </pc:picChg>
      </pc:sldChg>
      <pc:sldChg chg="new del">
        <pc:chgData name="Siddharth Jain" userId="578aea08-0e2f-4bfb-90c7-e85a1b7b4386" providerId="ADAL" clId="{5493AB0B-D31E-47A2-9B7A-D134F57F142D}" dt="2022-01-19T22:05:16.399" v="786" actId="2696"/>
        <pc:sldMkLst>
          <pc:docMk/>
          <pc:sldMk cId="516218033" sldId="290"/>
        </pc:sldMkLst>
      </pc:sldChg>
      <pc:sldChg chg="modSp new mod ord">
        <pc:chgData name="Siddharth Jain" userId="578aea08-0e2f-4bfb-90c7-e85a1b7b4386" providerId="ADAL" clId="{5493AB0B-D31E-47A2-9B7A-D134F57F142D}" dt="2022-01-19T22:13:43.041" v="1077"/>
        <pc:sldMkLst>
          <pc:docMk/>
          <pc:sldMk cId="2751727582" sldId="291"/>
        </pc:sldMkLst>
        <pc:spChg chg="mod">
          <ac:chgData name="Siddharth Jain" userId="578aea08-0e2f-4bfb-90c7-e85a1b7b4386" providerId="ADAL" clId="{5493AB0B-D31E-47A2-9B7A-D134F57F142D}" dt="2022-01-19T22:12:59.233" v="1070" actId="20577"/>
          <ac:spMkLst>
            <pc:docMk/>
            <pc:sldMk cId="2751727582" sldId="291"/>
            <ac:spMk id="2" creationId="{49A77F6B-B721-43F9-A6D0-379C596D86AA}"/>
          </ac:spMkLst>
        </pc:spChg>
        <pc:spChg chg="mod">
          <ac:chgData name="Siddharth Jain" userId="578aea08-0e2f-4bfb-90c7-e85a1b7b4386" providerId="ADAL" clId="{5493AB0B-D31E-47A2-9B7A-D134F57F142D}" dt="2022-01-19T22:10:32.482" v="915" actId="20577"/>
          <ac:spMkLst>
            <pc:docMk/>
            <pc:sldMk cId="2751727582" sldId="291"/>
            <ac:spMk id="4" creationId="{94BA58BC-6D2D-4465-8F0B-920B5668B6C7}"/>
          </ac:spMkLst>
        </pc:spChg>
      </pc:sldChg>
      <pc:sldChg chg="modSp new mod ord">
        <pc:chgData name="Siddharth Jain" userId="578aea08-0e2f-4bfb-90c7-e85a1b7b4386" providerId="ADAL" clId="{5493AB0B-D31E-47A2-9B7A-D134F57F142D}" dt="2022-01-20T21:31:41.459" v="1955"/>
        <pc:sldMkLst>
          <pc:docMk/>
          <pc:sldMk cId="1564358425" sldId="292"/>
        </pc:sldMkLst>
        <pc:spChg chg="mod">
          <ac:chgData name="Siddharth Jain" userId="578aea08-0e2f-4bfb-90c7-e85a1b7b4386" providerId="ADAL" clId="{5493AB0B-D31E-47A2-9B7A-D134F57F142D}" dt="2022-01-19T22:18:21.428" v="1105" actId="207"/>
          <ac:spMkLst>
            <pc:docMk/>
            <pc:sldMk cId="1564358425" sldId="292"/>
            <ac:spMk id="2" creationId="{13696D22-5CB5-471E-BE47-ECBE5ABEA700}"/>
          </ac:spMkLst>
        </pc:spChg>
        <pc:spChg chg="mod">
          <ac:chgData name="Siddharth Jain" userId="578aea08-0e2f-4bfb-90c7-e85a1b7b4386" providerId="ADAL" clId="{5493AB0B-D31E-47A2-9B7A-D134F57F142D}" dt="2022-01-20T18:15:26.572" v="1898" actId="20577"/>
          <ac:spMkLst>
            <pc:docMk/>
            <pc:sldMk cId="1564358425" sldId="292"/>
            <ac:spMk id="4" creationId="{B1B4B3DC-F11F-4AA0-A059-45685FB8D358}"/>
          </ac:spMkLst>
        </pc:spChg>
      </pc:sldChg>
      <pc:sldChg chg="modSp add mod ord">
        <pc:chgData name="Siddharth Jain" userId="578aea08-0e2f-4bfb-90c7-e85a1b7b4386" providerId="ADAL" clId="{5493AB0B-D31E-47A2-9B7A-D134F57F142D}" dt="2022-01-20T18:16:19.473" v="1902" actId="1076"/>
        <pc:sldMkLst>
          <pc:docMk/>
          <pc:sldMk cId="1238637027" sldId="293"/>
        </pc:sldMkLst>
        <pc:spChg chg="mod">
          <ac:chgData name="Siddharth Jain" userId="578aea08-0e2f-4bfb-90c7-e85a1b7b4386" providerId="ADAL" clId="{5493AB0B-D31E-47A2-9B7A-D134F57F142D}" dt="2022-01-20T18:16:19.473" v="1902" actId="1076"/>
          <ac:spMkLst>
            <pc:docMk/>
            <pc:sldMk cId="1238637027" sldId="293"/>
            <ac:spMk id="2" creationId="{0EC407AF-8887-48C1-8EDA-20561CD6499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Psychological Safety </a:t>
            </a:r>
          </a:p>
        </p:txBody>
      </p:sp>
      <p:sp>
        <p:nvSpPr>
          <p:cNvPr id="3" name="Subtitle 2"/>
          <p:cNvSpPr>
            <a:spLocks noGrp="1"/>
          </p:cNvSpPr>
          <p:nvPr>
            <p:ph type="subTitle" idx="1"/>
          </p:nvPr>
        </p:nvSpPr>
        <p:spPr/>
        <p:txBody>
          <a:bodyPr/>
          <a:lstStyle/>
          <a:p>
            <a:r>
              <a:rPr lang="en-US" dirty="0"/>
              <a:t>Sid Jain</a:t>
            </a:r>
          </a:p>
          <a:p>
            <a:r>
              <a:rPr lang="en-US" dirty="0"/>
              <a:t>Supervisor, Manufacturing Projects</a:t>
            </a:r>
          </a:p>
          <a:p>
            <a:r>
              <a:rPr lang="en-US" dirty="0"/>
              <a:t>Biogen</a:t>
            </a:r>
          </a:p>
          <a:p>
            <a:r>
              <a:rPr lang="en-US" dirty="0"/>
              <a:t>ISPE </a:t>
            </a:r>
            <a:r>
              <a:rPr lang="en-US" dirty="0" err="1"/>
              <a:t>CaSA</a:t>
            </a:r>
            <a:r>
              <a:rPr lang="en-US" dirty="0"/>
              <a:t> 2022</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57647D-73C6-4BDF-A590-42DA658D2AC8}"/>
              </a:ext>
            </a:extLst>
          </p:cNvPr>
          <p:cNvPicPr>
            <a:picLocks noGrp="1" noChangeAspect="1"/>
          </p:cNvPicPr>
          <p:nvPr>
            <p:ph idx="1"/>
          </p:nvPr>
        </p:nvPicPr>
        <p:blipFill>
          <a:blip r:embed="rId2"/>
          <a:stretch>
            <a:fillRect/>
          </a:stretch>
        </p:blipFill>
        <p:spPr>
          <a:xfrm>
            <a:off x="379413" y="2112833"/>
            <a:ext cx="8380412" cy="3583247"/>
          </a:xfrm>
        </p:spPr>
      </p:pic>
      <p:sp>
        <p:nvSpPr>
          <p:cNvPr id="3" name="Slide Number Placeholder 2">
            <a:extLst>
              <a:ext uri="{FF2B5EF4-FFF2-40B4-BE49-F238E27FC236}">
                <a16:creationId xmlns:a16="http://schemas.microsoft.com/office/drawing/2014/main" id="{B5D43C1C-551B-4373-91B0-5E2B5F9DEB7D}"/>
              </a:ext>
            </a:extLst>
          </p:cNvPr>
          <p:cNvSpPr>
            <a:spLocks noGrp="1"/>
          </p:cNvSpPr>
          <p:nvPr>
            <p:ph type="sldNum" sz="quarter" idx="12"/>
          </p:nvPr>
        </p:nvSpPr>
        <p:spPr/>
        <p:txBody>
          <a:bodyPr/>
          <a:lstStyle/>
          <a:p>
            <a:fld id="{677431CD-109D-4799-81C2-761F8C28FE26}" type="slidenum">
              <a:rPr lang="en-CA" smtClean="0"/>
              <a:t>10</a:t>
            </a:fld>
            <a:endParaRPr lang="en-CA"/>
          </a:p>
        </p:txBody>
      </p:sp>
      <p:sp>
        <p:nvSpPr>
          <p:cNvPr id="4" name="Text Placeholder 3">
            <a:extLst>
              <a:ext uri="{FF2B5EF4-FFF2-40B4-BE49-F238E27FC236}">
                <a16:creationId xmlns:a16="http://schemas.microsoft.com/office/drawing/2014/main" id="{2B46C4D4-BE7E-4BF5-9AC9-C0DD34E8426E}"/>
              </a:ext>
            </a:extLst>
          </p:cNvPr>
          <p:cNvSpPr>
            <a:spLocks noGrp="1"/>
          </p:cNvSpPr>
          <p:nvPr>
            <p:ph type="body" sz="quarter" idx="13"/>
          </p:nvPr>
        </p:nvSpPr>
        <p:spPr/>
        <p:txBody>
          <a:bodyPr/>
          <a:lstStyle/>
          <a:p>
            <a:r>
              <a:rPr lang="en-US" b="1" dirty="0"/>
              <a:t>Lines of trust</a:t>
            </a:r>
            <a:r>
              <a:rPr lang="en-US" b="1" dirty="0">
                <a:solidFill>
                  <a:srgbClr val="ED7D31"/>
                </a:solidFill>
              </a:rPr>
              <a:t> </a:t>
            </a:r>
            <a:r>
              <a:rPr lang="en-US" b="1" dirty="0"/>
              <a:t>build </a:t>
            </a:r>
            <a:r>
              <a:rPr lang="en-US" b="1" dirty="0">
                <a:solidFill>
                  <a:srgbClr val="4472C4"/>
                </a:solidFill>
              </a:rPr>
              <a:t>respect</a:t>
            </a:r>
            <a:r>
              <a:rPr lang="en-US" b="1" dirty="0"/>
              <a:t> and gain </a:t>
            </a:r>
            <a:r>
              <a:rPr lang="en-US" b="1" dirty="0">
                <a:solidFill>
                  <a:srgbClr val="ED7D31"/>
                </a:solidFill>
              </a:rPr>
              <a:t>control</a:t>
            </a:r>
            <a:endParaRPr lang="en-US" dirty="0"/>
          </a:p>
          <a:p>
            <a:endParaRPr lang="en-US" dirty="0"/>
          </a:p>
        </p:txBody>
      </p:sp>
    </p:spTree>
    <p:extLst>
      <p:ext uri="{BB962C8B-B14F-4D97-AF65-F5344CB8AC3E}">
        <p14:creationId xmlns:p14="http://schemas.microsoft.com/office/powerpoint/2010/main" val="304379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8083E-82D7-4772-9EF8-052CF89F6C31}"/>
              </a:ext>
            </a:extLst>
          </p:cNvPr>
          <p:cNvSpPr>
            <a:spLocks noGrp="1"/>
          </p:cNvSpPr>
          <p:nvPr>
            <p:ph type="ctrTitle"/>
          </p:nvPr>
        </p:nvSpPr>
        <p:spPr/>
        <p:txBody>
          <a:bodyPr/>
          <a:lstStyle/>
          <a:p>
            <a:r>
              <a:rPr lang="en-US" dirty="0"/>
              <a:t>Implementation of Psychological Safety in Biomanufacturing</a:t>
            </a:r>
          </a:p>
        </p:txBody>
      </p:sp>
      <p:sp>
        <p:nvSpPr>
          <p:cNvPr id="3" name="Subtitle 2">
            <a:extLst>
              <a:ext uri="{FF2B5EF4-FFF2-40B4-BE49-F238E27FC236}">
                <a16:creationId xmlns:a16="http://schemas.microsoft.com/office/drawing/2014/main" id="{4537C8C6-4425-4196-BF51-2FA0F04D97A2}"/>
              </a:ext>
            </a:extLst>
          </p:cNvPr>
          <p:cNvSpPr>
            <a:spLocks noGrp="1"/>
          </p:cNvSpPr>
          <p:nvPr>
            <p:ph type="subTitle" idx="1"/>
          </p:nvPr>
        </p:nvSpPr>
        <p:spPr/>
        <p:txBody>
          <a:bodyPr/>
          <a:lstStyle/>
          <a:p>
            <a:r>
              <a:rPr lang="en-US" dirty="0"/>
              <a:t>Biogen Case Study and common myths</a:t>
            </a:r>
          </a:p>
        </p:txBody>
      </p:sp>
    </p:spTree>
    <p:extLst>
      <p:ext uri="{BB962C8B-B14F-4D97-AF65-F5344CB8AC3E}">
        <p14:creationId xmlns:p14="http://schemas.microsoft.com/office/powerpoint/2010/main" val="148337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D59198-5ECE-4665-BC87-C189A3F0EE20}"/>
              </a:ext>
            </a:extLst>
          </p:cNvPr>
          <p:cNvSpPr>
            <a:spLocks noGrp="1"/>
          </p:cNvSpPr>
          <p:nvPr>
            <p:ph idx="1"/>
          </p:nvPr>
        </p:nvSpPr>
        <p:spPr>
          <a:xfrm>
            <a:off x="316601" y="498095"/>
            <a:ext cx="8380677" cy="4380178"/>
          </a:xfrm>
        </p:spPr>
        <p:txBody>
          <a:bodyPr/>
          <a:lstStyle/>
          <a:p>
            <a:endParaRPr lang="en-US" dirty="0"/>
          </a:p>
          <a:p>
            <a:pPr>
              <a:lnSpc>
                <a:spcPct val="150000"/>
              </a:lnSpc>
            </a:pPr>
            <a:r>
              <a:rPr lang="en-US" sz="3200" dirty="0">
                <a:solidFill>
                  <a:schemeClr val="accent4"/>
                </a:solidFill>
              </a:rPr>
              <a:t>Psychological Safety comes after focusing on more important things like training and GMP.</a:t>
            </a:r>
          </a:p>
          <a:p>
            <a:endParaRPr lang="en-US" dirty="0"/>
          </a:p>
        </p:txBody>
      </p:sp>
      <p:sp>
        <p:nvSpPr>
          <p:cNvPr id="3" name="Slide Number Placeholder 2">
            <a:extLst>
              <a:ext uri="{FF2B5EF4-FFF2-40B4-BE49-F238E27FC236}">
                <a16:creationId xmlns:a16="http://schemas.microsoft.com/office/drawing/2014/main" id="{B5B4393F-3631-4407-9300-07915C9C13D9}"/>
              </a:ext>
            </a:extLst>
          </p:cNvPr>
          <p:cNvSpPr>
            <a:spLocks noGrp="1"/>
          </p:cNvSpPr>
          <p:nvPr>
            <p:ph type="sldNum" sz="quarter" idx="12"/>
          </p:nvPr>
        </p:nvSpPr>
        <p:spPr/>
        <p:txBody>
          <a:bodyPr/>
          <a:lstStyle/>
          <a:p>
            <a:fld id="{677431CD-109D-4799-81C2-761F8C28FE26}" type="slidenum">
              <a:rPr lang="en-CA" smtClean="0"/>
              <a:t>12</a:t>
            </a:fld>
            <a:endParaRPr lang="en-CA"/>
          </a:p>
        </p:txBody>
      </p:sp>
      <p:sp>
        <p:nvSpPr>
          <p:cNvPr id="4" name="Text Placeholder 3">
            <a:extLst>
              <a:ext uri="{FF2B5EF4-FFF2-40B4-BE49-F238E27FC236}">
                <a16:creationId xmlns:a16="http://schemas.microsoft.com/office/drawing/2014/main" id="{C1E58D9C-B97A-4AA5-B32F-717011F46640}"/>
              </a:ext>
            </a:extLst>
          </p:cNvPr>
          <p:cNvSpPr>
            <a:spLocks noGrp="1"/>
          </p:cNvSpPr>
          <p:nvPr>
            <p:ph type="body" sz="quarter" idx="13"/>
          </p:nvPr>
        </p:nvSpPr>
        <p:spPr/>
        <p:txBody>
          <a:bodyPr/>
          <a:lstStyle/>
          <a:p>
            <a:r>
              <a:rPr lang="en-US" dirty="0"/>
              <a:t>Myth #1</a:t>
            </a:r>
          </a:p>
        </p:txBody>
      </p:sp>
    </p:spTree>
    <p:extLst>
      <p:ext uri="{BB962C8B-B14F-4D97-AF65-F5344CB8AC3E}">
        <p14:creationId xmlns:p14="http://schemas.microsoft.com/office/powerpoint/2010/main" val="25264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CE5260-DDFA-4D3A-A0B1-7BB24402C39F}"/>
              </a:ext>
            </a:extLst>
          </p:cNvPr>
          <p:cNvSpPr>
            <a:spLocks noGrp="1"/>
          </p:cNvSpPr>
          <p:nvPr>
            <p:ph idx="1"/>
          </p:nvPr>
        </p:nvSpPr>
        <p:spPr/>
        <p:txBody>
          <a:bodyPr/>
          <a:lstStyle/>
          <a:p>
            <a:pPr marL="0" indent="0">
              <a:lnSpc>
                <a:spcPct val="100000"/>
              </a:lnSpc>
              <a:buNone/>
            </a:pPr>
            <a:r>
              <a:rPr lang="en-US" sz="1800" dirty="0"/>
              <a:t>In Apr 2019, my shift was reduced to just </a:t>
            </a:r>
            <a:r>
              <a:rPr lang="en-US" sz="1800" b="1" u="sng" dirty="0">
                <a:solidFill>
                  <a:schemeClr val="accent5"/>
                </a:solidFill>
              </a:rPr>
              <a:t>supervisor and three MAs </a:t>
            </a:r>
            <a:r>
              <a:rPr lang="en-US" sz="1800" b="1" dirty="0">
                <a:solidFill>
                  <a:srgbClr val="2074BB"/>
                </a:solidFill>
              </a:rPr>
              <a:t>(other shifts had 8+ MAs, lead, supervisor)</a:t>
            </a:r>
          </a:p>
          <a:p>
            <a:pPr marL="0" indent="0">
              <a:lnSpc>
                <a:spcPct val="100000"/>
              </a:lnSpc>
              <a:buNone/>
            </a:pPr>
            <a:endParaRPr lang="en-US" sz="1800" dirty="0"/>
          </a:p>
          <a:p>
            <a:pPr marL="0" indent="0">
              <a:lnSpc>
                <a:spcPct val="100000"/>
              </a:lnSpc>
              <a:buNone/>
            </a:pPr>
            <a:r>
              <a:rPr lang="en-US" sz="1800" dirty="0"/>
              <a:t>In July 2019, a fourth production bioreactor brought online, </a:t>
            </a:r>
            <a:r>
              <a:rPr lang="en-US" sz="1800" b="1" u="sng" dirty="0">
                <a:solidFill>
                  <a:schemeClr val="accent5"/>
                </a:solidFill>
              </a:rPr>
              <a:t>increasing run rate by 25%</a:t>
            </a:r>
          </a:p>
          <a:p>
            <a:pPr marL="0" indent="0">
              <a:lnSpc>
                <a:spcPct val="100000"/>
              </a:lnSpc>
              <a:buNone/>
            </a:pPr>
            <a:endParaRPr lang="en-US" sz="1800" dirty="0"/>
          </a:p>
          <a:p>
            <a:pPr marL="0" indent="0">
              <a:lnSpc>
                <a:spcPct val="100000"/>
              </a:lnSpc>
              <a:buNone/>
            </a:pPr>
            <a:r>
              <a:rPr lang="en-US" sz="1800" dirty="0"/>
              <a:t>Over 2019 and 2020 hired 12 new team members and </a:t>
            </a:r>
            <a:r>
              <a:rPr lang="en-US" sz="1800" b="1" u="sng" dirty="0">
                <a:solidFill>
                  <a:schemeClr val="accent5"/>
                </a:solidFill>
              </a:rPr>
              <a:t>lost 5 experienced MAs to attrition</a:t>
            </a:r>
          </a:p>
          <a:p>
            <a:pPr marL="0" indent="0">
              <a:lnSpc>
                <a:spcPct val="100000"/>
              </a:lnSpc>
              <a:buNone/>
            </a:pPr>
            <a:endParaRPr lang="en-US" sz="1800" b="1" dirty="0">
              <a:solidFill>
                <a:srgbClr val="2074BB"/>
              </a:solidFill>
            </a:endParaRPr>
          </a:p>
          <a:p>
            <a:pPr marL="0" indent="0" algn="ctr">
              <a:lnSpc>
                <a:spcPct val="100000"/>
              </a:lnSpc>
              <a:buNone/>
            </a:pPr>
            <a:r>
              <a:rPr lang="en-US" sz="1800" b="1" dirty="0">
                <a:solidFill>
                  <a:srgbClr val="ED7D31"/>
                </a:solidFill>
              </a:rPr>
              <a:t>We needed a new teaming philosophy</a:t>
            </a:r>
            <a:endParaRPr lang="en-US" sz="1800" b="1" dirty="0">
              <a:solidFill>
                <a:srgbClr val="2074BB"/>
              </a:solidFill>
            </a:endParaRPr>
          </a:p>
          <a:p>
            <a:endParaRPr lang="en-US" dirty="0"/>
          </a:p>
        </p:txBody>
      </p:sp>
      <p:sp>
        <p:nvSpPr>
          <p:cNvPr id="3" name="Slide Number Placeholder 2">
            <a:extLst>
              <a:ext uri="{FF2B5EF4-FFF2-40B4-BE49-F238E27FC236}">
                <a16:creationId xmlns:a16="http://schemas.microsoft.com/office/drawing/2014/main" id="{B6C4BD9C-9D41-4776-9043-70C166497F34}"/>
              </a:ext>
            </a:extLst>
          </p:cNvPr>
          <p:cNvSpPr>
            <a:spLocks noGrp="1"/>
          </p:cNvSpPr>
          <p:nvPr>
            <p:ph type="sldNum" sz="quarter" idx="12"/>
          </p:nvPr>
        </p:nvSpPr>
        <p:spPr/>
        <p:txBody>
          <a:bodyPr/>
          <a:lstStyle/>
          <a:p>
            <a:fld id="{677431CD-109D-4799-81C2-761F8C28FE26}" type="slidenum">
              <a:rPr lang="en-CA" smtClean="0"/>
              <a:t>13</a:t>
            </a:fld>
            <a:endParaRPr lang="en-CA"/>
          </a:p>
        </p:txBody>
      </p:sp>
      <p:sp>
        <p:nvSpPr>
          <p:cNvPr id="4" name="Text Placeholder 3">
            <a:extLst>
              <a:ext uri="{FF2B5EF4-FFF2-40B4-BE49-F238E27FC236}">
                <a16:creationId xmlns:a16="http://schemas.microsoft.com/office/drawing/2014/main" id="{60D59082-2FAF-4E60-9BC5-6AEC9F16196C}"/>
              </a:ext>
            </a:extLst>
          </p:cNvPr>
          <p:cNvSpPr>
            <a:spLocks noGrp="1"/>
          </p:cNvSpPr>
          <p:nvPr>
            <p:ph type="body" sz="quarter" idx="13"/>
          </p:nvPr>
        </p:nvSpPr>
        <p:spPr/>
        <p:txBody>
          <a:bodyPr/>
          <a:lstStyle/>
          <a:p>
            <a:r>
              <a:rPr lang="en-US" dirty="0"/>
              <a:t>Situation</a:t>
            </a:r>
          </a:p>
        </p:txBody>
      </p:sp>
    </p:spTree>
    <p:extLst>
      <p:ext uri="{BB962C8B-B14F-4D97-AF65-F5344CB8AC3E}">
        <p14:creationId xmlns:p14="http://schemas.microsoft.com/office/powerpoint/2010/main" val="71462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C407AF-8887-48C1-8EDA-20561CD6499D}"/>
              </a:ext>
            </a:extLst>
          </p:cNvPr>
          <p:cNvSpPr>
            <a:spLocks noGrp="1"/>
          </p:cNvSpPr>
          <p:nvPr>
            <p:ph idx="1"/>
          </p:nvPr>
        </p:nvSpPr>
        <p:spPr>
          <a:xfrm>
            <a:off x="379679" y="1761279"/>
            <a:ext cx="8380677" cy="4380178"/>
          </a:xfrm>
        </p:spPr>
        <p:txBody>
          <a:bodyPr/>
          <a:lstStyle/>
          <a:p>
            <a:pPr marL="0" indent="0">
              <a:buNone/>
            </a:pPr>
            <a:r>
              <a:rPr lang="en-US" sz="1800" dirty="0"/>
              <a:t>Build </a:t>
            </a:r>
            <a:r>
              <a:rPr lang="en-US" sz="1800" b="1" dirty="0">
                <a:solidFill>
                  <a:srgbClr val="2074BB"/>
                </a:solidFill>
              </a:rPr>
              <a:t>Challenge Stress </a:t>
            </a:r>
            <a:r>
              <a:rPr lang="en-US" sz="1800" dirty="0"/>
              <a:t>for the team</a:t>
            </a:r>
          </a:p>
          <a:p>
            <a:pPr marL="0" indent="0">
              <a:buNone/>
            </a:pPr>
            <a:r>
              <a:rPr lang="en-US" sz="1400" b="0" dirty="0">
                <a:solidFill>
                  <a:schemeClr val="tx2"/>
                </a:solidFill>
              </a:rPr>
              <a:t>Challenge stressors are those that may result in strain, but at the same time, are energizing and provide opportunities for feelings of accomplishment, as well as growth and development (Cavanaugh et al., 2000)</a:t>
            </a:r>
          </a:p>
          <a:p>
            <a:pPr marL="0" indent="0">
              <a:buNone/>
            </a:pPr>
            <a:r>
              <a:rPr lang="en-US" sz="1800" dirty="0"/>
              <a:t>Turn mistakes into </a:t>
            </a:r>
            <a:r>
              <a:rPr lang="en-US" sz="1800" b="1" dirty="0">
                <a:solidFill>
                  <a:srgbClr val="2074BB"/>
                </a:solidFill>
              </a:rPr>
              <a:t>Learning</a:t>
            </a:r>
            <a:r>
              <a:rPr lang="en-US" sz="1800" dirty="0"/>
              <a:t> into </a:t>
            </a:r>
            <a:r>
              <a:rPr lang="en-US" sz="1800" b="1" dirty="0">
                <a:solidFill>
                  <a:srgbClr val="2074BB"/>
                </a:solidFill>
              </a:rPr>
              <a:t>Solutions</a:t>
            </a:r>
            <a:r>
              <a:rPr lang="en-US" sz="1800" dirty="0"/>
              <a:t>.</a:t>
            </a:r>
          </a:p>
          <a:p>
            <a:pPr marL="0" indent="0">
              <a:buNone/>
            </a:pPr>
            <a:r>
              <a:rPr lang="en-US" sz="1400" b="0" dirty="0">
                <a:solidFill>
                  <a:schemeClr val="tx2"/>
                </a:solidFill>
              </a:rPr>
              <a:t>Acknowledge Your Errors. Make It Harder To Mess Up.</a:t>
            </a:r>
          </a:p>
          <a:p>
            <a:pPr marL="0" indent="0">
              <a:buNone/>
            </a:pPr>
            <a:r>
              <a:rPr lang="en-US" sz="1800" dirty="0"/>
              <a:t>Allow team space to </a:t>
            </a:r>
            <a:r>
              <a:rPr lang="en-US" sz="1800" b="1" dirty="0">
                <a:solidFill>
                  <a:srgbClr val="2074BB"/>
                </a:solidFill>
              </a:rPr>
              <a:t>share their struggles</a:t>
            </a:r>
            <a:r>
              <a:rPr lang="en-US" sz="1800" dirty="0"/>
              <a:t> </a:t>
            </a:r>
          </a:p>
          <a:p>
            <a:pPr marL="0" indent="0">
              <a:buNone/>
            </a:pPr>
            <a:r>
              <a:rPr lang="en-US" sz="1400" b="0" dirty="0">
                <a:solidFill>
                  <a:schemeClr val="tx2"/>
                </a:solidFill>
              </a:rPr>
              <a:t>Create an environment where people feel safe to share discomfort and dissent.</a:t>
            </a:r>
          </a:p>
          <a:p>
            <a:pPr marL="0" indent="0">
              <a:buNone/>
            </a:pPr>
            <a:r>
              <a:rPr lang="en-US" sz="1800" dirty="0"/>
              <a:t>Acknowledge </a:t>
            </a:r>
            <a:r>
              <a:rPr lang="en-US" sz="1800" b="1" dirty="0">
                <a:solidFill>
                  <a:srgbClr val="2074BB"/>
                </a:solidFill>
              </a:rPr>
              <a:t>your fallibility</a:t>
            </a:r>
          </a:p>
          <a:p>
            <a:pPr marL="0" indent="0">
              <a:buNone/>
            </a:pPr>
            <a:r>
              <a:rPr lang="en-US" sz="1400" b="0" dirty="0">
                <a:solidFill>
                  <a:schemeClr val="tx2"/>
                </a:solidFill>
              </a:rPr>
              <a:t>Be comfortable in owning your own mistakes, publicly, to build trust and making it easier for your team to do the same.</a:t>
            </a:r>
          </a:p>
          <a:p>
            <a:endParaRPr lang="en-US" dirty="0"/>
          </a:p>
        </p:txBody>
      </p:sp>
      <p:sp>
        <p:nvSpPr>
          <p:cNvPr id="3" name="Slide Number Placeholder 2">
            <a:extLst>
              <a:ext uri="{FF2B5EF4-FFF2-40B4-BE49-F238E27FC236}">
                <a16:creationId xmlns:a16="http://schemas.microsoft.com/office/drawing/2014/main" id="{F460EF58-36B4-4120-AC6C-239CEF2A308F}"/>
              </a:ext>
            </a:extLst>
          </p:cNvPr>
          <p:cNvSpPr>
            <a:spLocks noGrp="1"/>
          </p:cNvSpPr>
          <p:nvPr>
            <p:ph type="sldNum" sz="quarter" idx="12"/>
          </p:nvPr>
        </p:nvSpPr>
        <p:spPr/>
        <p:txBody>
          <a:bodyPr/>
          <a:lstStyle/>
          <a:p>
            <a:fld id="{677431CD-109D-4799-81C2-761F8C28FE26}" type="slidenum">
              <a:rPr lang="en-CA" smtClean="0"/>
              <a:t>14</a:t>
            </a:fld>
            <a:endParaRPr lang="en-CA"/>
          </a:p>
        </p:txBody>
      </p:sp>
      <p:sp>
        <p:nvSpPr>
          <p:cNvPr id="4" name="Text Placeholder 3">
            <a:extLst>
              <a:ext uri="{FF2B5EF4-FFF2-40B4-BE49-F238E27FC236}">
                <a16:creationId xmlns:a16="http://schemas.microsoft.com/office/drawing/2014/main" id="{EF1A1198-01AE-411A-AD53-BE7D00187AD6}"/>
              </a:ext>
            </a:extLst>
          </p:cNvPr>
          <p:cNvSpPr>
            <a:spLocks noGrp="1"/>
          </p:cNvSpPr>
          <p:nvPr>
            <p:ph type="body" sz="quarter" idx="13"/>
          </p:nvPr>
        </p:nvSpPr>
        <p:spPr/>
        <p:txBody>
          <a:bodyPr/>
          <a:lstStyle/>
          <a:p>
            <a:r>
              <a:rPr lang="en-US" b="1" dirty="0">
                <a:solidFill>
                  <a:srgbClr val="2074BB"/>
                </a:solidFill>
              </a:rPr>
              <a:t>Psychological Safety Principles in Action</a:t>
            </a:r>
            <a:endParaRPr lang="en-US" dirty="0"/>
          </a:p>
        </p:txBody>
      </p:sp>
    </p:spTree>
    <p:extLst>
      <p:ext uri="{BB962C8B-B14F-4D97-AF65-F5344CB8AC3E}">
        <p14:creationId xmlns:p14="http://schemas.microsoft.com/office/powerpoint/2010/main" val="154054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C407AF-8887-48C1-8EDA-20561CD6499D}"/>
              </a:ext>
            </a:extLst>
          </p:cNvPr>
          <p:cNvSpPr>
            <a:spLocks noGrp="1"/>
          </p:cNvSpPr>
          <p:nvPr>
            <p:ph idx="1"/>
          </p:nvPr>
        </p:nvSpPr>
        <p:spPr>
          <a:xfrm>
            <a:off x="379679" y="1238911"/>
            <a:ext cx="8380677" cy="4380178"/>
          </a:xfrm>
        </p:spPr>
        <p:txBody>
          <a:bodyPr/>
          <a:lstStyle/>
          <a:p>
            <a:pPr marL="0" indent="0">
              <a:buNone/>
            </a:pPr>
            <a:r>
              <a:rPr lang="en-US" sz="1800" dirty="0"/>
              <a:t>Give </a:t>
            </a:r>
            <a:r>
              <a:rPr lang="en-US" sz="1800" b="1" dirty="0">
                <a:solidFill>
                  <a:srgbClr val="2074BB"/>
                </a:solidFill>
              </a:rPr>
              <a:t>autonomy</a:t>
            </a:r>
          </a:p>
          <a:p>
            <a:pPr marL="0" indent="0">
              <a:buNone/>
            </a:pPr>
            <a:r>
              <a:rPr lang="en-US" sz="1400" b="0" dirty="0">
                <a:solidFill>
                  <a:schemeClr val="tx2"/>
                </a:solidFill>
              </a:rPr>
              <a:t>Provide opportunities for planning their own time, workload, and prioritization to build ownership.</a:t>
            </a:r>
          </a:p>
          <a:p>
            <a:pPr marL="0" indent="0">
              <a:buNone/>
            </a:pPr>
            <a:r>
              <a:rPr lang="en-US" sz="1800" dirty="0"/>
              <a:t>Reward </a:t>
            </a:r>
            <a:r>
              <a:rPr lang="en-US" sz="1800" b="1" dirty="0">
                <a:solidFill>
                  <a:srgbClr val="2074BB"/>
                </a:solidFill>
              </a:rPr>
              <a:t>excellence</a:t>
            </a:r>
          </a:p>
          <a:p>
            <a:pPr marL="0" indent="0">
              <a:buNone/>
            </a:pPr>
            <a:r>
              <a:rPr lang="en-US" sz="1400" b="0" dirty="0">
                <a:solidFill>
                  <a:schemeClr val="tx2"/>
                </a:solidFill>
              </a:rPr>
              <a:t>Be generous with praise and build up positive team image with peer groups</a:t>
            </a:r>
          </a:p>
          <a:p>
            <a:pPr marL="0" indent="0">
              <a:buNone/>
            </a:pPr>
            <a:r>
              <a:rPr lang="en-US" sz="1800" dirty="0"/>
              <a:t>Build </a:t>
            </a:r>
            <a:r>
              <a:rPr lang="en-US" sz="1800" b="1" dirty="0">
                <a:solidFill>
                  <a:srgbClr val="2074BB"/>
                </a:solidFill>
              </a:rPr>
              <a:t>trust</a:t>
            </a:r>
          </a:p>
          <a:p>
            <a:pPr marL="0" indent="0">
              <a:buNone/>
            </a:pPr>
            <a:r>
              <a:rPr lang="en-US" sz="1400" b="0" dirty="0">
                <a:solidFill>
                  <a:srgbClr val="59595B"/>
                </a:solidFill>
                <a:latin typeface="Arial"/>
              </a:rPr>
              <a:t>Trust is the cornerstone quality necessary to thrive in a highly networked and integrated field such as pharma.</a:t>
            </a:r>
          </a:p>
          <a:p>
            <a:pPr marL="0" indent="0">
              <a:buNone/>
            </a:pPr>
            <a:endParaRPr lang="en-US" sz="1800" b="1" dirty="0">
              <a:solidFill>
                <a:srgbClr val="2074BB"/>
              </a:solidFill>
            </a:endParaRPr>
          </a:p>
          <a:p>
            <a:pPr marL="0" indent="0">
              <a:buNone/>
            </a:pPr>
            <a:r>
              <a:rPr lang="en-US" sz="1800" b="1" u="sng" dirty="0">
                <a:solidFill>
                  <a:schemeClr val="accent4"/>
                </a:solidFill>
              </a:rPr>
              <a:t>Hold team accountable to high performance</a:t>
            </a:r>
          </a:p>
          <a:p>
            <a:pPr marL="0" indent="0">
              <a:buNone/>
            </a:pPr>
            <a:endParaRPr lang="en-US" sz="1800" b="1" u="sng" dirty="0">
              <a:solidFill>
                <a:schemeClr val="accent4"/>
              </a:solidFill>
            </a:endParaRPr>
          </a:p>
          <a:p>
            <a:pPr marL="0" indent="0">
              <a:buNone/>
            </a:pPr>
            <a:r>
              <a:rPr lang="en-US" sz="1800" b="1" u="sng" dirty="0">
                <a:solidFill>
                  <a:schemeClr val="accent4"/>
                </a:solidFill>
              </a:rPr>
              <a:t>Reward displays of vulnerability</a:t>
            </a:r>
          </a:p>
          <a:p>
            <a:endParaRPr lang="en-US" dirty="0"/>
          </a:p>
        </p:txBody>
      </p:sp>
      <p:sp>
        <p:nvSpPr>
          <p:cNvPr id="3" name="Slide Number Placeholder 2">
            <a:extLst>
              <a:ext uri="{FF2B5EF4-FFF2-40B4-BE49-F238E27FC236}">
                <a16:creationId xmlns:a16="http://schemas.microsoft.com/office/drawing/2014/main" id="{F460EF58-36B4-4120-AC6C-239CEF2A308F}"/>
              </a:ext>
            </a:extLst>
          </p:cNvPr>
          <p:cNvSpPr>
            <a:spLocks noGrp="1"/>
          </p:cNvSpPr>
          <p:nvPr>
            <p:ph type="sldNum" sz="quarter" idx="12"/>
          </p:nvPr>
        </p:nvSpPr>
        <p:spPr/>
        <p:txBody>
          <a:bodyPr/>
          <a:lstStyle/>
          <a:p>
            <a:fld id="{677431CD-109D-4799-81C2-761F8C28FE26}" type="slidenum">
              <a:rPr lang="en-CA" smtClean="0"/>
              <a:t>15</a:t>
            </a:fld>
            <a:endParaRPr lang="en-CA"/>
          </a:p>
        </p:txBody>
      </p:sp>
      <p:sp>
        <p:nvSpPr>
          <p:cNvPr id="4" name="Text Placeholder 3">
            <a:extLst>
              <a:ext uri="{FF2B5EF4-FFF2-40B4-BE49-F238E27FC236}">
                <a16:creationId xmlns:a16="http://schemas.microsoft.com/office/drawing/2014/main" id="{EF1A1198-01AE-411A-AD53-BE7D00187AD6}"/>
              </a:ext>
            </a:extLst>
          </p:cNvPr>
          <p:cNvSpPr>
            <a:spLocks noGrp="1"/>
          </p:cNvSpPr>
          <p:nvPr>
            <p:ph type="body" sz="quarter" idx="13"/>
          </p:nvPr>
        </p:nvSpPr>
        <p:spPr/>
        <p:txBody>
          <a:bodyPr/>
          <a:lstStyle/>
          <a:p>
            <a:r>
              <a:rPr lang="en-US" dirty="0"/>
              <a:t>Roadmap to </a:t>
            </a:r>
            <a:r>
              <a:rPr lang="en-US" b="1" dirty="0">
                <a:solidFill>
                  <a:srgbClr val="2074BB"/>
                </a:solidFill>
              </a:rPr>
              <a:t>Psychological Safety</a:t>
            </a:r>
            <a:endParaRPr lang="en-US" dirty="0"/>
          </a:p>
        </p:txBody>
      </p:sp>
    </p:spTree>
    <p:extLst>
      <p:ext uri="{BB962C8B-B14F-4D97-AF65-F5344CB8AC3E}">
        <p14:creationId xmlns:p14="http://schemas.microsoft.com/office/powerpoint/2010/main" val="1238637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76117C-51EF-4105-941D-5218282A7B9C}"/>
              </a:ext>
            </a:extLst>
          </p:cNvPr>
          <p:cNvSpPr>
            <a:spLocks noGrp="1"/>
          </p:cNvSpPr>
          <p:nvPr>
            <p:ph idx="1"/>
          </p:nvPr>
        </p:nvSpPr>
        <p:spPr>
          <a:xfrm>
            <a:off x="316601" y="783321"/>
            <a:ext cx="8380677" cy="4380178"/>
          </a:xfrm>
        </p:spPr>
        <p:txBody>
          <a:bodyPr/>
          <a:lstStyle/>
          <a:p>
            <a:pPr>
              <a:lnSpc>
                <a:spcPct val="200000"/>
              </a:lnSpc>
            </a:pPr>
            <a:r>
              <a:rPr lang="en-US" sz="3200" dirty="0">
                <a:solidFill>
                  <a:schemeClr val="accent4"/>
                </a:solidFill>
              </a:rPr>
              <a:t>Psychological Safety means allowing lower performance and “being nice to the team”</a:t>
            </a:r>
          </a:p>
          <a:p>
            <a:endParaRPr lang="en-US" dirty="0"/>
          </a:p>
        </p:txBody>
      </p:sp>
      <p:sp>
        <p:nvSpPr>
          <p:cNvPr id="3" name="Slide Number Placeholder 2">
            <a:extLst>
              <a:ext uri="{FF2B5EF4-FFF2-40B4-BE49-F238E27FC236}">
                <a16:creationId xmlns:a16="http://schemas.microsoft.com/office/drawing/2014/main" id="{3A943C64-D3A0-4312-B084-A8F0B01EDE0E}"/>
              </a:ext>
            </a:extLst>
          </p:cNvPr>
          <p:cNvSpPr>
            <a:spLocks noGrp="1"/>
          </p:cNvSpPr>
          <p:nvPr>
            <p:ph type="sldNum" sz="quarter" idx="12"/>
          </p:nvPr>
        </p:nvSpPr>
        <p:spPr/>
        <p:txBody>
          <a:bodyPr/>
          <a:lstStyle/>
          <a:p>
            <a:fld id="{677431CD-109D-4799-81C2-761F8C28FE26}" type="slidenum">
              <a:rPr lang="en-CA" smtClean="0"/>
              <a:t>16</a:t>
            </a:fld>
            <a:endParaRPr lang="en-CA"/>
          </a:p>
        </p:txBody>
      </p:sp>
      <p:sp>
        <p:nvSpPr>
          <p:cNvPr id="4" name="Text Placeholder 3">
            <a:extLst>
              <a:ext uri="{FF2B5EF4-FFF2-40B4-BE49-F238E27FC236}">
                <a16:creationId xmlns:a16="http://schemas.microsoft.com/office/drawing/2014/main" id="{FAE81F28-8BB9-4534-9290-A3C91567783B}"/>
              </a:ext>
            </a:extLst>
          </p:cNvPr>
          <p:cNvSpPr>
            <a:spLocks noGrp="1"/>
          </p:cNvSpPr>
          <p:nvPr>
            <p:ph type="body" sz="quarter" idx="13"/>
          </p:nvPr>
        </p:nvSpPr>
        <p:spPr/>
        <p:txBody>
          <a:bodyPr/>
          <a:lstStyle/>
          <a:p>
            <a:r>
              <a:rPr lang="en-US" dirty="0"/>
              <a:t>Myth #2</a:t>
            </a:r>
          </a:p>
        </p:txBody>
      </p:sp>
    </p:spTree>
    <p:extLst>
      <p:ext uri="{BB962C8B-B14F-4D97-AF65-F5344CB8AC3E}">
        <p14:creationId xmlns:p14="http://schemas.microsoft.com/office/powerpoint/2010/main" val="275658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4CA9DA-E9BB-4DA5-A1EA-580311D1E0B9}"/>
              </a:ext>
            </a:extLst>
          </p:cNvPr>
          <p:cNvSpPr>
            <a:spLocks noGrp="1"/>
          </p:cNvSpPr>
          <p:nvPr>
            <p:ph idx="1"/>
          </p:nvPr>
        </p:nvSpPr>
        <p:spPr>
          <a:xfrm>
            <a:off x="379678" y="1714499"/>
            <a:ext cx="1902128" cy="4380178"/>
          </a:xfrm>
        </p:spPr>
        <p:txBody>
          <a:bodyPr/>
          <a:lstStyle/>
          <a:p>
            <a:r>
              <a:rPr lang="en-US" sz="1400" b="1" dirty="0">
                <a:solidFill>
                  <a:srgbClr val="4472C4"/>
                </a:solidFill>
                <a:latin typeface="+mn-lt"/>
                <a:cs typeface="Aharoni" panose="02010803020104030203" pitchFamily="2" charset="-79"/>
              </a:rPr>
              <a:t>Psychological Safety </a:t>
            </a:r>
            <a:r>
              <a:rPr lang="en-US" sz="1400" dirty="0">
                <a:latin typeface="+mn-lt"/>
                <a:cs typeface="Aharoni" panose="02010803020104030203" pitchFamily="2" charset="-79"/>
              </a:rPr>
              <a:t>is </a:t>
            </a:r>
            <a:r>
              <a:rPr lang="en-US" sz="1400" u="sng" dirty="0">
                <a:latin typeface="+mn-lt"/>
                <a:cs typeface="Aharoni" panose="02010803020104030203" pitchFamily="2" charset="-79"/>
              </a:rPr>
              <a:t>not an excuse </a:t>
            </a:r>
            <a:r>
              <a:rPr lang="en-US" sz="1400" dirty="0">
                <a:latin typeface="+mn-lt"/>
                <a:cs typeface="Aharoni" panose="02010803020104030203" pitchFamily="2" charset="-79"/>
              </a:rPr>
              <a:t>for lower performance. </a:t>
            </a:r>
            <a:br>
              <a:rPr lang="en-US" sz="1400" dirty="0">
                <a:latin typeface="+mn-lt"/>
                <a:cs typeface="Aharoni" panose="02010803020104030203" pitchFamily="2" charset="-79"/>
              </a:rPr>
            </a:br>
            <a:br>
              <a:rPr lang="en-US" sz="1400" dirty="0">
                <a:latin typeface="+mn-lt"/>
                <a:cs typeface="Aharoni" panose="02010803020104030203" pitchFamily="2" charset="-79"/>
              </a:rPr>
            </a:br>
            <a:r>
              <a:rPr lang="en-US" sz="1400" dirty="0">
                <a:latin typeface="+mn-lt"/>
                <a:cs typeface="Aharoni" panose="02010803020104030203" pitchFamily="2" charset="-79"/>
              </a:rPr>
              <a:t>It </a:t>
            </a:r>
            <a:r>
              <a:rPr lang="en-US" sz="1400" u="sng" dirty="0">
                <a:latin typeface="+mn-lt"/>
                <a:cs typeface="Aharoni" panose="02010803020104030203" pitchFamily="2" charset="-79"/>
              </a:rPr>
              <a:t>unlocks</a:t>
            </a:r>
            <a:r>
              <a:rPr lang="en-US" sz="1400" dirty="0">
                <a:latin typeface="+mn-lt"/>
                <a:cs typeface="Aharoni" panose="02010803020104030203" pitchFamily="2" charset="-79"/>
              </a:rPr>
              <a:t> </a:t>
            </a:r>
            <a:r>
              <a:rPr lang="en-US" sz="1400" b="1" dirty="0">
                <a:solidFill>
                  <a:srgbClr val="ED7D31"/>
                </a:solidFill>
                <a:latin typeface="+mn-lt"/>
                <a:cs typeface="Aharoni" panose="02010803020104030203" pitchFamily="2" charset="-79"/>
              </a:rPr>
              <a:t>high performance </a:t>
            </a:r>
            <a:r>
              <a:rPr lang="en-US" sz="1400" dirty="0">
                <a:latin typeface="+mn-lt"/>
                <a:cs typeface="Aharoni" panose="02010803020104030203" pitchFamily="2" charset="-79"/>
              </a:rPr>
              <a:t>while </a:t>
            </a:r>
            <a:r>
              <a:rPr lang="en-US" sz="1400" u="sng" dirty="0">
                <a:latin typeface="+mn-lt"/>
                <a:cs typeface="Aharoni" panose="02010803020104030203" pitchFamily="2" charset="-79"/>
              </a:rPr>
              <a:t>minimizing</a:t>
            </a:r>
            <a:r>
              <a:rPr lang="en-US" sz="1400" dirty="0">
                <a:latin typeface="+mn-lt"/>
                <a:cs typeface="Aharoni" panose="02010803020104030203" pitchFamily="2" charset="-79"/>
              </a:rPr>
              <a:t> </a:t>
            </a:r>
            <a:r>
              <a:rPr lang="en-US" sz="1400" dirty="0">
                <a:solidFill>
                  <a:schemeClr val="accent5"/>
                </a:solidFill>
                <a:latin typeface="+mn-lt"/>
                <a:cs typeface="Aharoni" panose="02010803020104030203" pitchFamily="2" charset="-79"/>
              </a:rPr>
              <a:t>anxiety</a:t>
            </a:r>
            <a:r>
              <a:rPr lang="en-US" sz="1400" dirty="0">
                <a:latin typeface="+mn-lt"/>
                <a:cs typeface="Aharoni" panose="02010803020104030203" pitchFamily="2" charset="-79"/>
              </a:rPr>
              <a:t>.</a:t>
            </a:r>
          </a:p>
          <a:p>
            <a:r>
              <a:rPr lang="en-US" sz="1400" dirty="0">
                <a:solidFill>
                  <a:schemeClr val="tx2"/>
                </a:solidFill>
                <a:cs typeface="Aharoni" panose="02010803020104030203" pitchFamily="2" charset="-79"/>
              </a:rPr>
              <a:t>Examples:</a:t>
            </a:r>
          </a:p>
          <a:p>
            <a:r>
              <a:rPr lang="en-US" sz="1400" dirty="0">
                <a:solidFill>
                  <a:schemeClr val="tx2"/>
                </a:solidFill>
                <a:cs typeface="Aharoni" panose="02010803020104030203" pitchFamily="2" charset="-79"/>
              </a:rPr>
              <a:t>New operator aseptic training</a:t>
            </a:r>
          </a:p>
          <a:p>
            <a:r>
              <a:rPr lang="en-US" sz="1400" dirty="0">
                <a:solidFill>
                  <a:schemeClr val="tx2"/>
                </a:solidFill>
                <a:cs typeface="Aharoni" panose="02010803020104030203" pitchFamily="2" charset="-79"/>
              </a:rPr>
              <a:t>Continuous Improvement</a:t>
            </a:r>
            <a:endParaRPr lang="en-US" dirty="0">
              <a:solidFill>
                <a:schemeClr val="tx2"/>
              </a:solidFill>
            </a:endParaRPr>
          </a:p>
        </p:txBody>
      </p:sp>
      <p:sp>
        <p:nvSpPr>
          <p:cNvPr id="3" name="Slide Number Placeholder 2">
            <a:extLst>
              <a:ext uri="{FF2B5EF4-FFF2-40B4-BE49-F238E27FC236}">
                <a16:creationId xmlns:a16="http://schemas.microsoft.com/office/drawing/2014/main" id="{C7913F5A-F91B-45CE-987F-746449D72240}"/>
              </a:ext>
            </a:extLst>
          </p:cNvPr>
          <p:cNvSpPr>
            <a:spLocks noGrp="1"/>
          </p:cNvSpPr>
          <p:nvPr>
            <p:ph type="sldNum" sz="quarter" idx="12"/>
          </p:nvPr>
        </p:nvSpPr>
        <p:spPr/>
        <p:txBody>
          <a:bodyPr/>
          <a:lstStyle/>
          <a:p>
            <a:fld id="{677431CD-109D-4799-81C2-761F8C28FE26}" type="slidenum">
              <a:rPr lang="en-CA" smtClean="0"/>
              <a:t>17</a:t>
            </a:fld>
            <a:endParaRPr lang="en-CA"/>
          </a:p>
        </p:txBody>
      </p:sp>
      <p:pic>
        <p:nvPicPr>
          <p:cNvPr id="7" name="Picture 4" descr="Psychological Safety - CorpoHub">
            <a:extLst>
              <a:ext uri="{FF2B5EF4-FFF2-40B4-BE49-F238E27FC236}">
                <a16:creationId xmlns:a16="http://schemas.microsoft.com/office/drawing/2014/main" id="{20A08911-A654-49EA-ABB8-46789B22E8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4" r="-2" b="-2"/>
          <a:stretch/>
        </p:blipFill>
        <p:spPr bwMode="auto">
          <a:xfrm>
            <a:off x="2530812" y="1068249"/>
            <a:ext cx="6394153" cy="43801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252BD4-EF7C-4148-B7A7-0DADEA29CCBB}"/>
              </a:ext>
            </a:extLst>
          </p:cNvPr>
          <p:cNvSpPr txBox="1"/>
          <p:nvPr/>
        </p:nvSpPr>
        <p:spPr>
          <a:xfrm>
            <a:off x="4777615" y="5414043"/>
            <a:ext cx="3919663" cy="253916"/>
          </a:xfrm>
          <a:prstGeom prst="rect">
            <a:avLst/>
          </a:prstGeom>
          <a:noFill/>
        </p:spPr>
        <p:txBody>
          <a:bodyPr wrap="none" rtlCol="0">
            <a:spAutoFit/>
          </a:bodyPr>
          <a:lstStyle/>
          <a:p>
            <a:r>
              <a:rPr lang="en-US" sz="1050" dirty="0"/>
              <a:t>Source: https://www.jethrojones.com/blog/psychological-safety</a:t>
            </a:r>
          </a:p>
        </p:txBody>
      </p:sp>
    </p:spTree>
    <p:extLst>
      <p:ext uri="{BB962C8B-B14F-4D97-AF65-F5344CB8AC3E}">
        <p14:creationId xmlns:p14="http://schemas.microsoft.com/office/powerpoint/2010/main" val="112579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011646-3A9E-4BB3-A6BB-4606F0262C37}"/>
              </a:ext>
            </a:extLst>
          </p:cNvPr>
          <p:cNvSpPr>
            <a:spLocks noGrp="1"/>
          </p:cNvSpPr>
          <p:nvPr>
            <p:ph idx="1"/>
          </p:nvPr>
        </p:nvSpPr>
        <p:spPr>
          <a:xfrm>
            <a:off x="253844" y="855268"/>
            <a:ext cx="8380677" cy="4380178"/>
          </a:xfrm>
        </p:spPr>
        <p:txBody>
          <a:bodyPr/>
          <a:lstStyle/>
          <a:p>
            <a:pPr>
              <a:lnSpc>
                <a:spcPct val="150000"/>
              </a:lnSpc>
            </a:pPr>
            <a:r>
              <a:rPr lang="en-US" sz="3200" dirty="0">
                <a:solidFill>
                  <a:schemeClr val="accent4"/>
                </a:solidFill>
              </a:rPr>
              <a:t>Displays of vulnerability make leaders and teams seem weak.</a:t>
            </a:r>
          </a:p>
          <a:p>
            <a:endParaRPr lang="en-US" dirty="0"/>
          </a:p>
        </p:txBody>
      </p:sp>
      <p:sp>
        <p:nvSpPr>
          <p:cNvPr id="3" name="Slide Number Placeholder 2">
            <a:extLst>
              <a:ext uri="{FF2B5EF4-FFF2-40B4-BE49-F238E27FC236}">
                <a16:creationId xmlns:a16="http://schemas.microsoft.com/office/drawing/2014/main" id="{DD97BA31-5DD6-4453-A3C4-8F1634BA6A83}"/>
              </a:ext>
            </a:extLst>
          </p:cNvPr>
          <p:cNvSpPr>
            <a:spLocks noGrp="1"/>
          </p:cNvSpPr>
          <p:nvPr>
            <p:ph type="sldNum" sz="quarter" idx="12"/>
          </p:nvPr>
        </p:nvSpPr>
        <p:spPr/>
        <p:txBody>
          <a:bodyPr/>
          <a:lstStyle/>
          <a:p>
            <a:fld id="{677431CD-109D-4799-81C2-761F8C28FE26}" type="slidenum">
              <a:rPr lang="en-CA" smtClean="0"/>
              <a:t>18</a:t>
            </a:fld>
            <a:endParaRPr lang="en-CA"/>
          </a:p>
        </p:txBody>
      </p:sp>
      <p:sp>
        <p:nvSpPr>
          <p:cNvPr id="4" name="Text Placeholder 3">
            <a:extLst>
              <a:ext uri="{FF2B5EF4-FFF2-40B4-BE49-F238E27FC236}">
                <a16:creationId xmlns:a16="http://schemas.microsoft.com/office/drawing/2014/main" id="{251B74BD-95B5-41CD-835C-AAE154E4752D}"/>
              </a:ext>
            </a:extLst>
          </p:cNvPr>
          <p:cNvSpPr>
            <a:spLocks noGrp="1"/>
          </p:cNvSpPr>
          <p:nvPr>
            <p:ph type="body" sz="quarter" idx="13"/>
          </p:nvPr>
        </p:nvSpPr>
        <p:spPr/>
        <p:txBody>
          <a:bodyPr/>
          <a:lstStyle/>
          <a:p>
            <a:r>
              <a:rPr lang="en-US" dirty="0"/>
              <a:t>Myth #3</a:t>
            </a:r>
          </a:p>
        </p:txBody>
      </p:sp>
    </p:spTree>
    <p:extLst>
      <p:ext uri="{BB962C8B-B14F-4D97-AF65-F5344CB8AC3E}">
        <p14:creationId xmlns:p14="http://schemas.microsoft.com/office/powerpoint/2010/main" val="136493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C2ABFD-2336-4415-929F-CF00D6AC5B5A}"/>
              </a:ext>
            </a:extLst>
          </p:cNvPr>
          <p:cNvSpPr>
            <a:spLocks noGrp="1"/>
          </p:cNvSpPr>
          <p:nvPr>
            <p:ph idx="1"/>
          </p:nvPr>
        </p:nvSpPr>
        <p:spPr/>
        <p:txBody>
          <a:bodyPr/>
          <a:lstStyle/>
          <a:p>
            <a:pPr marL="0" indent="0">
              <a:buNone/>
            </a:pPr>
            <a:r>
              <a:rPr lang="en-US" b="1" dirty="0">
                <a:solidFill>
                  <a:srgbClr val="ED7D31"/>
                </a:solidFill>
                <a:highlight>
                  <a:srgbClr val="44546A"/>
                </a:highlight>
              </a:rPr>
              <a:t>Vulnerability</a:t>
            </a:r>
            <a:r>
              <a:rPr lang="en-US" dirty="0"/>
              <a:t> allows for a better response to difficult tasks</a:t>
            </a:r>
          </a:p>
          <a:p>
            <a:pPr marL="0" indent="0">
              <a:buNone/>
            </a:pPr>
            <a:r>
              <a:rPr lang="en-US" dirty="0"/>
              <a:t>Without the freedom to display vulnerability, people </a:t>
            </a:r>
            <a:r>
              <a:rPr lang="en-US" b="1" dirty="0">
                <a:solidFill>
                  <a:srgbClr val="ED7D31"/>
                </a:solidFill>
              </a:rPr>
              <a:t>deal with difficult tasks with anxiety alone</a:t>
            </a:r>
            <a:r>
              <a:rPr lang="en-US" b="1" dirty="0"/>
              <a:t> </a:t>
            </a:r>
            <a:r>
              <a:rPr lang="en-US" dirty="0"/>
              <a:t>or do </a:t>
            </a:r>
            <a:r>
              <a:rPr lang="en-US" b="1" dirty="0">
                <a:solidFill>
                  <a:srgbClr val="ED7D31"/>
                </a:solidFill>
              </a:rPr>
              <a:t>a poor job </a:t>
            </a:r>
          </a:p>
          <a:p>
            <a:pPr marL="0" indent="0">
              <a:buNone/>
            </a:pPr>
            <a:r>
              <a:rPr lang="en-US" dirty="0"/>
              <a:t>Displaying vulnerability allows you to:</a:t>
            </a:r>
          </a:p>
          <a:p>
            <a:pPr marL="285750" indent="-285750">
              <a:buFont typeface="Arial" panose="020B0604020202020204" pitchFamily="34" charset="0"/>
              <a:buChar char="•"/>
            </a:pPr>
            <a:r>
              <a:rPr lang="en-US" dirty="0"/>
              <a:t>Show the honest limits of your skills, which </a:t>
            </a:r>
            <a:r>
              <a:rPr lang="en-US" b="1" dirty="0">
                <a:solidFill>
                  <a:srgbClr val="2074BB"/>
                </a:solidFill>
              </a:rPr>
              <a:t>builds trust</a:t>
            </a:r>
          </a:p>
          <a:p>
            <a:pPr marL="285750" indent="-285750">
              <a:buFont typeface="Arial" panose="020B0604020202020204" pitchFamily="34" charset="0"/>
              <a:buChar char="•"/>
            </a:pPr>
            <a:r>
              <a:rPr lang="en-US" dirty="0"/>
              <a:t>Ask for help, which </a:t>
            </a:r>
            <a:r>
              <a:rPr lang="en-US" b="1" dirty="0">
                <a:solidFill>
                  <a:srgbClr val="2074BB"/>
                </a:solidFill>
              </a:rPr>
              <a:t>improves the outcome </a:t>
            </a:r>
            <a:r>
              <a:rPr lang="en-US" dirty="0"/>
              <a:t>of a difficult task</a:t>
            </a:r>
          </a:p>
          <a:p>
            <a:endParaRPr lang="en-US" dirty="0"/>
          </a:p>
          <a:p>
            <a:r>
              <a:rPr lang="en-US" dirty="0">
                <a:solidFill>
                  <a:schemeClr val="tx2"/>
                </a:solidFill>
              </a:rPr>
              <a:t>Examples:</a:t>
            </a:r>
          </a:p>
          <a:p>
            <a:r>
              <a:rPr lang="en-US" dirty="0">
                <a:solidFill>
                  <a:schemeClr val="tx2"/>
                </a:solidFill>
              </a:rPr>
              <a:t>Two operators talking through a problem with vulnerability and grace</a:t>
            </a:r>
          </a:p>
          <a:p>
            <a:r>
              <a:rPr lang="en-US" dirty="0">
                <a:solidFill>
                  <a:schemeClr val="tx2"/>
                </a:solidFill>
              </a:rPr>
              <a:t>Cell Culture Safety Walkthrough</a:t>
            </a:r>
          </a:p>
          <a:p>
            <a:endParaRPr lang="en-US" dirty="0">
              <a:solidFill>
                <a:schemeClr val="tx2"/>
              </a:solidFill>
            </a:endParaRPr>
          </a:p>
        </p:txBody>
      </p:sp>
      <p:sp>
        <p:nvSpPr>
          <p:cNvPr id="3" name="Slide Number Placeholder 2">
            <a:extLst>
              <a:ext uri="{FF2B5EF4-FFF2-40B4-BE49-F238E27FC236}">
                <a16:creationId xmlns:a16="http://schemas.microsoft.com/office/drawing/2014/main" id="{BC5CD373-B2BA-46D8-83FA-3DAE8B740CBF}"/>
              </a:ext>
            </a:extLst>
          </p:cNvPr>
          <p:cNvSpPr>
            <a:spLocks noGrp="1"/>
          </p:cNvSpPr>
          <p:nvPr>
            <p:ph type="sldNum" sz="quarter" idx="12"/>
          </p:nvPr>
        </p:nvSpPr>
        <p:spPr/>
        <p:txBody>
          <a:bodyPr/>
          <a:lstStyle/>
          <a:p>
            <a:fld id="{677431CD-109D-4799-81C2-761F8C28FE26}" type="slidenum">
              <a:rPr lang="en-CA" smtClean="0"/>
              <a:t>19</a:t>
            </a:fld>
            <a:endParaRPr lang="en-CA"/>
          </a:p>
        </p:txBody>
      </p:sp>
      <p:sp>
        <p:nvSpPr>
          <p:cNvPr id="4" name="Text Placeholder 3">
            <a:extLst>
              <a:ext uri="{FF2B5EF4-FFF2-40B4-BE49-F238E27FC236}">
                <a16:creationId xmlns:a16="http://schemas.microsoft.com/office/drawing/2014/main" id="{613DE92A-2F90-41ED-AE5A-79386DFF0BEF}"/>
              </a:ext>
            </a:extLst>
          </p:cNvPr>
          <p:cNvSpPr>
            <a:spLocks noGrp="1"/>
          </p:cNvSpPr>
          <p:nvPr>
            <p:ph type="body" sz="quarter" idx="13"/>
          </p:nvPr>
        </p:nvSpPr>
        <p:spPr/>
        <p:txBody>
          <a:bodyPr/>
          <a:lstStyle/>
          <a:p>
            <a:r>
              <a:rPr lang="en-US" dirty="0"/>
              <a:t>Vulnerability</a:t>
            </a:r>
          </a:p>
        </p:txBody>
      </p:sp>
    </p:spTree>
    <p:extLst>
      <p:ext uri="{BB962C8B-B14F-4D97-AF65-F5344CB8AC3E}">
        <p14:creationId xmlns:p14="http://schemas.microsoft.com/office/powerpoint/2010/main" val="353270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2567" y="699431"/>
            <a:ext cx="8380677" cy="4380178"/>
          </a:xfrm>
        </p:spPr>
        <p:txBody>
          <a:bodyPr/>
          <a:lstStyle/>
          <a:p>
            <a:pPr marL="0" indent="0">
              <a:buNone/>
            </a:pPr>
            <a:r>
              <a:rPr lang="en-US" sz="1400" dirty="0"/>
              <a:t>I keep complaining about this, </a:t>
            </a:r>
            <a:r>
              <a:rPr lang="en-US" sz="1400" b="1" u="sng" dirty="0">
                <a:solidFill>
                  <a:srgbClr val="2074BB"/>
                </a:solidFill>
              </a:rPr>
              <a:t>but it never gets fixed</a:t>
            </a:r>
          </a:p>
          <a:p>
            <a:pPr marL="0" indent="0">
              <a:buNone/>
            </a:pPr>
            <a:r>
              <a:rPr lang="en-US" sz="1400" b="1" u="sng" dirty="0">
                <a:solidFill>
                  <a:srgbClr val="2074BB"/>
                </a:solidFill>
              </a:rPr>
              <a:t>My team does more work </a:t>
            </a:r>
            <a:r>
              <a:rPr lang="en-US" sz="1400" dirty="0"/>
              <a:t>than the other shift</a:t>
            </a:r>
          </a:p>
          <a:p>
            <a:pPr marL="0" indent="0">
              <a:buNone/>
            </a:pPr>
            <a:r>
              <a:rPr lang="en-US" sz="1400" dirty="0"/>
              <a:t>I can’t tell my manager I have </a:t>
            </a:r>
            <a:r>
              <a:rPr lang="en-US" sz="1400" b="1" u="sng" dirty="0">
                <a:solidFill>
                  <a:srgbClr val="2074BB"/>
                </a:solidFill>
              </a:rPr>
              <a:t>too much work</a:t>
            </a:r>
          </a:p>
          <a:p>
            <a:pPr marL="0" indent="0">
              <a:buNone/>
            </a:pPr>
            <a:r>
              <a:rPr lang="en-US" sz="1400" u="sng" dirty="0"/>
              <a:t>I </a:t>
            </a:r>
            <a:r>
              <a:rPr lang="en-US" sz="1400" b="1" u="sng" dirty="0">
                <a:solidFill>
                  <a:srgbClr val="2074BB"/>
                </a:solidFill>
              </a:rPr>
              <a:t>don’t feel in control </a:t>
            </a:r>
            <a:r>
              <a:rPr lang="en-US" sz="1400" dirty="0"/>
              <a:t>of my workload</a:t>
            </a:r>
          </a:p>
          <a:p>
            <a:pPr marL="0" indent="0">
              <a:buNone/>
            </a:pPr>
            <a:r>
              <a:rPr lang="en-US" sz="1400" dirty="0"/>
              <a:t>My ideas </a:t>
            </a:r>
            <a:r>
              <a:rPr lang="en-US" sz="1400" b="1" u="sng" dirty="0">
                <a:solidFill>
                  <a:srgbClr val="2074BB"/>
                </a:solidFill>
              </a:rPr>
              <a:t>never get implemented</a:t>
            </a:r>
          </a:p>
          <a:p>
            <a:pPr marL="0" indent="0">
              <a:buNone/>
            </a:pPr>
            <a:r>
              <a:rPr lang="en-US" sz="1400" dirty="0"/>
              <a:t>I don’t care about continuous improvement because </a:t>
            </a:r>
            <a:r>
              <a:rPr lang="en-US" sz="1400" b="1" u="sng" dirty="0">
                <a:solidFill>
                  <a:srgbClr val="2074BB"/>
                </a:solidFill>
              </a:rPr>
              <a:t>no one listens to me</a:t>
            </a:r>
          </a:p>
          <a:p>
            <a:pPr marL="0" indent="0">
              <a:buNone/>
            </a:pPr>
            <a:r>
              <a:rPr lang="en-US" sz="1400" dirty="0"/>
              <a:t>Our department is always getting </a:t>
            </a:r>
            <a:r>
              <a:rPr lang="en-US" sz="1400" b="1" u="sng" dirty="0">
                <a:solidFill>
                  <a:srgbClr val="2074BB"/>
                </a:solidFill>
              </a:rPr>
              <a:t>more work piled on us</a:t>
            </a:r>
          </a:p>
          <a:p>
            <a:pPr marL="0" indent="0">
              <a:buNone/>
            </a:pPr>
            <a:r>
              <a:rPr lang="en-US" sz="1400" dirty="0"/>
              <a:t>We can’t figure out </a:t>
            </a:r>
            <a:r>
              <a:rPr lang="en-US" sz="1400" b="1" u="sng" dirty="0">
                <a:solidFill>
                  <a:srgbClr val="2074BB"/>
                </a:solidFill>
              </a:rPr>
              <a:t>why the process keeps failing</a:t>
            </a:r>
          </a:p>
          <a:p>
            <a:pPr marL="0" indent="0">
              <a:buNone/>
            </a:pPr>
            <a:r>
              <a:rPr lang="en-US" sz="1400" dirty="0"/>
              <a:t>My team is </a:t>
            </a:r>
            <a:r>
              <a:rPr lang="en-US" sz="1400" b="1" u="sng" dirty="0">
                <a:solidFill>
                  <a:srgbClr val="2074BB"/>
                </a:solidFill>
              </a:rPr>
              <a:t>resistant to change</a:t>
            </a:r>
            <a:endParaRPr lang="en-US" sz="1400" u="sng" dirty="0"/>
          </a:p>
          <a:p>
            <a:pPr marL="0" indent="0">
              <a:buNone/>
            </a:pPr>
            <a:r>
              <a:rPr lang="en-US" sz="1400" dirty="0"/>
              <a:t>My team </a:t>
            </a:r>
            <a:r>
              <a:rPr lang="en-US" sz="1400" b="1" u="sng" dirty="0">
                <a:solidFill>
                  <a:srgbClr val="2074BB"/>
                </a:solidFill>
              </a:rPr>
              <a:t>can’t focus </a:t>
            </a:r>
            <a:r>
              <a:rPr lang="en-US" sz="1400" dirty="0"/>
              <a:t>on long-term priorities</a:t>
            </a:r>
          </a:p>
          <a:p>
            <a:pPr marL="0" indent="0">
              <a:buNone/>
            </a:pPr>
            <a:r>
              <a:rPr lang="en-US" sz="1400" dirty="0"/>
              <a:t>My team </a:t>
            </a:r>
            <a:r>
              <a:rPr lang="en-US" sz="1400" b="1" u="sng" dirty="0">
                <a:solidFill>
                  <a:srgbClr val="2074BB"/>
                </a:solidFill>
              </a:rPr>
              <a:t>can’t get along </a:t>
            </a:r>
            <a:r>
              <a:rPr lang="en-US" sz="1400" dirty="0"/>
              <a:t>with each other</a:t>
            </a:r>
          </a:p>
          <a:p>
            <a:pPr marL="0" indent="0">
              <a:buNone/>
            </a:pPr>
            <a:r>
              <a:rPr lang="en-US" sz="1400" dirty="0"/>
              <a:t>My team is </a:t>
            </a:r>
            <a:r>
              <a:rPr lang="en-US" sz="1400" b="1" u="sng" dirty="0">
                <a:solidFill>
                  <a:srgbClr val="2074BB"/>
                </a:solidFill>
              </a:rPr>
              <a:t>making more mistakes</a:t>
            </a:r>
            <a:endParaRPr lang="en-US" sz="1400" u="sng" dirty="0"/>
          </a:p>
          <a:p>
            <a:pPr marL="0" indent="0">
              <a:buNone/>
            </a:pPr>
            <a:r>
              <a:rPr lang="en-US" sz="1400" dirty="0"/>
              <a:t>My team is</a:t>
            </a:r>
            <a:r>
              <a:rPr lang="en-US" sz="1400" u="sng" dirty="0"/>
              <a:t> </a:t>
            </a:r>
            <a:r>
              <a:rPr lang="en-US" sz="1400" b="1" u="sng" dirty="0">
                <a:solidFill>
                  <a:srgbClr val="2074BB"/>
                </a:solidFill>
              </a:rPr>
              <a:t>afraid of working on critical operations</a:t>
            </a:r>
          </a:p>
          <a:p>
            <a:pPr marL="0" indent="0">
              <a:buNone/>
            </a:pPr>
            <a:r>
              <a:rPr lang="en-US" sz="1400" dirty="0"/>
              <a:t>You tell me one thing, </a:t>
            </a:r>
            <a:r>
              <a:rPr lang="en-US" sz="1400" b="1" u="sng" dirty="0">
                <a:solidFill>
                  <a:srgbClr val="2074BB"/>
                </a:solidFill>
              </a:rPr>
              <a:t>someone</a:t>
            </a:r>
            <a:r>
              <a:rPr lang="en-US" sz="1400" u="sng" dirty="0"/>
              <a:t> </a:t>
            </a:r>
            <a:r>
              <a:rPr lang="en-US" sz="1400" b="1" u="sng" dirty="0">
                <a:solidFill>
                  <a:srgbClr val="2074BB"/>
                </a:solidFill>
              </a:rPr>
              <a:t>else tells me something else</a:t>
            </a:r>
          </a:p>
          <a:p>
            <a:pPr marL="0" indent="0">
              <a:buNone/>
            </a:pPr>
            <a:r>
              <a:rPr lang="en-US" sz="1400" dirty="0"/>
              <a:t>No one ever tells us anything</a:t>
            </a:r>
            <a:r>
              <a:rPr lang="en-US" sz="1400" b="1" dirty="0">
                <a:solidFill>
                  <a:srgbClr val="2074BB"/>
                </a:solidFill>
              </a:rPr>
              <a:t>, </a:t>
            </a:r>
            <a:r>
              <a:rPr lang="en-US" sz="1400" b="1" u="sng" dirty="0">
                <a:solidFill>
                  <a:srgbClr val="2074BB"/>
                </a:solidFill>
              </a:rPr>
              <a:t>no communication on important topics</a:t>
            </a:r>
          </a:p>
          <a:p>
            <a:pPr marL="0" indent="0">
              <a:buNone/>
            </a:pPr>
            <a:r>
              <a:rPr lang="en-US" sz="1400" dirty="0"/>
              <a:t>X person’s tone sounds </a:t>
            </a:r>
            <a:r>
              <a:rPr lang="en-US" sz="1400" b="1" u="sng" dirty="0">
                <a:solidFill>
                  <a:srgbClr val="2074BB"/>
                </a:solidFill>
              </a:rPr>
              <a:t>overbearing/patronizing/belittling</a:t>
            </a:r>
          </a:p>
          <a:p>
            <a:endParaRPr lang="en-US" dirty="0"/>
          </a:p>
        </p:txBody>
      </p:sp>
    </p:spTree>
    <p:extLst>
      <p:ext uri="{BB962C8B-B14F-4D97-AF65-F5344CB8AC3E}">
        <p14:creationId xmlns:p14="http://schemas.microsoft.com/office/powerpoint/2010/main" val="391732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48ED566-FB4C-4D5C-B3E7-7CE001AB6AAB}"/>
              </a:ext>
            </a:extLst>
          </p:cNvPr>
          <p:cNvPicPr>
            <a:picLocks noGrp="1" noChangeAspect="1"/>
          </p:cNvPicPr>
          <p:nvPr>
            <p:ph idx="1"/>
          </p:nvPr>
        </p:nvPicPr>
        <p:blipFill>
          <a:blip r:embed="rId2"/>
          <a:stretch>
            <a:fillRect/>
          </a:stretch>
        </p:blipFill>
        <p:spPr>
          <a:xfrm>
            <a:off x="236800" y="1570761"/>
            <a:ext cx="8380412" cy="3962716"/>
          </a:xfrm>
        </p:spPr>
      </p:pic>
      <p:sp>
        <p:nvSpPr>
          <p:cNvPr id="3" name="Slide Number Placeholder 2">
            <a:extLst>
              <a:ext uri="{FF2B5EF4-FFF2-40B4-BE49-F238E27FC236}">
                <a16:creationId xmlns:a16="http://schemas.microsoft.com/office/drawing/2014/main" id="{10CCA3A0-742D-43A6-BC0B-83D65C7DF7E8}"/>
              </a:ext>
            </a:extLst>
          </p:cNvPr>
          <p:cNvSpPr>
            <a:spLocks noGrp="1"/>
          </p:cNvSpPr>
          <p:nvPr>
            <p:ph type="sldNum" sz="quarter" idx="12"/>
          </p:nvPr>
        </p:nvSpPr>
        <p:spPr/>
        <p:txBody>
          <a:bodyPr/>
          <a:lstStyle/>
          <a:p>
            <a:fld id="{677431CD-109D-4799-81C2-761F8C28FE26}" type="slidenum">
              <a:rPr lang="en-CA" smtClean="0"/>
              <a:t>20</a:t>
            </a:fld>
            <a:endParaRPr lang="en-CA"/>
          </a:p>
        </p:txBody>
      </p:sp>
      <p:sp>
        <p:nvSpPr>
          <p:cNvPr id="4" name="Text Placeholder 3">
            <a:extLst>
              <a:ext uri="{FF2B5EF4-FFF2-40B4-BE49-F238E27FC236}">
                <a16:creationId xmlns:a16="http://schemas.microsoft.com/office/drawing/2014/main" id="{5C740145-25D9-4D39-BA6E-8F3D4942463D}"/>
              </a:ext>
            </a:extLst>
          </p:cNvPr>
          <p:cNvSpPr>
            <a:spLocks noGrp="1"/>
          </p:cNvSpPr>
          <p:nvPr>
            <p:ph type="body" sz="quarter" idx="13"/>
          </p:nvPr>
        </p:nvSpPr>
        <p:spPr/>
        <p:txBody>
          <a:bodyPr/>
          <a:lstStyle/>
          <a:p>
            <a:r>
              <a:rPr lang="en-US" dirty="0"/>
              <a:t>Psychological Safety in Action</a:t>
            </a:r>
          </a:p>
        </p:txBody>
      </p:sp>
    </p:spTree>
    <p:extLst>
      <p:ext uri="{BB962C8B-B14F-4D97-AF65-F5344CB8AC3E}">
        <p14:creationId xmlns:p14="http://schemas.microsoft.com/office/powerpoint/2010/main" val="103911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9C3EDF-B595-4276-8818-DFDE5F5D2DF5}"/>
              </a:ext>
            </a:extLst>
          </p:cNvPr>
          <p:cNvSpPr>
            <a:spLocks noGrp="1"/>
          </p:cNvSpPr>
          <p:nvPr>
            <p:ph idx="1"/>
          </p:nvPr>
        </p:nvSpPr>
        <p:spPr/>
        <p:txBody>
          <a:bodyPr/>
          <a:lstStyle/>
          <a:p>
            <a:pPr marL="0" indent="0">
              <a:lnSpc>
                <a:spcPct val="150000"/>
              </a:lnSpc>
              <a:buNone/>
            </a:pPr>
            <a:r>
              <a:rPr lang="en-US" sz="1800" dirty="0"/>
              <a:t>More employees work effectively at </a:t>
            </a:r>
            <a:r>
              <a:rPr lang="en-US" sz="1800" b="1" dirty="0">
                <a:solidFill>
                  <a:srgbClr val="2074BB"/>
                </a:solidFill>
              </a:rPr>
              <a:t>the edge of their learning zone </a:t>
            </a:r>
          </a:p>
          <a:p>
            <a:pPr marL="0" indent="0">
              <a:lnSpc>
                <a:spcPct val="150000"/>
              </a:lnSpc>
              <a:buNone/>
            </a:pPr>
            <a:r>
              <a:rPr lang="en-US" sz="1800" dirty="0"/>
              <a:t>More employees </a:t>
            </a:r>
            <a:r>
              <a:rPr lang="en-US" sz="1800" b="1" dirty="0">
                <a:solidFill>
                  <a:srgbClr val="2074BB"/>
                </a:solidFill>
              </a:rPr>
              <a:t>set ambitious goals </a:t>
            </a:r>
            <a:r>
              <a:rPr lang="en-US" sz="1800" dirty="0"/>
              <a:t>and </a:t>
            </a:r>
            <a:r>
              <a:rPr lang="en-US" sz="1800" b="1" dirty="0">
                <a:solidFill>
                  <a:srgbClr val="2074BB"/>
                </a:solidFill>
              </a:rPr>
              <a:t>conquer department objectives</a:t>
            </a:r>
            <a:r>
              <a:rPr lang="en-US" sz="1800" dirty="0">
                <a:solidFill>
                  <a:srgbClr val="2074BB"/>
                </a:solidFill>
              </a:rPr>
              <a:t>.</a:t>
            </a:r>
          </a:p>
          <a:p>
            <a:pPr marL="0" indent="0">
              <a:lnSpc>
                <a:spcPct val="150000"/>
              </a:lnSpc>
              <a:buNone/>
            </a:pPr>
            <a:r>
              <a:rPr lang="en-US" sz="1800" dirty="0"/>
              <a:t>Better </a:t>
            </a:r>
            <a:r>
              <a:rPr lang="en-US" sz="1800" b="1" dirty="0">
                <a:solidFill>
                  <a:srgbClr val="2074BB"/>
                </a:solidFill>
              </a:rPr>
              <a:t>systematic gap correction rate</a:t>
            </a:r>
          </a:p>
          <a:p>
            <a:pPr marL="0" indent="0">
              <a:lnSpc>
                <a:spcPct val="150000"/>
              </a:lnSpc>
              <a:buNone/>
            </a:pPr>
            <a:r>
              <a:rPr lang="en-US" sz="1800" dirty="0"/>
              <a:t>Higher </a:t>
            </a:r>
            <a:r>
              <a:rPr lang="en-US" sz="1800" b="1" dirty="0">
                <a:solidFill>
                  <a:srgbClr val="2074BB"/>
                </a:solidFill>
              </a:rPr>
              <a:t>team morale </a:t>
            </a:r>
          </a:p>
          <a:p>
            <a:pPr marL="0" indent="0">
              <a:lnSpc>
                <a:spcPct val="150000"/>
              </a:lnSpc>
              <a:buNone/>
            </a:pPr>
            <a:r>
              <a:rPr lang="en-US" sz="1800" dirty="0"/>
              <a:t>More</a:t>
            </a:r>
            <a:r>
              <a:rPr lang="en-US" sz="1800" b="1" dirty="0"/>
              <a:t> </a:t>
            </a:r>
            <a:r>
              <a:rPr lang="en-US" sz="1800" b="1" dirty="0">
                <a:solidFill>
                  <a:srgbClr val="2074BB"/>
                </a:solidFill>
              </a:rPr>
              <a:t>engagement </a:t>
            </a:r>
            <a:r>
              <a:rPr lang="en-US" sz="1800" dirty="0"/>
              <a:t>as individuals feel </a:t>
            </a:r>
            <a:r>
              <a:rPr lang="en-US" sz="1800" b="1" dirty="0">
                <a:solidFill>
                  <a:srgbClr val="2074BB"/>
                </a:solidFill>
              </a:rPr>
              <a:t>empowered to take ownership</a:t>
            </a:r>
            <a:endParaRPr lang="en-US" sz="1800" b="1" dirty="0"/>
          </a:p>
          <a:p>
            <a:pPr marL="0" indent="0" algn="ctr">
              <a:lnSpc>
                <a:spcPct val="150000"/>
              </a:lnSpc>
              <a:buNone/>
            </a:pPr>
            <a:r>
              <a:rPr lang="en-US" sz="1800" b="1" dirty="0">
                <a:solidFill>
                  <a:srgbClr val="ED7D31"/>
                </a:solidFill>
              </a:rPr>
              <a:t>Process under control and teams work well together</a:t>
            </a:r>
          </a:p>
          <a:p>
            <a:endParaRPr lang="en-US" dirty="0"/>
          </a:p>
        </p:txBody>
      </p:sp>
      <p:sp>
        <p:nvSpPr>
          <p:cNvPr id="3" name="Slide Number Placeholder 2">
            <a:extLst>
              <a:ext uri="{FF2B5EF4-FFF2-40B4-BE49-F238E27FC236}">
                <a16:creationId xmlns:a16="http://schemas.microsoft.com/office/drawing/2014/main" id="{74DA88CC-06BC-4827-8635-35BF8B47163B}"/>
              </a:ext>
            </a:extLst>
          </p:cNvPr>
          <p:cNvSpPr>
            <a:spLocks noGrp="1"/>
          </p:cNvSpPr>
          <p:nvPr>
            <p:ph type="sldNum" sz="quarter" idx="12"/>
          </p:nvPr>
        </p:nvSpPr>
        <p:spPr/>
        <p:txBody>
          <a:bodyPr/>
          <a:lstStyle/>
          <a:p>
            <a:fld id="{677431CD-109D-4799-81C2-761F8C28FE26}" type="slidenum">
              <a:rPr lang="en-CA" smtClean="0"/>
              <a:t>21</a:t>
            </a:fld>
            <a:endParaRPr lang="en-CA"/>
          </a:p>
        </p:txBody>
      </p:sp>
      <p:sp>
        <p:nvSpPr>
          <p:cNvPr id="4" name="Text Placeholder 3">
            <a:extLst>
              <a:ext uri="{FF2B5EF4-FFF2-40B4-BE49-F238E27FC236}">
                <a16:creationId xmlns:a16="http://schemas.microsoft.com/office/drawing/2014/main" id="{3D8DBDA3-35C2-4423-A5BD-8442609A19AB}"/>
              </a:ext>
            </a:extLst>
          </p:cNvPr>
          <p:cNvSpPr>
            <a:spLocks noGrp="1"/>
          </p:cNvSpPr>
          <p:nvPr>
            <p:ph type="body" sz="quarter" idx="13"/>
          </p:nvPr>
        </p:nvSpPr>
        <p:spPr/>
        <p:txBody>
          <a:bodyPr/>
          <a:lstStyle/>
          <a:p>
            <a:r>
              <a:rPr lang="en-US" dirty="0"/>
              <a:t>Results of Psychological Safety</a:t>
            </a:r>
          </a:p>
        </p:txBody>
      </p:sp>
    </p:spTree>
    <p:extLst>
      <p:ext uri="{BB962C8B-B14F-4D97-AF65-F5344CB8AC3E}">
        <p14:creationId xmlns:p14="http://schemas.microsoft.com/office/powerpoint/2010/main" val="2238411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DE53-8D54-47A3-8258-786D56E8F987}"/>
              </a:ext>
            </a:extLst>
          </p:cNvPr>
          <p:cNvSpPr>
            <a:spLocks noGrp="1"/>
          </p:cNvSpPr>
          <p:nvPr>
            <p:ph type="ctrTitle"/>
          </p:nvPr>
        </p:nvSpPr>
        <p:spPr/>
        <p:txBody>
          <a:bodyPr/>
          <a:lstStyle/>
          <a:p>
            <a:r>
              <a:rPr lang="en-US" dirty="0"/>
              <a:t>It’s more than just about making mistakes</a:t>
            </a:r>
          </a:p>
        </p:txBody>
      </p:sp>
      <p:sp>
        <p:nvSpPr>
          <p:cNvPr id="3" name="Subtitle 2">
            <a:extLst>
              <a:ext uri="{FF2B5EF4-FFF2-40B4-BE49-F238E27FC236}">
                <a16:creationId xmlns:a16="http://schemas.microsoft.com/office/drawing/2014/main" id="{7292A7C9-7F3A-46C6-A990-17CF6D2816FA}"/>
              </a:ext>
            </a:extLst>
          </p:cNvPr>
          <p:cNvSpPr>
            <a:spLocks noGrp="1"/>
          </p:cNvSpPr>
          <p:nvPr>
            <p:ph type="subTitle" idx="1"/>
          </p:nvPr>
        </p:nvSpPr>
        <p:spPr>
          <a:xfrm>
            <a:off x="379679" y="3429000"/>
            <a:ext cx="4099719" cy="1751542"/>
          </a:xfrm>
        </p:spPr>
        <p:txBody>
          <a:bodyPr/>
          <a:lstStyle/>
          <a:p>
            <a:r>
              <a:rPr lang="en-US" kern="1200" cap="none" dirty="0">
                <a:latin typeface="+mn-lt"/>
                <a:ea typeface="+mn-ea"/>
                <a:cs typeface="+mn-cs"/>
              </a:rPr>
              <a:t>It’s about how to communicate one-one-one and as a group to create an atmosphere of innovation and risk-taking</a:t>
            </a:r>
          </a:p>
          <a:p>
            <a:endParaRPr lang="en-US" dirty="0"/>
          </a:p>
        </p:txBody>
      </p:sp>
    </p:spTree>
    <p:extLst>
      <p:ext uri="{BB962C8B-B14F-4D97-AF65-F5344CB8AC3E}">
        <p14:creationId xmlns:p14="http://schemas.microsoft.com/office/powerpoint/2010/main" val="67049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B3BF76-7B1B-4636-88A0-047A70252EE2}"/>
              </a:ext>
            </a:extLst>
          </p:cNvPr>
          <p:cNvSpPr>
            <a:spLocks noGrp="1"/>
          </p:cNvSpPr>
          <p:nvPr>
            <p:ph type="sldNum" sz="quarter" idx="12"/>
          </p:nvPr>
        </p:nvSpPr>
        <p:spPr/>
        <p:txBody>
          <a:bodyPr/>
          <a:lstStyle/>
          <a:p>
            <a:fld id="{677431CD-109D-4799-81C2-761F8C28FE26}" type="slidenum">
              <a:rPr lang="en-CA" smtClean="0"/>
              <a:t>23</a:t>
            </a:fld>
            <a:endParaRPr lang="en-CA"/>
          </a:p>
        </p:txBody>
      </p:sp>
      <p:sp>
        <p:nvSpPr>
          <p:cNvPr id="4" name="Text Placeholder 3">
            <a:extLst>
              <a:ext uri="{FF2B5EF4-FFF2-40B4-BE49-F238E27FC236}">
                <a16:creationId xmlns:a16="http://schemas.microsoft.com/office/drawing/2014/main" id="{CFFC8431-6D61-4AB5-8F23-FCF332B8D842}"/>
              </a:ext>
            </a:extLst>
          </p:cNvPr>
          <p:cNvSpPr>
            <a:spLocks noGrp="1"/>
          </p:cNvSpPr>
          <p:nvPr>
            <p:ph type="body" sz="quarter" idx="13"/>
          </p:nvPr>
        </p:nvSpPr>
        <p:spPr/>
        <p:txBody>
          <a:bodyPr/>
          <a:lstStyle/>
          <a:p>
            <a:r>
              <a:rPr lang="en-US" dirty="0"/>
              <a:t>The Five Aspects of Psychological Safety</a:t>
            </a:r>
          </a:p>
        </p:txBody>
      </p:sp>
      <p:pic>
        <p:nvPicPr>
          <p:cNvPr id="5" name="Content Placeholder 4">
            <a:extLst>
              <a:ext uri="{FF2B5EF4-FFF2-40B4-BE49-F238E27FC236}">
                <a16:creationId xmlns:a16="http://schemas.microsoft.com/office/drawing/2014/main" id="{64517CB5-DF41-4C00-8AFB-F5148E015A43}"/>
              </a:ext>
            </a:extLst>
          </p:cNvPr>
          <p:cNvPicPr>
            <a:picLocks noGrp="1" noChangeAspect="1"/>
          </p:cNvPicPr>
          <p:nvPr>
            <p:ph idx="1"/>
          </p:nvPr>
        </p:nvPicPr>
        <p:blipFill rotWithShape="1">
          <a:blip r:embed="rId2"/>
          <a:srcRect r="639" b="-2"/>
          <a:stretch/>
        </p:blipFill>
        <p:spPr>
          <a:xfrm>
            <a:off x="1609033" y="1714500"/>
            <a:ext cx="5921171" cy="437991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15116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7F3928E-4305-4F9E-865B-076A4543E143}"/>
              </a:ext>
            </a:extLst>
          </p:cNvPr>
          <p:cNvPicPr>
            <a:picLocks noGrp="1" noChangeAspect="1"/>
          </p:cNvPicPr>
          <p:nvPr>
            <p:ph idx="1"/>
          </p:nvPr>
        </p:nvPicPr>
        <p:blipFill>
          <a:blip r:embed="rId2"/>
          <a:stretch>
            <a:fillRect/>
          </a:stretch>
        </p:blipFill>
        <p:spPr>
          <a:xfrm>
            <a:off x="0" y="1227809"/>
            <a:ext cx="9144000" cy="4402381"/>
          </a:xfrm>
        </p:spPr>
      </p:pic>
      <p:sp>
        <p:nvSpPr>
          <p:cNvPr id="3" name="Slide Number Placeholder 2">
            <a:extLst>
              <a:ext uri="{FF2B5EF4-FFF2-40B4-BE49-F238E27FC236}">
                <a16:creationId xmlns:a16="http://schemas.microsoft.com/office/drawing/2014/main" id="{7C8892B6-4421-44CA-AB5D-1F82E663F872}"/>
              </a:ext>
            </a:extLst>
          </p:cNvPr>
          <p:cNvSpPr>
            <a:spLocks noGrp="1"/>
          </p:cNvSpPr>
          <p:nvPr>
            <p:ph type="sldNum" sz="quarter" idx="12"/>
          </p:nvPr>
        </p:nvSpPr>
        <p:spPr/>
        <p:txBody>
          <a:bodyPr/>
          <a:lstStyle/>
          <a:p>
            <a:fld id="{677431CD-109D-4799-81C2-761F8C28FE26}" type="slidenum">
              <a:rPr lang="en-CA" smtClean="0"/>
              <a:t>24</a:t>
            </a:fld>
            <a:endParaRPr lang="en-CA"/>
          </a:p>
        </p:txBody>
      </p:sp>
      <p:sp>
        <p:nvSpPr>
          <p:cNvPr id="4" name="Text Placeholder 3">
            <a:extLst>
              <a:ext uri="{FF2B5EF4-FFF2-40B4-BE49-F238E27FC236}">
                <a16:creationId xmlns:a16="http://schemas.microsoft.com/office/drawing/2014/main" id="{4AE7EF32-ADF9-4253-A46C-53AA0A0525E9}"/>
              </a:ext>
            </a:extLst>
          </p:cNvPr>
          <p:cNvSpPr>
            <a:spLocks noGrp="1"/>
          </p:cNvSpPr>
          <p:nvPr>
            <p:ph type="body" sz="quarter" idx="13"/>
          </p:nvPr>
        </p:nvSpPr>
        <p:spPr/>
        <p:txBody>
          <a:bodyPr/>
          <a:lstStyle/>
          <a:p>
            <a:r>
              <a:rPr lang="en-US" dirty="0"/>
              <a:t>Elements of Psychological Safety</a:t>
            </a:r>
          </a:p>
        </p:txBody>
      </p:sp>
    </p:spTree>
    <p:extLst>
      <p:ext uri="{BB962C8B-B14F-4D97-AF65-F5344CB8AC3E}">
        <p14:creationId xmlns:p14="http://schemas.microsoft.com/office/powerpoint/2010/main" val="127518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96D22-5CB5-471E-BE47-ECBE5ABEA700}"/>
              </a:ext>
            </a:extLst>
          </p:cNvPr>
          <p:cNvSpPr>
            <a:spLocks noGrp="1"/>
          </p:cNvSpPr>
          <p:nvPr>
            <p:ph idx="1"/>
          </p:nvPr>
        </p:nvSpPr>
        <p:spPr/>
        <p:txBody>
          <a:bodyPr/>
          <a:lstStyle/>
          <a:p>
            <a:pPr algn="l" fontAlgn="ctr">
              <a:buFont typeface="+mj-lt"/>
              <a:buAutoNum type="arabicPeriod"/>
            </a:pPr>
            <a:r>
              <a:rPr lang="en-US" sz="1800" b="1" i="0" dirty="0">
                <a:solidFill>
                  <a:schemeClr val="accent5"/>
                </a:solidFill>
                <a:effectLst/>
                <a:latin typeface="inherit"/>
              </a:rPr>
              <a:t>Talent retention and promotion in an increasingly competitive job market</a:t>
            </a:r>
            <a:r>
              <a:rPr lang="en-US" sz="1800" b="1" i="0" dirty="0">
                <a:solidFill>
                  <a:srgbClr val="000000"/>
                </a:solidFill>
                <a:effectLst/>
                <a:latin typeface="inherit"/>
              </a:rPr>
              <a:t>:</a:t>
            </a:r>
            <a:r>
              <a:rPr lang="en-US" sz="1800" b="0" i="0" dirty="0">
                <a:solidFill>
                  <a:srgbClr val="000000"/>
                </a:solidFill>
                <a:effectLst/>
                <a:latin typeface="inherit"/>
              </a:rPr>
              <a:t> </a:t>
            </a:r>
            <a:r>
              <a:rPr lang="en-US" sz="1800" b="0" i="0" dirty="0">
                <a:solidFill>
                  <a:schemeClr val="tx2"/>
                </a:solidFill>
                <a:effectLst/>
                <a:latin typeface="inherit"/>
              </a:rPr>
              <a:t>With the onset of the "great resignation" it is more important than ever to be intentional and agile about retaining our top talent in house. Psychological safety helps create a team working environment that executes on exciting and mission-critical challenges while retaining high morale. </a:t>
            </a:r>
            <a:endParaRPr lang="en-US" sz="1800" b="0" i="0" dirty="0">
              <a:solidFill>
                <a:schemeClr val="tx2"/>
              </a:solidFill>
              <a:effectLst/>
              <a:latin typeface="Calibri" panose="020F0502020204030204" pitchFamily="34" charset="0"/>
            </a:endParaRPr>
          </a:p>
          <a:p>
            <a:pPr algn="l" fontAlgn="ctr">
              <a:buFont typeface="+mj-lt"/>
              <a:buAutoNum type="arabicPeriod"/>
            </a:pPr>
            <a:r>
              <a:rPr lang="en-US" sz="1800" b="1" i="0" dirty="0">
                <a:solidFill>
                  <a:schemeClr val="accent5"/>
                </a:solidFill>
                <a:effectLst/>
                <a:latin typeface="inherit"/>
              </a:rPr>
              <a:t>Dealing with the complexity of a wicked problems</a:t>
            </a:r>
            <a:r>
              <a:rPr lang="en-US" sz="1800" b="1" i="0" dirty="0">
                <a:solidFill>
                  <a:srgbClr val="000000"/>
                </a:solidFill>
                <a:effectLst/>
                <a:latin typeface="inherit"/>
              </a:rPr>
              <a:t>:</a:t>
            </a:r>
            <a:r>
              <a:rPr lang="en-US" sz="1800" b="0" i="0" dirty="0">
                <a:solidFill>
                  <a:srgbClr val="000000"/>
                </a:solidFill>
                <a:effectLst/>
                <a:latin typeface="inherit"/>
              </a:rPr>
              <a:t> </a:t>
            </a:r>
            <a:r>
              <a:rPr lang="en-US" sz="1800" b="0" i="0" dirty="0">
                <a:solidFill>
                  <a:schemeClr val="tx2"/>
                </a:solidFill>
                <a:effectLst/>
                <a:latin typeface="inherit"/>
              </a:rPr>
              <a:t>Today's workplace is dealing with “wicked” problems of increasing complexity that need systems-level thinking to resolve. The challenges we face today are a combination of equipment, software, personnel, business systems, and documentation. Dealing with systems-level wicked problems require robust cross-functional collaboration and trust between departments. Being intentional in our interpersonal connections between colleagues will help solve these complex problems. </a:t>
            </a:r>
            <a:endParaRPr lang="en-US" sz="1800" b="0" i="0" dirty="0">
              <a:solidFill>
                <a:schemeClr val="tx2"/>
              </a:solidFill>
              <a:effectLst/>
              <a:latin typeface="Calibri" panose="020F0502020204030204" pitchFamily="34" charset="0"/>
            </a:endParaRPr>
          </a:p>
          <a:p>
            <a:pPr algn="l" fontAlgn="ctr">
              <a:buFont typeface="+mj-lt"/>
              <a:buAutoNum type="arabicPeriod"/>
            </a:pPr>
            <a:r>
              <a:rPr lang="en-US" sz="1800" b="1" i="0" dirty="0">
                <a:solidFill>
                  <a:schemeClr val="accent5"/>
                </a:solidFill>
                <a:effectLst/>
                <a:latin typeface="inherit"/>
              </a:rPr>
              <a:t>Psychological Safety is the most resilient way to increase productivity</a:t>
            </a:r>
            <a:r>
              <a:rPr lang="en-US" sz="1800" b="1" i="0" dirty="0">
                <a:solidFill>
                  <a:srgbClr val="000000"/>
                </a:solidFill>
                <a:effectLst/>
                <a:latin typeface="inherit"/>
              </a:rPr>
              <a:t>:</a:t>
            </a:r>
            <a:r>
              <a:rPr lang="en-US" sz="1800" b="0" i="0" dirty="0">
                <a:solidFill>
                  <a:srgbClr val="000000"/>
                </a:solidFill>
                <a:effectLst/>
                <a:latin typeface="inherit"/>
              </a:rPr>
              <a:t> </a:t>
            </a:r>
            <a:r>
              <a:rPr lang="en-US" sz="1800" b="0" i="0" dirty="0">
                <a:solidFill>
                  <a:schemeClr val="tx2"/>
                </a:solidFill>
                <a:effectLst/>
                <a:latin typeface="inherit"/>
              </a:rPr>
              <a:t>Creating a high-performing team that avoids burnout requires investment in trust-building for relationships both vertically and horizontally in the organization. Individuals within a team who trusts each other and teams that trust each other perform at a higher level while making the work seem easier to manage.  </a:t>
            </a:r>
            <a:endParaRPr lang="en-US" sz="1800" b="0" i="0" dirty="0">
              <a:solidFill>
                <a:schemeClr val="tx2"/>
              </a:solidFill>
              <a:effectLst/>
              <a:latin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2838750B-DCA9-42FB-9C30-E6A3E4DEBA44}"/>
              </a:ext>
            </a:extLst>
          </p:cNvPr>
          <p:cNvSpPr>
            <a:spLocks noGrp="1"/>
          </p:cNvSpPr>
          <p:nvPr>
            <p:ph type="sldNum" sz="quarter" idx="12"/>
          </p:nvPr>
        </p:nvSpPr>
        <p:spPr/>
        <p:txBody>
          <a:bodyPr/>
          <a:lstStyle/>
          <a:p>
            <a:fld id="{677431CD-109D-4799-81C2-761F8C28FE26}" type="slidenum">
              <a:rPr lang="en-CA" smtClean="0"/>
              <a:t>25</a:t>
            </a:fld>
            <a:endParaRPr lang="en-CA"/>
          </a:p>
        </p:txBody>
      </p:sp>
      <p:sp>
        <p:nvSpPr>
          <p:cNvPr id="4" name="Text Placeholder 3">
            <a:extLst>
              <a:ext uri="{FF2B5EF4-FFF2-40B4-BE49-F238E27FC236}">
                <a16:creationId xmlns:a16="http://schemas.microsoft.com/office/drawing/2014/main" id="{B1B4B3DC-F11F-4AA0-A059-45685FB8D358}"/>
              </a:ext>
            </a:extLst>
          </p:cNvPr>
          <p:cNvSpPr>
            <a:spLocks noGrp="1"/>
          </p:cNvSpPr>
          <p:nvPr>
            <p:ph type="body" sz="quarter" idx="13"/>
          </p:nvPr>
        </p:nvSpPr>
        <p:spPr/>
        <p:txBody>
          <a:bodyPr/>
          <a:lstStyle/>
          <a:p>
            <a:r>
              <a:rPr lang="en-US" dirty="0"/>
              <a:t>Need for Psychological Safety</a:t>
            </a:r>
          </a:p>
        </p:txBody>
      </p:sp>
    </p:spTree>
    <p:extLst>
      <p:ext uri="{BB962C8B-B14F-4D97-AF65-F5344CB8AC3E}">
        <p14:creationId xmlns:p14="http://schemas.microsoft.com/office/powerpoint/2010/main" val="1564358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8E6106D-040F-471A-AFD1-BE2D395095D7}"/>
              </a:ext>
            </a:extLst>
          </p:cNvPr>
          <p:cNvGraphicFramePr>
            <a:graphicFrameLocks noGrp="1"/>
          </p:cNvGraphicFramePr>
          <p:nvPr>
            <p:ph idx="1"/>
            <p:extLst>
              <p:ext uri="{D42A27DB-BD31-4B8C-83A1-F6EECF244321}">
                <p14:modId xmlns:p14="http://schemas.microsoft.com/office/powerpoint/2010/main" val="3277169995"/>
              </p:ext>
            </p:extLst>
          </p:nvPr>
        </p:nvGraphicFramePr>
        <p:xfrm>
          <a:off x="379679" y="1159710"/>
          <a:ext cx="8380412" cy="4993856"/>
        </p:xfrm>
        <a:graphic>
          <a:graphicData uri="http://schemas.openxmlformats.org/drawingml/2006/table">
            <a:tbl>
              <a:tblPr bandRow="1">
                <a:tableStyleId>{5C22544A-7EE6-4342-B048-85BDC9FD1C3A}</a:tableStyleId>
              </a:tblPr>
              <a:tblGrid>
                <a:gridCol w="5998860">
                  <a:extLst>
                    <a:ext uri="{9D8B030D-6E8A-4147-A177-3AD203B41FA5}">
                      <a16:colId xmlns:a16="http://schemas.microsoft.com/office/drawing/2014/main" val="1237716562"/>
                    </a:ext>
                  </a:extLst>
                </a:gridCol>
                <a:gridCol w="2381552">
                  <a:extLst>
                    <a:ext uri="{9D8B030D-6E8A-4147-A177-3AD203B41FA5}">
                      <a16:colId xmlns:a16="http://schemas.microsoft.com/office/drawing/2014/main" val="2044725073"/>
                    </a:ext>
                  </a:extLst>
                </a:gridCol>
              </a:tblGrid>
              <a:tr h="312116">
                <a:tc>
                  <a:txBody>
                    <a:bodyPr/>
                    <a:lstStyle/>
                    <a:p>
                      <a:pPr lvl="1" algn="l" rtl="0" fontAlgn="ctr"/>
                      <a:r>
                        <a:rPr lang="en-US" sz="1200" u="none" strike="noStrike" dirty="0">
                          <a:effectLst/>
                          <a:latin typeface="+mn-lt"/>
                        </a:rPr>
                        <a:t>I keep complaining about this, but it never gets fixed</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u="none" strike="noStrike" dirty="0">
                          <a:solidFill>
                            <a:schemeClr val="accent4"/>
                          </a:solidFill>
                          <a:effectLst/>
                          <a:latin typeface="+mn-lt"/>
                        </a:rPr>
                        <a:t>Experimental Safety</a:t>
                      </a:r>
                      <a:endParaRPr lang="en-US" sz="1200" b="1" i="0" u="none" strike="noStrike" dirty="0">
                        <a:solidFill>
                          <a:schemeClr val="accent4"/>
                        </a:solidFill>
                        <a:effectLst/>
                        <a:latin typeface="+mn-lt"/>
                      </a:endParaRPr>
                    </a:p>
                  </a:txBody>
                  <a:tcPr marL="6094" marR="6094" marT="6094" marB="0" anchor="ctr"/>
                </a:tc>
                <a:extLst>
                  <a:ext uri="{0D108BD9-81ED-4DB2-BD59-A6C34878D82A}">
                    <a16:rowId xmlns:a16="http://schemas.microsoft.com/office/drawing/2014/main" val="2436613535"/>
                  </a:ext>
                </a:extLst>
              </a:tr>
              <a:tr h="312116">
                <a:tc>
                  <a:txBody>
                    <a:bodyPr/>
                    <a:lstStyle/>
                    <a:p>
                      <a:pPr lvl="1" algn="l" rtl="0" fontAlgn="ctr"/>
                      <a:r>
                        <a:rPr lang="en-US" sz="1200" u="none" strike="noStrike" dirty="0">
                          <a:effectLst/>
                          <a:latin typeface="+mn-lt"/>
                        </a:rPr>
                        <a:t>My team does more work than the other shift</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i="0" u="none" strike="noStrike" dirty="0">
                          <a:solidFill>
                            <a:schemeClr val="accent4"/>
                          </a:solidFill>
                          <a:effectLst/>
                          <a:latin typeface="+mn-lt"/>
                        </a:rPr>
                        <a:t>Call it Out Safety</a:t>
                      </a:r>
                    </a:p>
                  </a:txBody>
                  <a:tcPr marL="6094" marR="6094" marT="6094" marB="0" anchor="ctr"/>
                </a:tc>
                <a:extLst>
                  <a:ext uri="{0D108BD9-81ED-4DB2-BD59-A6C34878D82A}">
                    <a16:rowId xmlns:a16="http://schemas.microsoft.com/office/drawing/2014/main" val="2234152443"/>
                  </a:ext>
                </a:extLst>
              </a:tr>
              <a:tr h="312116">
                <a:tc>
                  <a:txBody>
                    <a:bodyPr/>
                    <a:lstStyle/>
                    <a:p>
                      <a:pPr lvl="1" algn="l" rtl="0" fontAlgn="ctr"/>
                      <a:r>
                        <a:rPr lang="en-US" sz="1200" u="none" strike="noStrike" dirty="0">
                          <a:effectLst/>
                          <a:latin typeface="+mn-lt"/>
                        </a:rPr>
                        <a:t>I’ve told X about an issue many times, but nothing changes</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i="0" u="none" strike="noStrike" dirty="0">
                          <a:solidFill>
                            <a:schemeClr val="accent4"/>
                          </a:solidFill>
                          <a:effectLst/>
                          <a:latin typeface="+mn-lt"/>
                        </a:rPr>
                        <a:t>Challenger Safety</a:t>
                      </a:r>
                    </a:p>
                  </a:txBody>
                  <a:tcPr marL="6094" marR="6094" marT="6094" marB="0" anchor="ctr"/>
                </a:tc>
                <a:extLst>
                  <a:ext uri="{0D108BD9-81ED-4DB2-BD59-A6C34878D82A}">
                    <a16:rowId xmlns:a16="http://schemas.microsoft.com/office/drawing/2014/main" val="846468355"/>
                  </a:ext>
                </a:extLst>
              </a:tr>
              <a:tr h="312116">
                <a:tc>
                  <a:txBody>
                    <a:bodyPr/>
                    <a:lstStyle/>
                    <a:p>
                      <a:pPr lvl="1" algn="l" rtl="0" fontAlgn="ctr"/>
                      <a:r>
                        <a:rPr lang="en-US" sz="1200" u="none" strike="noStrike" dirty="0">
                          <a:effectLst/>
                          <a:latin typeface="+mn-lt"/>
                        </a:rPr>
                        <a:t>I don’t feel in control of my workload</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u="none" strike="noStrike" dirty="0">
                          <a:solidFill>
                            <a:schemeClr val="accent4"/>
                          </a:solidFill>
                          <a:effectLst/>
                          <a:latin typeface="+mn-lt"/>
                        </a:rPr>
                        <a:t>Call it Out Safety</a:t>
                      </a:r>
                      <a:endParaRPr lang="en-US" sz="1200" b="1" i="0" u="none" strike="noStrike" dirty="0">
                        <a:solidFill>
                          <a:schemeClr val="accent4"/>
                        </a:solidFill>
                        <a:effectLst/>
                        <a:latin typeface="+mn-lt"/>
                      </a:endParaRPr>
                    </a:p>
                  </a:txBody>
                  <a:tcPr marL="6094" marR="6094" marT="6094" marB="0" anchor="ctr"/>
                </a:tc>
                <a:extLst>
                  <a:ext uri="{0D108BD9-81ED-4DB2-BD59-A6C34878D82A}">
                    <a16:rowId xmlns:a16="http://schemas.microsoft.com/office/drawing/2014/main" val="2016989503"/>
                  </a:ext>
                </a:extLst>
              </a:tr>
              <a:tr h="312116">
                <a:tc>
                  <a:txBody>
                    <a:bodyPr/>
                    <a:lstStyle/>
                    <a:p>
                      <a:pPr lvl="1" algn="l" rtl="0" fontAlgn="ctr"/>
                      <a:r>
                        <a:rPr lang="en-US" sz="1200" u="none" strike="noStrike" dirty="0">
                          <a:effectLst/>
                          <a:latin typeface="+mn-lt"/>
                        </a:rPr>
                        <a:t>My ideas never get implemented</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u="none" strike="noStrike" dirty="0">
                          <a:solidFill>
                            <a:schemeClr val="accent4"/>
                          </a:solidFill>
                          <a:effectLst/>
                          <a:latin typeface="+mn-lt"/>
                        </a:rPr>
                        <a:t>Inclusion Safety</a:t>
                      </a:r>
                      <a:endParaRPr lang="en-US" sz="1200" b="1" i="0" u="none" strike="noStrike" dirty="0">
                        <a:solidFill>
                          <a:schemeClr val="accent4"/>
                        </a:solidFill>
                        <a:effectLst/>
                        <a:latin typeface="+mn-lt"/>
                      </a:endParaRPr>
                    </a:p>
                  </a:txBody>
                  <a:tcPr marL="6094" marR="6094" marT="6094" marB="0" anchor="ctr"/>
                </a:tc>
                <a:extLst>
                  <a:ext uri="{0D108BD9-81ED-4DB2-BD59-A6C34878D82A}">
                    <a16:rowId xmlns:a16="http://schemas.microsoft.com/office/drawing/2014/main" val="3786267368"/>
                  </a:ext>
                </a:extLst>
              </a:tr>
              <a:tr h="312116">
                <a:tc>
                  <a:txBody>
                    <a:bodyPr/>
                    <a:lstStyle/>
                    <a:p>
                      <a:pPr lvl="1" algn="l" rtl="0" fontAlgn="ctr"/>
                      <a:r>
                        <a:rPr lang="en-US" sz="1200" u="none" strike="noStrike" dirty="0">
                          <a:effectLst/>
                          <a:latin typeface="+mn-lt"/>
                        </a:rPr>
                        <a:t>I don’t care about continuous improvement because no one listens to me</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i="0" u="none" strike="noStrike" dirty="0">
                          <a:solidFill>
                            <a:schemeClr val="accent4"/>
                          </a:solidFill>
                          <a:effectLst/>
                          <a:latin typeface="+mn-lt"/>
                        </a:rPr>
                        <a:t>Inclusion Safety</a:t>
                      </a:r>
                    </a:p>
                  </a:txBody>
                  <a:tcPr marL="6094" marR="6094" marT="6094" marB="0" anchor="ctr"/>
                </a:tc>
                <a:extLst>
                  <a:ext uri="{0D108BD9-81ED-4DB2-BD59-A6C34878D82A}">
                    <a16:rowId xmlns:a16="http://schemas.microsoft.com/office/drawing/2014/main" val="2309888717"/>
                  </a:ext>
                </a:extLst>
              </a:tr>
              <a:tr h="312116">
                <a:tc>
                  <a:txBody>
                    <a:bodyPr/>
                    <a:lstStyle/>
                    <a:p>
                      <a:pPr lvl="1" algn="l" rtl="0" fontAlgn="ctr"/>
                      <a:r>
                        <a:rPr lang="en-US" sz="1200" u="none" strike="noStrike" dirty="0">
                          <a:effectLst/>
                          <a:latin typeface="+mn-lt"/>
                        </a:rPr>
                        <a:t>Our department is always getting more work piled on them</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u="none" strike="noStrike" dirty="0">
                          <a:solidFill>
                            <a:schemeClr val="accent4"/>
                          </a:solidFill>
                          <a:effectLst/>
                          <a:latin typeface="+mn-lt"/>
                        </a:rPr>
                        <a:t>Support Safety</a:t>
                      </a:r>
                      <a:endParaRPr lang="en-US" sz="1200" b="1" i="0" u="none" strike="noStrike" dirty="0">
                        <a:solidFill>
                          <a:schemeClr val="accent4"/>
                        </a:solidFill>
                        <a:effectLst/>
                        <a:latin typeface="+mn-lt"/>
                      </a:endParaRPr>
                    </a:p>
                  </a:txBody>
                  <a:tcPr marL="6094" marR="6094" marT="6094" marB="0" anchor="ctr"/>
                </a:tc>
                <a:extLst>
                  <a:ext uri="{0D108BD9-81ED-4DB2-BD59-A6C34878D82A}">
                    <a16:rowId xmlns:a16="http://schemas.microsoft.com/office/drawing/2014/main" val="2776226320"/>
                  </a:ext>
                </a:extLst>
              </a:tr>
              <a:tr h="312116">
                <a:tc>
                  <a:txBody>
                    <a:bodyPr/>
                    <a:lstStyle/>
                    <a:p>
                      <a:pPr lvl="1" algn="l" rtl="0" fontAlgn="ctr"/>
                      <a:r>
                        <a:rPr lang="en-US" sz="1200" u="none" strike="noStrike" dirty="0">
                          <a:effectLst/>
                          <a:latin typeface="+mn-lt"/>
                        </a:rPr>
                        <a:t>My team never listens to me</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i="0" u="none" strike="noStrike" dirty="0">
                          <a:solidFill>
                            <a:schemeClr val="accent4"/>
                          </a:solidFill>
                          <a:effectLst/>
                          <a:latin typeface="+mn-lt"/>
                        </a:rPr>
                        <a:t>Apathy Zone</a:t>
                      </a:r>
                    </a:p>
                  </a:txBody>
                  <a:tcPr marL="6094" marR="6094" marT="6094" marB="0" anchor="ctr"/>
                </a:tc>
                <a:extLst>
                  <a:ext uri="{0D108BD9-81ED-4DB2-BD59-A6C34878D82A}">
                    <a16:rowId xmlns:a16="http://schemas.microsoft.com/office/drawing/2014/main" val="1369157277"/>
                  </a:ext>
                </a:extLst>
              </a:tr>
              <a:tr h="312116">
                <a:tc>
                  <a:txBody>
                    <a:bodyPr/>
                    <a:lstStyle/>
                    <a:p>
                      <a:pPr lvl="1" algn="l" rtl="0" fontAlgn="ctr"/>
                      <a:r>
                        <a:rPr lang="en-US" sz="1200" u="none" strike="noStrike" dirty="0">
                          <a:effectLst/>
                          <a:latin typeface="+mn-lt"/>
                        </a:rPr>
                        <a:t>My team is resistant to change</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u="none" strike="noStrike" dirty="0">
                          <a:solidFill>
                            <a:schemeClr val="accent4"/>
                          </a:solidFill>
                          <a:effectLst/>
                          <a:latin typeface="+mn-lt"/>
                        </a:rPr>
                        <a:t>Comfort Zone</a:t>
                      </a:r>
                      <a:endParaRPr lang="en-US" sz="1200" b="1" i="0" u="none" strike="noStrike" dirty="0">
                        <a:solidFill>
                          <a:schemeClr val="accent4"/>
                        </a:solidFill>
                        <a:effectLst/>
                        <a:latin typeface="+mn-lt"/>
                      </a:endParaRPr>
                    </a:p>
                  </a:txBody>
                  <a:tcPr marL="6094" marR="6094" marT="6094" marB="0" anchor="ctr"/>
                </a:tc>
                <a:extLst>
                  <a:ext uri="{0D108BD9-81ED-4DB2-BD59-A6C34878D82A}">
                    <a16:rowId xmlns:a16="http://schemas.microsoft.com/office/drawing/2014/main" val="1691600435"/>
                  </a:ext>
                </a:extLst>
              </a:tr>
              <a:tr h="312116">
                <a:tc>
                  <a:txBody>
                    <a:bodyPr/>
                    <a:lstStyle/>
                    <a:p>
                      <a:pPr lvl="1" algn="l" rtl="0" fontAlgn="ctr"/>
                      <a:r>
                        <a:rPr lang="en-US" sz="1200" u="none" strike="noStrike" dirty="0">
                          <a:effectLst/>
                          <a:latin typeface="+mn-lt"/>
                        </a:rPr>
                        <a:t>My team can’t focus on long-term priorities</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u="none" strike="noStrike" dirty="0">
                          <a:solidFill>
                            <a:schemeClr val="accent4"/>
                          </a:solidFill>
                          <a:effectLst/>
                          <a:latin typeface="+mn-lt"/>
                        </a:rPr>
                        <a:t>Comfort Zone</a:t>
                      </a:r>
                      <a:endParaRPr lang="en-US" sz="1200" b="1" i="0" u="none" strike="noStrike" dirty="0">
                        <a:solidFill>
                          <a:schemeClr val="accent4"/>
                        </a:solidFill>
                        <a:effectLst/>
                        <a:latin typeface="+mn-lt"/>
                      </a:endParaRPr>
                    </a:p>
                  </a:txBody>
                  <a:tcPr marL="6094" marR="6094" marT="6094" marB="0" anchor="ctr"/>
                </a:tc>
                <a:extLst>
                  <a:ext uri="{0D108BD9-81ED-4DB2-BD59-A6C34878D82A}">
                    <a16:rowId xmlns:a16="http://schemas.microsoft.com/office/drawing/2014/main" val="2310381997"/>
                  </a:ext>
                </a:extLst>
              </a:tr>
              <a:tr h="312116">
                <a:tc>
                  <a:txBody>
                    <a:bodyPr/>
                    <a:lstStyle/>
                    <a:p>
                      <a:pPr lvl="1" algn="l" rtl="0" fontAlgn="ctr"/>
                      <a:r>
                        <a:rPr lang="en-US" sz="1200" u="none" strike="noStrike" dirty="0">
                          <a:effectLst/>
                          <a:latin typeface="+mn-lt"/>
                        </a:rPr>
                        <a:t>My team can’t seem to get along with each other</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i="0" u="none" strike="noStrike" dirty="0">
                          <a:solidFill>
                            <a:schemeClr val="accent4"/>
                          </a:solidFill>
                          <a:effectLst/>
                          <a:latin typeface="+mn-lt"/>
                        </a:rPr>
                        <a:t>Inclusion Safety</a:t>
                      </a:r>
                    </a:p>
                  </a:txBody>
                  <a:tcPr marL="6094" marR="6094" marT="6094" marB="0" anchor="ctr"/>
                </a:tc>
                <a:extLst>
                  <a:ext uri="{0D108BD9-81ED-4DB2-BD59-A6C34878D82A}">
                    <a16:rowId xmlns:a16="http://schemas.microsoft.com/office/drawing/2014/main" val="3173794765"/>
                  </a:ext>
                </a:extLst>
              </a:tr>
              <a:tr h="312116">
                <a:tc>
                  <a:txBody>
                    <a:bodyPr/>
                    <a:lstStyle/>
                    <a:p>
                      <a:pPr lvl="1" algn="l" rtl="0" fontAlgn="ctr"/>
                      <a:r>
                        <a:rPr lang="en-US" sz="1200" u="none" strike="noStrike" dirty="0">
                          <a:effectLst/>
                          <a:latin typeface="+mn-lt"/>
                        </a:rPr>
                        <a:t>My team is making more mistakes</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u="none" strike="noStrike" dirty="0">
                          <a:solidFill>
                            <a:schemeClr val="accent4"/>
                          </a:solidFill>
                          <a:effectLst/>
                          <a:latin typeface="+mn-lt"/>
                        </a:rPr>
                        <a:t>Anxiety Zone</a:t>
                      </a:r>
                      <a:endParaRPr lang="en-US" sz="1200" b="1" i="0" u="none" strike="noStrike" dirty="0">
                        <a:solidFill>
                          <a:schemeClr val="accent4"/>
                        </a:solidFill>
                        <a:effectLst/>
                        <a:latin typeface="+mn-lt"/>
                      </a:endParaRPr>
                    </a:p>
                  </a:txBody>
                  <a:tcPr marL="6094" marR="6094" marT="6094" marB="0" anchor="ctr"/>
                </a:tc>
                <a:extLst>
                  <a:ext uri="{0D108BD9-81ED-4DB2-BD59-A6C34878D82A}">
                    <a16:rowId xmlns:a16="http://schemas.microsoft.com/office/drawing/2014/main" val="3634425896"/>
                  </a:ext>
                </a:extLst>
              </a:tr>
              <a:tr h="312116">
                <a:tc>
                  <a:txBody>
                    <a:bodyPr/>
                    <a:lstStyle/>
                    <a:p>
                      <a:pPr lvl="1" algn="l" rtl="0" fontAlgn="ctr"/>
                      <a:r>
                        <a:rPr lang="en-US" sz="1200" u="none" strike="noStrike" dirty="0">
                          <a:effectLst/>
                          <a:latin typeface="+mn-lt"/>
                        </a:rPr>
                        <a:t>You tell me one thing, someone else tells me something else</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u="none" strike="noStrike" dirty="0">
                          <a:solidFill>
                            <a:schemeClr val="accent4"/>
                          </a:solidFill>
                          <a:effectLst/>
                          <a:latin typeface="+mn-lt"/>
                        </a:rPr>
                        <a:t>Trust Deficit</a:t>
                      </a:r>
                      <a:endParaRPr lang="en-US" sz="1200" b="1" i="0" u="none" strike="noStrike" dirty="0">
                        <a:solidFill>
                          <a:schemeClr val="accent4"/>
                        </a:solidFill>
                        <a:effectLst/>
                        <a:latin typeface="+mn-lt"/>
                      </a:endParaRPr>
                    </a:p>
                  </a:txBody>
                  <a:tcPr marL="6094" marR="6094" marT="6094" marB="0" anchor="ctr"/>
                </a:tc>
                <a:extLst>
                  <a:ext uri="{0D108BD9-81ED-4DB2-BD59-A6C34878D82A}">
                    <a16:rowId xmlns:a16="http://schemas.microsoft.com/office/drawing/2014/main" val="1642154408"/>
                  </a:ext>
                </a:extLst>
              </a:tr>
              <a:tr h="312116">
                <a:tc>
                  <a:txBody>
                    <a:bodyPr/>
                    <a:lstStyle/>
                    <a:p>
                      <a:pPr lvl="1" algn="l" rtl="0" fontAlgn="ctr"/>
                      <a:r>
                        <a:rPr lang="en-US" sz="1200" u="none" strike="noStrike">
                          <a:effectLst/>
                          <a:latin typeface="+mn-lt"/>
                        </a:rPr>
                        <a:t>No one ever tells us anything, no communication on important topics</a:t>
                      </a:r>
                      <a:endParaRPr lang="en-US" sz="1200" b="0" i="0" u="none" strike="noStrike">
                        <a:solidFill>
                          <a:srgbClr val="000000"/>
                        </a:solidFill>
                        <a:effectLst/>
                        <a:latin typeface="+mn-lt"/>
                      </a:endParaRPr>
                    </a:p>
                  </a:txBody>
                  <a:tcPr marL="6094" marR="6094" marT="6094" marB="0" anchor="ctr"/>
                </a:tc>
                <a:tc>
                  <a:txBody>
                    <a:bodyPr/>
                    <a:lstStyle/>
                    <a:p>
                      <a:pPr algn="ctr" fontAlgn="b"/>
                      <a:r>
                        <a:rPr lang="en-US" sz="1200" b="1" u="none" strike="noStrike" dirty="0">
                          <a:solidFill>
                            <a:schemeClr val="accent4"/>
                          </a:solidFill>
                          <a:effectLst/>
                          <a:latin typeface="+mn-lt"/>
                        </a:rPr>
                        <a:t>Inclusion Safety</a:t>
                      </a:r>
                      <a:endParaRPr lang="en-US" sz="1200" b="1" i="0" u="none" strike="noStrike" dirty="0">
                        <a:solidFill>
                          <a:schemeClr val="accent4"/>
                        </a:solidFill>
                        <a:effectLst/>
                        <a:latin typeface="+mn-lt"/>
                      </a:endParaRPr>
                    </a:p>
                  </a:txBody>
                  <a:tcPr marL="6094" marR="6094" marT="6094" marB="0" anchor="ctr"/>
                </a:tc>
                <a:extLst>
                  <a:ext uri="{0D108BD9-81ED-4DB2-BD59-A6C34878D82A}">
                    <a16:rowId xmlns:a16="http://schemas.microsoft.com/office/drawing/2014/main" val="1485627458"/>
                  </a:ext>
                </a:extLst>
              </a:tr>
              <a:tr h="312116">
                <a:tc>
                  <a:txBody>
                    <a:bodyPr/>
                    <a:lstStyle/>
                    <a:p>
                      <a:pPr lvl="1" algn="l" rtl="0" fontAlgn="ctr"/>
                      <a:r>
                        <a:rPr lang="en-US" sz="1200" u="none" strike="noStrike" dirty="0">
                          <a:effectLst/>
                          <a:latin typeface="+mn-lt"/>
                        </a:rPr>
                        <a:t>My team is afraid of working on critical operations</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u="none" strike="noStrike" dirty="0">
                          <a:solidFill>
                            <a:schemeClr val="accent4"/>
                          </a:solidFill>
                          <a:effectLst/>
                          <a:latin typeface="+mn-lt"/>
                        </a:rPr>
                        <a:t>Anxiety Zone</a:t>
                      </a:r>
                      <a:endParaRPr lang="en-US" sz="1200" b="1" i="0" u="none" strike="noStrike" dirty="0">
                        <a:solidFill>
                          <a:schemeClr val="accent4"/>
                        </a:solidFill>
                        <a:effectLst/>
                        <a:latin typeface="+mn-lt"/>
                      </a:endParaRPr>
                    </a:p>
                  </a:txBody>
                  <a:tcPr marL="6094" marR="6094" marT="6094" marB="0" anchor="ctr"/>
                </a:tc>
                <a:extLst>
                  <a:ext uri="{0D108BD9-81ED-4DB2-BD59-A6C34878D82A}">
                    <a16:rowId xmlns:a16="http://schemas.microsoft.com/office/drawing/2014/main" val="4138301965"/>
                  </a:ext>
                </a:extLst>
              </a:tr>
              <a:tr h="312116">
                <a:tc>
                  <a:txBody>
                    <a:bodyPr/>
                    <a:lstStyle/>
                    <a:p>
                      <a:pPr lvl="1" algn="l" rtl="0" fontAlgn="ctr"/>
                      <a:r>
                        <a:rPr lang="en-US" sz="1200" u="none" strike="noStrike" dirty="0">
                          <a:effectLst/>
                          <a:latin typeface="+mn-lt"/>
                        </a:rPr>
                        <a:t>X person’s tone sounds overbearing/patronizing/belittling</a:t>
                      </a:r>
                      <a:endParaRPr lang="en-US" sz="1200" b="0" i="0" u="none" strike="noStrike" dirty="0">
                        <a:solidFill>
                          <a:srgbClr val="000000"/>
                        </a:solidFill>
                        <a:effectLst/>
                        <a:latin typeface="+mn-lt"/>
                      </a:endParaRPr>
                    </a:p>
                  </a:txBody>
                  <a:tcPr marL="6094" marR="6094" marT="6094" marB="0" anchor="ctr"/>
                </a:tc>
                <a:tc>
                  <a:txBody>
                    <a:bodyPr/>
                    <a:lstStyle/>
                    <a:p>
                      <a:pPr algn="ctr" fontAlgn="b"/>
                      <a:r>
                        <a:rPr lang="en-US" sz="1200" b="1" i="0" u="none" strike="noStrike" dirty="0">
                          <a:solidFill>
                            <a:schemeClr val="accent4"/>
                          </a:solidFill>
                          <a:effectLst/>
                          <a:latin typeface="+mn-lt"/>
                        </a:rPr>
                        <a:t>Call It Out Safety</a:t>
                      </a:r>
                    </a:p>
                  </a:txBody>
                  <a:tcPr marL="6094" marR="6094" marT="6094" marB="0" anchor="ctr"/>
                </a:tc>
                <a:extLst>
                  <a:ext uri="{0D108BD9-81ED-4DB2-BD59-A6C34878D82A}">
                    <a16:rowId xmlns:a16="http://schemas.microsoft.com/office/drawing/2014/main" val="1201482328"/>
                  </a:ext>
                </a:extLst>
              </a:tr>
            </a:tbl>
          </a:graphicData>
        </a:graphic>
      </p:graphicFrame>
      <p:sp>
        <p:nvSpPr>
          <p:cNvPr id="3" name="Slide Number Placeholder 2">
            <a:extLst>
              <a:ext uri="{FF2B5EF4-FFF2-40B4-BE49-F238E27FC236}">
                <a16:creationId xmlns:a16="http://schemas.microsoft.com/office/drawing/2014/main" id="{C024860D-6384-47B1-B18C-06E5847BDF3E}"/>
              </a:ext>
            </a:extLst>
          </p:cNvPr>
          <p:cNvSpPr>
            <a:spLocks noGrp="1"/>
          </p:cNvSpPr>
          <p:nvPr>
            <p:ph type="sldNum" sz="quarter" idx="12"/>
          </p:nvPr>
        </p:nvSpPr>
        <p:spPr/>
        <p:txBody>
          <a:bodyPr/>
          <a:lstStyle/>
          <a:p>
            <a:fld id="{677431CD-109D-4799-81C2-761F8C28FE26}" type="slidenum">
              <a:rPr lang="en-CA" smtClean="0"/>
              <a:t>26</a:t>
            </a:fld>
            <a:endParaRPr lang="en-CA"/>
          </a:p>
        </p:txBody>
      </p:sp>
      <p:sp>
        <p:nvSpPr>
          <p:cNvPr id="4" name="Text Placeholder 3">
            <a:extLst>
              <a:ext uri="{FF2B5EF4-FFF2-40B4-BE49-F238E27FC236}">
                <a16:creationId xmlns:a16="http://schemas.microsoft.com/office/drawing/2014/main" id="{178649FB-3D7B-4F2B-9F60-00EF8F55550B}"/>
              </a:ext>
            </a:extLst>
          </p:cNvPr>
          <p:cNvSpPr>
            <a:spLocks noGrp="1"/>
          </p:cNvSpPr>
          <p:nvPr>
            <p:ph type="body" sz="quarter" idx="13"/>
          </p:nvPr>
        </p:nvSpPr>
        <p:spPr/>
        <p:txBody>
          <a:bodyPr/>
          <a:lstStyle/>
          <a:p>
            <a:r>
              <a:rPr lang="en-US" b="1" dirty="0"/>
              <a:t>A culture of psychological Safety can overcome these problems</a:t>
            </a:r>
            <a:endParaRPr lang="en-US" dirty="0"/>
          </a:p>
        </p:txBody>
      </p:sp>
    </p:spTree>
    <p:extLst>
      <p:ext uri="{BB962C8B-B14F-4D97-AF65-F5344CB8AC3E}">
        <p14:creationId xmlns:p14="http://schemas.microsoft.com/office/powerpoint/2010/main" val="3946430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2021 Biogen Psychological Safety Training</a:t>
            </a:r>
          </a:p>
        </p:txBody>
      </p:sp>
      <p:sp>
        <p:nvSpPr>
          <p:cNvPr id="5" name="Subtitle 4"/>
          <p:cNvSpPr>
            <a:spLocks noGrp="1"/>
          </p:cNvSpPr>
          <p:nvPr>
            <p:ph type="subTitle" idx="1"/>
          </p:nvPr>
        </p:nvSpPr>
        <p:spPr/>
        <p:txBody>
          <a:bodyPr/>
          <a:lstStyle/>
          <a:p>
            <a:r>
              <a:rPr lang="en-US" dirty="0"/>
              <a:t>Creating a Psychological Safety Training Program</a:t>
            </a:r>
          </a:p>
          <a:p>
            <a:endParaRPr lang="en-US" dirty="0"/>
          </a:p>
        </p:txBody>
      </p:sp>
    </p:spTree>
    <p:extLst>
      <p:ext uri="{BB962C8B-B14F-4D97-AF65-F5344CB8AC3E}">
        <p14:creationId xmlns:p14="http://schemas.microsoft.com/office/powerpoint/2010/main" val="2414558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AB92C7-1619-4215-BB45-AB35EE7E35E5}"/>
              </a:ext>
            </a:extLst>
          </p:cNvPr>
          <p:cNvSpPr>
            <a:spLocks noGrp="1"/>
          </p:cNvSpPr>
          <p:nvPr>
            <p:ph type="sldNum" sz="quarter" idx="12"/>
          </p:nvPr>
        </p:nvSpPr>
        <p:spPr/>
        <p:txBody>
          <a:bodyPr/>
          <a:lstStyle/>
          <a:p>
            <a:fld id="{677431CD-109D-4799-81C2-761F8C28FE26}" type="slidenum">
              <a:rPr lang="en-CA" smtClean="0"/>
              <a:t>28</a:t>
            </a:fld>
            <a:endParaRPr lang="en-CA"/>
          </a:p>
        </p:txBody>
      </p:sp>
      <p:sp>
        <p:nvSpPr>
          <p:cNvPr id="4" name="Text Placeholder 3">
            <a:extLst>
              <a:ext uri="{FF2B5EF4-FFF2-40B4-BE49-F238E27FC236}">
                <a16:creationId xmlns:a16="http://schemas.microsoft.com/office/drawing/2014/main" id="{C3F22233-71A8-4CA0-B36D-C4B68FB3D89F}"/>
              </a:ext>
            </a:extLst>
          </p:cNvPr>
          <p:cNvSpPr>
            <a:spLocks noGrp="1"/>
          </p:cNvSpPr>
          <p:nvPr>
            <p:ph type="body" sz="quarter" idx="13"/>
          </p:nvPr>
        </p:nvSpPr>
        <p:spPr/>
        <p:txBody>
          <a:bodyPr/>
          <a:lstStyle/>
          <a:p>
            <a:r>
              <a:rPr lang="en-US" dirty="0"/>
              <a:t>Biogen’s Psychological Safety training structure</a:t>
            </a:r>
          </a:p>
        </p:txBody>
      </p:sp>
      <p:pic>
        <p:nvPicPr>
          <p:cNvPr id="10" name="Content Placeholder 9">
            <a:extLst>
              <a:ext uri="{FF2B5EF4-FFF2-40B4-BE49-F238E27FC236}">
                <a16:creationId xmlns:a16="http://schemas.microsoft.com/office/drawing/2014/main" id="{7478AFF2-5CFE-4C77-BDD3-5F305DA4529A}"/>
              </a:ext>
            </a:extLst>
          </p:cNvPr>
          <p:cNvPicPr>
            <a:picLocks noGrp="1" noChangeAspect="1"/>
          </p:cNvPicPr>
          <p:nvPr>
            <p:ph idx="1"/>
          </p:nvPr>
        </p:nvPicPr>
        <p:blipFill>
          <a:blip r:embed="rId2"/>
          <a:stretch>
            <a:fillRect/>
          </a:stretch>
        </p:blipFill>
        <p:spPr>
          <a:xfrm>
            <a:off x="316866" y="1486886"/>
            <a:ext cx="8380412" cy="4080130"/>
          </a:xfrm>
        </p:spPr>
      </p:pic>
    </p:spTree>
    <p:extLst>
      <p:ext uri="{BB962C8B-B14F-4D97-AF65-F5344CB8AC3E}">
        <p14:creationId xmlns:p14="http://schemas.microsoft.com/office/powerpoint/2010/main" val="3338481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DC9C26-0235-46E6-B985-70C8FF96D61D}"/>
              </a:ext>
            </a:extLst>
          </p:cNvPr>
          <p:cNvSpPr>
            <a:spLocks noGrp="1"/>
          </p:cNvSpPr>
          <p:nvPr>
            <p:ph idx="1"/>
          </p:nvPr>
        </p:nvSpPr>
        <p:spPr/>
        <p:txBody>
          <a:bodyPr/>
          <a:lstStyle/>
          <a:p>
            <a:pPr marL="342900" indent="-342900">
              <a:buAutoNum type="arabicPeriod"/>
            </a:pPr>
            <a:r>
              <a:rPr lang="en-US" dirty="0"/>
              <a:t>30 min presentation </a:t>
            </a:r>
          </a:p>
          <a:p>
            <a:pPr marL="342900" indent="-342900">
              <a:buAutoNum type="arabicPeriod"/>
            </a:pPr>
            <a:r>
              <a:rPr lang="en-US" dirty="0"/>
              <a:t>20 min breakout session introducing a tool from the Biogen Team Effectiveness Toolkit. </a:t>
            </a:r>
          </a:p>
          <a:p>
            <a:pPr marL="342900" indent="-342900">
              <a:buAutoNum type="arabicPeriod"/>
            </a:pPr>
            <a:r>
              <a:rPr lang="en-US" dirty="0"/>
              <a:t>15 min review session – managers gave key lessons learned from the session</a:t>
            </a:r>
          </a:p>
          <a:p>
            <a:pPr marL="342900" indent="-342900">
              <a:buAutoNum type="arabicPeriod"/>
            </a:pPr>
            <a:r>
              <a:rPr lang="en-US" dirty="0"/>
              <a:t>People Manager Playbook and Team Effectiveness Toolkit provided to managers</a:t>
            </a:r>
          </a:p>
          <a:p>
            <a:pPr marL="342900" indent="-342900">
              <a:buAutoNum type="arabicPeriod"/>
            </a:pPr>
            <a:r>
              <a:rPr lang="en-US" dirty="0"/>
              <a:t>6-month follow-up survey </a:t>
            </a:r>
          </a:p>
          <a:p>
            <a:pPr marL="342900" indent="-342900">
              <a:buAutoNum type="arabicPeriod"/>
            </a:pPr>
            <a:endParaRPr lang="en-US" dirty="0"/>
          </a:p>
        </p:txBody>
      </p:sp>
      <p:sp>
        <p:nvSpPr>
          <p:cNvPr id="3" name="Slide Number Placeholder 2">
            <a:extLst>
              <a:ext uri="{FF2B5EF4-FFF2-40B4-BE49-F238E27FC236}">
                <a16:creationId xmlns:a16="http://schemas.microsoft.com/office/drawing/2014/main" id="{5E439D67-870A-478C-9D44-6182EC10F4E2}"/>
              </a:ext>
            </a:extLst>
          </p:cNvPr>
          <p:cNvSpPr>
            <a:spLocks noGrp="1"/>
          </p:cNvSpPr>
          <p:nvPr>
            <p:ph type="sldNum" sz="quarter" idx="12"/>
          </p:nvPr>
        </p:nvSpPr>
        <p:spPr/>
        <p:txBody>
          <a:bodyPr/>
          <a:lstStyle/>
          <a:p>
            <a:fld id="{677431CD-109D-4799-81C2-761F8C28FE26}" type="slidenum">
              <a:rPr lang="en-CA" smtClean="0"/>
              <a:t>29</a:t>
            </a:fld>
            <a:endParaRPr lang="en-CA"/>
          </a:p>
        </p:txBody>
      </p:sp>
      <p:sp>
        <p:nvSpPr>
          <p:cNvPr id="4" name="Text Placeholder 3">
            <a:extLst>
              <a:ext uri="{FF2B5EF4-FFF2-40B4-BE49-F238E27FC236}">
                <a16:creationId xmlns:a16="http://schemas.microsoft.com/office/drawing/2014/main" id="{42CAB789-45EE-4815-8632-476D260F99C6}"/>
              </a:ext>
            </a:extLst>
          </p:cNvPr>
          <p:cNvSpPr>
            <a:spLocks noGrp="1"/>
          </p:cNvSpPr>
          <p:nvPr>
            <p:ph type="body" sz="quarter" idx="13"/>
          </p:nvPr>
        </p:nvSpPr>
        <p:spPr/>
        <p:txBody>
          <a:bodyPr/>
          <a:lstStyle/>
          <a:p>
            <a:r>
              <a:rPr lang="en-US" dirty="0"/>
              <a:t>Workshop Structure</a:t>
            </a:r>
          </a:p>
        </p:txBody>
      </p:sp>
      <p:pic>
        <p:nvPicPr>
          <p:cNvPr id="7" name="Picture Placeholder 6">
            <a:extLst>
              <a:ext uri="{FF2B5EF4-FFF2-40B4-BE49-F238E27FC236}">
                <a16:creationId xmlns:a16="http://schemas.microsoft.com/office/drawing/2014/main" id="{CFAFED62-F097-470A-BFA2-FBBD1CFDC240}"/>
              </a:ext>
            </a:extLst>
          </p:cNvPr>
          <p:cNvPicPr>
            <a:picLocks noGrp="1" noChangeAspect="1"/>
          </p:cNvPicPr>
          <p:nvPr>
            <p:ph type="pic" sz="quarter" idx="14"/>
          </p:nvPr>
        </p:nvPicPr>
        <p:blipFill rotWithShape="1">
          <a:blip r:embed="rId2"/>
          <a:srcRect t="12354" b="12354"/>
          <a:stretch/>
        </p:blipFill>
        <p:spPr/>
      </p:pic>
    </p:spTree>
    <p:extLst>
      <p:ext uri="{BB962C8B-B14F-4D97-AF65-F5344CB8AC3E}">
        <p14:creationId xmlns:p14="http://schemas.microsoft.com/office/powerpoint/2010/main" val="115880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84566" y="1655776"/>
            <a:ext cx="4099718" cy="4380178"/>
          </a:xfrm>
        </p:spPr>
        <p:txBody>
          <a:bodyPr/>
          <a:lstStyle/>
          <a:p>
            <a:pPr>
              <a:lnSpc>
                <a:spcPct val="150000"/>
              </a:lnSpc>
            </a:pPr>
            <a:r>
              <a:rPr lang="en-US" sz="1800" dirty="0"/>
              <a:t>The </a:t>
            </a:r>
            <a:r>
              <a:rPr lang="en-US" sz="1800" b="1" u="sng" dirty="0">
                <a:solidFill>
                  <a:srgbClr val="2074BB"/>
                </a:solidFill>
              </a:rPr>
              <a:t>easiest</a:t>
            </a:r>
            <a:r>
              <a:rPr lang="en-US" sz="1800" dirty="0"/>
              <a:t> part of solving a problem is the </a:t>
            </a:r>
            <a:r>
              <a:rPr lang="en-US" sz="1800" i="1" dirty="0">
                <a:solidFill>
                  <a:schemeClr val="accent2"/>
                </a:solidFill>
              </a:rPr>
              <a:t>manual work</a:t>
            </a:r>
            <a:r>
              <a:rPr lang="en-US" sz="1800" i="1" dirty="0"/>
              <a:t> </a:t>
            </a:r>
            <a:r>
              <a:rPr lang="en-US" sz="1800" dirty="0"/>
              <a:t>of:</a:t>
            </a:r>
          </a:p>
          <a:p>
            <a:pPr lvl="1">
              <a:lnSpc>
                <a:spcPct val="150000"/>
              </a:lnSpc>
            </a:pPr>
            <a:r>
              <a:rPr lang="en-US" sz="1800" dirty="0"/>
              <a:t>Coding the automation</a:t>
            </a:r>
          </a:p>
          <a:p>
            <a:pPr lvl="1">
              <a:lnSpc>
                <a:spcPct val="150000"/>
              </a:lnSpc>
            </a:pPr>
            <a:r>
              <a:rPr lang="en-US" sz="1800" dirty="0"/>
              <a:t>Installing new equipment</a:t>
            </a:r>
          </a:p>
          <a:p>
            <a:pPr lvl="1">
              <a:lnSpc>
                <a:spcPct val="150000"/>
              </a:lnSpc>
            </a:pPr>
            <a:r>
              <a:rPr lang="en-US" sz="1800" dirty="0"/>
              <a:t>Upgrading business systems</a:t>
            </a:r>
          </a:p>
          <a:p>
            <a:pPr lvl="1">
              <a:lnSpc>
                <a:spcPct val="150000"/>
              </a:lnSpc>
            </a:pPr>
            <a:r>
              <a:rPr lang="en-US" sz="1800" dirty="0"/>
              <a:t>Writing the procedure </a:t>
            </a:r>
          </a:p>
          <a:p>
            <a:endParaRPr lang="en-US" dirty="0"/>
          </a:p>
        </p:txBody>
      </p:sp>
      <p:pic>
        <p:nvPicPr>
          <p:cNvPr id="3" name="Picture Placeholder 2">
            <a:extLst>
              <a:ext uri="{FF2B5EF4-FFF2-40B4-BE49-F238E27FC236}">
                <a16:creationId xmlns:a16="http://schemas.microsoft.com/office/drawing/2014/main" id="{DBC93881-F09D-4E58-8625-9F213EC72B7C}"/>
              </a:ext>
            </a:extLst>
          </p:cNvPr>
          <p:cNvPicPr>
            <a:picLocks noGrp="1" noChangeAspect="1"/>
          </p:cNvPicPr>
          <p:nvPr>
            <p:ph type="pic" sz="quarter" idx="14"/>
          </p:nvPr>
        </p:nvPicPr>
        <p:blipFill rotWithShape="1">
          <a:blip r:embed="rId2"/>
          <a:srcRect l="2326" r="2326"/>
          <a:stretch/>
        </p:blipFill>
        <p:spPr>
          <a:xfrm>
            <a:off x="89957" y="867212"/>
            <a:ext cx="4482043" cy="4380178"/>
          </a:xfrm>
        </p:spPr>
      </p:pic>
    </p:spTree>
    <p:extLst>
      <p:ext uri="{BB962C8B-B14F-4D97-AF65-F5344CB8AC3E}">
        <p14:creationId xmlns:p14="http://schemas.microsoft.com/office/powerpoint/2010/main" val="412419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A77F6B-B721-43F9-A6D0-379C596D86AA}"/>
              </a:ext>
            </a:extLst>
          </p:cNvPr>
          <p:cNvSpPr>
            <a:spLocks noGrp="1"/>
          </p:cNvSpPr>
          <p:nvPr>
            <p:ph idx="1"/>
          </p:nvPr>
        </p:nvSpPr>
        <p:spPr/>
        <p:txBody>
          <a:bodyPr/>
          <a:lstStyle/>
          <a:p>
            <a:pPr algn="l" fontAlgn="ctr"/>
            <a:r>
              <a:rPr lang="en-US" sz="1800" i="0" dirty="0">
                <a:solidFill>
                  <a:schemeClr val="accent4"/>
                </a:solidFill>
                <a:effectLst/>
              </a:rPr>
              <a:t>Books:</a:t>
            </a:r>
          </a:p>
          <a:p>
            <a:pPr marL="285750" indent="-285750" algn="l" fontAlgn="ctr">
              <a:buFont typeface="Arial" panose="020B0604020202020204" pitchFamily="34" charset="0"/>
              <a:buChar char="•"/>
            </a:pPr>
            <a:r>
              <a:rPr lang="en-US" sz="1800" i="0" dirty="0">
                <a:solidFill>
                  <a:schemeClr val="accent4"/>
                </a:solidFill>
                <a:effectLst/>
              </a:rPr>
              <a:t>The Culture Code by Daniel Coyle </a:t>
            </a:r>
          </a:p>
          <a:p>
            <a:pPr marL="285750" indent="-285750" algn="l" fontAlgn="ctr">
              <a:buFont typeface="Arial" panose="020B0604020202020204" pitchFamily="34" charset="0"/>
              <a:buChar char="•"/>
            </a:pPr>
            <a:r>
              <a:rPr lang="en-US" sz="1800" i="0" dirty="0">
                <a:solidFill>
                  <a:schemeClr val="accent4"/>
                </a:solidFill>
                <a:effectLst/>
              </a:rPr>
              <a:t>The Power of Moments by Chip and Daniel Heath </a:t>
            </a:r>
          </a:p>
          <a:p>
            <a:pPr marL="285750" indent="-285750" algn="l" fontAlgn="ctr">
              <a:buFont typeface="Arial" panose="020B0604020202020204" pitchFamily="34" charset="0"/>
              <a:buChar char="•"/>
            </a:pPr>
            <a:r>
              <a:rPr lang="en-US" sz="1800" i="0" dirty="0">
                <a:solidFill>
                  <a:schemeClr val="accent4"/>
                </a:solidFill>
                <a:effectLst/>
              </a:rPr>
              <a:t>The Fearless Organization by Amy Edmondson </a:t>
            </a:r>
          </a:p>
          <a:p>
            <a:pPr algn="l" fontAlgn="ctr"/>
            <a:endParaRPr lang="en-US" sz="1800" i="0" dirty="0">
              <a:solidFill>
                <a:schemeClr val="accent4"/>
              </a:solidFill>
              <a:effectLst/>
            </a:endParaRPr>
          </a:p>
          <a:p>
            <a:r>
              <a:rPr lang="en-US" sz="1800" dirty="0"/>
              <a:t>Tools:</a:t>
            </a:r>
          </a:p>
          <a:p>
            <a:pPr marL="285750" indent="-285750">
              <a:buFont typeface="Arial" panose="020B0604020202020204" pitchFamily="34" charset="0"/>
              <a:buChar char="•"/>
            </a:pPr>
            <a:r>
              <a:rPr lang="en-US" sz="1800" dirty="0"/>
              <a:t>Left Hand/ Right Hand Exercise</a:t>
            </a:r>
          </a:p>
          <a:p>
            <a:pPr marL="285750" indent="-285750">
              <a:buFont typeface="Arial" panose="020B0604020202020204" pitchFamily="34" charset="0"/>
              <a:buChar char="•"/>
            </a:pPr>
            <a:r>
              <a:rPr lang="en-US" sz="1800" dirty="0"/>
              <a:t>Diversity Icebreaker </a:t>
            </a:r>
          </a:p>
          <a:p>
            <a:pPr marL="285750" indent="-285750">
              <a:buFont typeface="Arial" panose="020B0604020202020204" pitchFamily="34" charset="0"/>
              <a:buChar char="•"/>
            </a:pPr>
            <a:r>
              <a:rPr lang="en-US" sz="1800" dirty="0"/>
              <a:t>Team Norms</a:t>
            </a:r>
          </a:p>
          <a:p>
            <a:pPr marL="285750" indent="-285750">
              <a:buFont typeface="Arial" panose="020B0604020202020204" pitchFamily="34" charset="0"/>
              <a:buChar char="•"/>
            </a:pPr>
            <a:r>
              <a:rPr lang="en-US" sz="1800" dirty="0"/>
              <a:t>Ladder of Inference</a:t>
            </a:r>
          </a:p>
          <a:p>
            <a:pPr marL="285750" indent="-285750">
              <a:buFont typeface="Arial" panose="020B0604020202020204" pitchFamily="34" charset="0"/>
              <a:buChar char="•"/>
            </a:pPr>
            <a:r>
              <a:rPr lang="en-US" sz="1800" dirty="0"/>
              <a:t>Resolving Conflict with A.G.R.E.E framework</a:t>
            </a:r>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DDE58DEB-5DF1-4997-98E5-689209EEE5C5}"/>
              </a:ext>
            </a:extLst>
          </p:cNvPr>
          <p:cNvSpPr>
            <a:spLocks noGrp="1"/>
          </p:cNvSpPr>
          <p:nvPr>
            <p:ph type="sldNum" sz="quarter" idx="12"/>
          </p:nvPr>
        </p:nvSpPr>
        <p:spPr/>
        <p:txBody>
          <a:bodyPr/>
          <a:lstStyle/>
          <a:p>
            <a:fld id="{677431CD-109D-4799-81C2-761F8C28FE26}" type="slidenum">
              <a:rPr lang="en-CA" smtClean="0"/>
              <a:t>30</a:t>
            </a:fld>
            <a:endParaRPr lang="en-CA"/>
          </a:p>
        </p:txBody>
      </p:sp>
      <p:sp>
        <p:nvSpPr>
          <p:cNvPr id="4" name="Text Placeholder 3">
            <a:extLst>
              <a:ext uri="{FF2B5EF4-FFF2-40B4-BE49-F238E27FC236}">
                <a16:creationId xmlns:a16="http://schemas.microsoft.com/office/drawing/2014/main" id="{94BA58BC-6D2D-4465-8F0B-920B5668B6C7}"/>
              </a:ext>
            </a:extLst>
          </p:cNvPr>
          <p:cNvSpPr>
            <a:spLocks noGrp="1"/>
          </p:cNvSpPr>
          <p:nvPr>
            <p:ph type="body" sz="quarter" idx="13"/>
          </p:nvPr>
        </p:nvSpPr>
        <p:spPr/>
        <p:txBody>
          <a:bodyPr/>
          <a:lstStyle/>
          <a:p>
            <a:r>
              <a:rPr lang="en-US" dirty="0"/>
              <a:t>Tools &amp; Resources</a:t>
            </a:r>
          </a:p>
        </p:txBody>
      </p:sp>
    </p:spTree>
    <p:extLst>
      <p:ext uri="{BB962C8B-B14F-4D97-AF65-F5344CB8AC3E}">
        <p14:creationId xmlns:p14="http://schemas.microsoft.com/office/powerpoint/2010/main" val="2751727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376CD1A0-AFC1-4DA2-B436-31B0DA89B790}"/>
              </a:ext>
            </a:extLst>
          </p:cNvPr>
          <p:cNvGraphicFramePr>
            <a:graphicFrameLocks noGrp="1"/>
          </p:cNvGraphicFramePr>
          <p:nvPr>
            <p:ph idx="1"/>
            <p:extLst>
              <p:ext uri="{D42A27DB-BD31-4B8C-83A1-F6EECF244321}">
                <p14:modId xmlns:p14="http://schemas.microsoft.com/office/powerpoint/2010/main" val="153208865"/>
              </p:ext>
            </p:extLst>
          </p:nvPr>
        </p:nvGraphicFramePr>
        <p:xfrm>
          <a:off x="302942" y="1328211"/>
          <a:ext cx="8380410" cy="4619520"/>
        </p:xfrm>
        <a:graphic>
          <a:graphicData uri="http://schemas.openxmlformats.org/drawingml/2006/table">
            <a:tbl>
              <a:tblPr bandRow="1">
                <a:tableStyleId>{BC89EF96-8CEA-46FF-86C4-4CE0E7609802}</a:tableStyleId>
              </a:tblPr>
              <a:tblGrid>
                <a:gridCol w="6021387">
                  <a:extLst>
                    <a:ext uri="{9D8B030D-6E8A-4147-A177-3AD203B41FA5}">
                      <a16:colId xmlns:a16="http://schemas.microsoft.com/office/drawing/2014/main" val="3837756274"/>
                    </a:ext>
                  </a:extLst>
                </a:gridCol>
                <a:gridCol w="746620">
                  <a:extLst>
                    <a:ext uri="{9D8B030D-6E8A-4147-A177-3AD203B41FA5}">
                      <a16:colId xmlns:a16="http://schemas.microsoft.com/office/drawing/2014/main" val="3485411074"/>
                    </a:ext>
                  </a:extLst>
                </a:gridCol>
                <a:gridCol w="1612403">
                  <a:extLst>
                    <a:ext uri="{9D8B030D-6E8A-4147-A177-3AD203B41FA5}">
                      <a16:colId xmlns:a16="http://schemas.microsoft.com/office/drawing/2014/main" val="916053672"/>
                    </a:ext>
                  </a:extLst>
                </a:gridCol>
              </a:tblGrid>
              <a:tr h="288720">
                <a:tc>
                  <a:txBody>
                    <a:bodyPr/>
                    <a:lstStyle/>
                    <a:p>
                      <a:pPr lvl="1" algn="l" rtl="0" fontAlgn="ctr"/>
                      <a:r>
                        <a:rPr lang="en-US" sz="1100" u="none" strike="noStrike" dirty="0">
                          <a:effectLst/>
                        </a:rPr>
                        <a:t>I keep complaining about this, but it never gets fixed</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Control</a:t>
                      </a:r>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Mutual Respect</a:t>
                      </a:r>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1725403817"/>
                  </a:ext>
                </a:extLst>
              </a:tr>
              <a:tr h="288720">
                <a:tc>
                  <a:txBody>
                    <a:bodyPr/>
                    <a:lstStyle/>
                    <a:p>
                      <a:pPr lvl="1" algn="l" rtl="0" fontAlgn="ctr"/>
                      <a:r>
                        <a:rPr lang="en-US" sz="1100" u="none" strike="noStrike" dirty="0">
                          <a:effectLst/>
                        </a:rPr>
                        <a:t>My team does more work than the other shift</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Mutual Respect</a:t>
                      </a:r>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1095904877"/>
                  </a:ext>
                </a:extLst>
              </a:tr>
              <a:tr h="288720">
                <a:tc>
                  <a:txBody>
                    <a:bodyPr/>
                    <a:lstStyle/>
                    <a:p>
                      <a:pPr lvl="1" algn="l" rtl="0" fontAlgn="ctr"/>
                      <a:r>
                        <a:rPr lang="en-US" sz="1100" u="none" strike="noStrike" dirty="0">
                          <a:effectLst/>
                        </a:rPr>
                        <a:t>I’ve told X about an issue many times, but nothing changes</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Mutual Respect</a:t>
                      </a:r>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2290552226"/>
                  </a:ext>
                </a:extLst>
              </a:tr>
              <a:tr h="288720">
                <a:tc>
                  <a:txBody>
                    <a:bodyPr/>
                    <a:lstStyle/>
                    <a:p>
                      <a:pPr lvl="1" algn="l" rtl="0" fontAlgn="ctr"/>
                      <a:r>
                        <a:rPr lang="en-US" sz="1100" u="none" strike="noStrike" dirty="0">
                          <a:effectLst/>
                        </a:rPr>
                        <a:t>I don’t feel in control of my workload</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Control</a:t>
                      </a:r>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650043482"/>
                  </a:ext>
                </a:extLst>
              </a:tr>
              <a:tr h="288720">
                <a:tc>
                  <a:txBody>
                    <a:bodyPr/>
                    <a:lstStyle/>
                    <a:p>
                      <a:pPr lvl="1" algn="l" rtl="0" fontAlgn="ctr"/>
                      <a:r>
                        <a:rPr lang="en-US" sz="1100" u="none" strike="noStrike" dirty="0">
                          <a:effectLst/>
                        </a:rPr>
                        <a:t>My ideas never get implemented</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Control</a:t>
                      </a:r>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Mutual Respect</a:t>
                      </a:r>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1187192065"/>
                  </a:ext>
                </a:extLst>
              </a:tr>
              <a:tr h="288720">
                <a:tc>
                  <a:txBody>
                    <a:bodyPr/>
                    <a:lstStyle/>
                    <a:p>
                      <a:pPr lvl="1" algn="l" rtl="0" fontAlgn="ctr"/>
                      <a:r>
                        <a:rPr lang="en-US" sz="1100" u="none" strike="noStrike" dirty="0">
                          <a:effectLst/>
                        </a:rPr>
                        <a:t>I don’t care about continuous improvement because no one listens to me</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Mutual Respect</a:t>
                      </a:r>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2094014345"/>
                  </a:ext>
                </a:extLst>
              </a:tr>
              <a:tr h="288720">
                <a:tc>
                  <a:txBody>
                    <a:bodyPr/>
                    <a:lstStyle/>
                    <a:p>
                      <a:pPr lvl="1" algn="l" rtl="0" fontAlgn="ctr"/>
                      <a:r>
                        <a:rPr lang="en-US" sz="1100" u="none" strike="noStrike" dirty="0">
                          <a:effectLst/>
                        </a:rPr>
                        <a:t>Our department is always getting more work piled on them</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Control</a:t>
                      </a:r>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2260311323"/>
                  </a:ext>
                </a:extLst>
              </a:tr>
              <a:tr h="288720">
                <a:tc>
                  <a:txBody>
                    <a:bodyPr/>
                    <a:lstStyle/>
                    <a:p>
                      <a:pPr lvl="1" algn="l" rtl="0" fontAlgn="ctr"/>
                      <a:r>
                        <a:rPr lang="en-US" sz="1100" u="none" strike="noStrike" dirty="0">
                          <a:effectLst/>
                        </a:rPr>
                        <a:t>My team never listens to me</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Mutual Respect</a:t>
                      </a:r>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3054888633"/>
                  </a:ext>
                </a:extLst>
              </a:tr>
              <a:tr h="288720">
                <a:tc>
                  <a:txBody>
                    <a:bodyPr/>
                    <a:lstStyle/>
                    <a:p>
                      <a:pPr lvl="1" algn="l" rtl="0" fontAlgn="ctr"/>
                      <a:r>
                        <a:rPr lang="en-US" sz="1100" u="none" strike="noStrike" dirty="0">
                          <a:effectLst/>
                        </a:rPr>
                        <a:t>My team is resistant to change</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Control</a:t>
                      </a:r>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2754215864"/>
                  </a:ext>
                </a:extLst>
              </a:tr>
              <a:tr h="288720">
                <a:tc>
                  <a:txBody>
                    <a:bodyPr/>
                    <a:lstStyle/>
                    <a:p>
                      <a:pPr lvl="1" algn="l" rtl="0" fontAlgn="ctr"/>
                      <a:r>
                        <a:rPr lang="en-US" sz="1100" u="none" strike="noStrike" dirty="0">
                          <a:effectLst/>
                        </a:rPr>
                        <a:t>My team can’t focus on long-term priorities</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Control</a:t>
                      </a:r>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4184445299"/>
                  </a:ext>
                </a:extLst>
              </a:tr>
              <a:tr h="288720">
                <a:tc>
                  <a:txBody>
                    <a:bodyPr/>
                    <a:lstStyle/>
                    <a:p>
                      <a:pPr lvl="1" algn="l" rtl="0" fontAlgn="ctr"/>
                      <a:r>
                        <a:rPr lang="en-US" sz="1100" u="none" strike="noStrike" dirty="0">
                          <a:effectLst/>
                        </a:rPr>
                        <a:t>My team can’t seem to get along with each other</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Mutual Respect</a:t>
                      </a:r>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2895796131"/>
                  </a:ext>
                </a:extLst>
              </a:tr>
              <a:tr h="288720">
                <a:tc>
                  <a:txBody>
                    <a:bodyPr/>
                    <a:lstStyle/>
                    <a:p>
                      <a:pPr lvl="1" algn="l" rtl="0" fontAlgn="ctr"/>
                      <a:r>
                        <a:rPr lang="en-US" sz="1100" u="none" strike="noStrike" dirty="0">
                          <a:effectLst/>
                        </a:rPr>
                        <a:t>My team is making more mistakes</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Control</a:t>
                      </a:r>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1900544459"/>
                  </a:ext>
                </a:extLst>
              </a:tr>
              <a:tr h="288720">
                <a:tc>
                  <a:txBody>
                    <a:bodyPr/>
                    <a:lstStyle/>
                    <a:p>
                      <a:pPr lvl="1" algn="l" rtl="0" fontAlgn="ctr"/>
                      <a:r>
                        <a:rPr lang="en-US" sz="1100" u="none" strike="noStrike" dirty="0">
                          <a:effectLst/>
                        </a:rPr>
                        <a:t>You tell me one thing, someone else tells me something else</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Control</a:t>
                      </a:r>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Mutual Respect</a:t>
                      </a:r>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3315148753"/>
                  </a:ext>
                </a:extLst>
              </a:tr>
              <a:tr h="288720">
                <a:tc>
                  <a:txBody>
                    <a:bodyPr/>
                    <a:lstStyle/>
                    <a:p>
                      <a:pPr lvl="1" algn="l" rtl="0" fontAlgn="ctr"/>
                      <a:r>
                        <a:rPr lang="en-US" sz="1100" u="none" strike="noStrike" dirty="0">
                          <a:effectLst/>
                        </a:rPr>
                        <a:t>No one ever tells us anything, no communication on important topics</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Control</a:t>
                      </a:r>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Mutual Respect</a:t>
                      </a:r>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1328581699"/>
                  </a:ext>
                </a:extLst>
              </a:tr>
              <a:tr h="288720">
                <a:tc>
                  <a:txBody>
                    <a:bodyPr/>
                    <a:lstStyle/>
                    <a:p>
                      <a:pPr lvl="1" algn="l" rtl="0" fontAlgn="ctr"/>
                      <a:r>
                        <a:rPr lang="en-US" sz="1100" u="none" strike="noStrike" dirty="0">
                          <a:effectLst/>
                        </a:rPr>
                        <a:t>My team is afraid of working on critical operations</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Control</a:t>
                      </a:r>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764353276"/>
                  </a:ext>
                </a:extLst>
              </a:tr>
              <a:tr h="288720">
                <a:tc>
                  <a:txBody>
                    <a:bodyPr/>
                    <a:lstStyle/>
                    <a:p>
                      <a:pPr lvl="1" algn="l" rtl="0" fontAlgn="ctr"/>
                      <a:r>
                        <a:rPr lang="en-US" sz="1100" u="none" strike="noStrike" dirty="0">
                          <a:effectLst/>
                        </a:rPr>
                        <a:t>X person’s tone sounds overbearing/patronizing/belittling</a:t>
                      </a:r>
                      <a:endParaRPr lang="en-US" sz="1100" b="0" i="0" u="none" strike="noStrike" dirty="0">
                        <a:solidFill>
                          <a:srgbClr val="000000"/>
                        </a:solidFill>
                        <a:effectLst/>
                        <a:latin typeface="Calibri" panose="020F0502020204030204" pitchFamily="34" charset="0"/>
                      </a:endParaRPr>
                    </a:p>
                  </a:txBody>
                  <a:tcPr marL="6094" marR="6094" marT="6094" marB="0" anchor="ctr"/>
                </a:tc>
                <a:tc>
                  <a:txBody>
                    <a:bodyPr/>
                    <a:lstStyle/>
                    <a:p>
                      <a:pPr algn="ctr" fontAlgn="b"/>
                      <a:endParaRPr lang="en-US" sz="1100" b="1" i="0" u="none" strike="noStrike" dirty="0">
                        <a:solidFill>
                          <a:schemeClr val="accent4"/>
                        </a:solidFill>
                        <a:effectLst/>
                        <a:latin typeface="Calibri" panose="020F0502020204030204" pitchFamily="34" charset="0"/>
                      </a:endParaRPr>
                    </a:p>
                  </a:txBody>
                  <a:tcPr marL="6094" marR="6094" marT="6094" marB="0" anchor="ctr"/>
                </a:tc>
                <a:tc>
                  <a:txBody>
                    <a:bodyPr/>
                    <a:lstStyle/>
                    <a:p>
                      <a:pPr algn="ctr" fontAlgn="b"/>
                      <a:r>
                        <a:rPr lang="en-US" sz="1100" b="1" u="none" strike="noStrike" dirty="0">
                          <a:solidFill>
                            <a:schemeClr val="accent4"/>
                          </a:solidFill>
                          <a:effectLst/>
                        </a:rPr>
                        <a:t>Mutual Respect</a:t>
                      </a:r>
                      <a:endParaRPr lang="en-US" sz="1100" b="1" i="0" u="none" strike="noStrike" dirty="0">
                        <a:solidFill>
                          <a:schemeClr val="accent4"/>
                        </a:solidFill>
                        <a:effectLst/>
                        <a:latin typeface="Calibri" panose="020F0502020204030204" pitchFamily="34" charset="0"/>
                      </a:endParaRPr>
                    </a:p>
                  </a:txBody>
                  <a:tcPr marL="6094" marR="6094" marT="6094" marB="0" anchor="ctr"/>
                </a:tc>
                <a:extLst>
                  <a:ext uri="{0D108BD9-81ED-4DB2-BD59-A6C34878D82A}">
                    <a16:rowId xmlns:a16="http://schemas.microsoft.com/office/drawing/2014/main" val="701586416"/>
                  </a:ext>
                </a:extLst>
              </a:tr>
            </a:tbl>
          </a:graphicData>
        </a:graphic>
      </p:graphicFrame>
      <p:sp>
        <p:nvSpPr>
          <p:cNvPr id="5" name="Text Placeholder 4"/>
          <p:cNvSpPr>
            <a:spLocks noGrp="1"/>
          </p:cNvSpPr>
          <p:nvPr>
            <p:ph type="body" sz="quarter" idx="13"/>
          </p:nvPr>
        </p:nvSpPr>
        <p:spPr>
          <a:xfrm>
            <a:off x="379679" y="382326"/>
            <a:ext cx="8380677" cy="945885"/>
          </a:xfrm>
        </p:spPr>
        <p:txBody>
          <a:bodyPr/>
          <a:lstStyle/>
          <a:p>
            <a:r>
              <a:rPr lang="en-US" b="1" dirty="0"/>
              <a:t>The Core of every Complaint</a:t>
            </a:r>
            <a:endParaRPr lang="en-US" dirty="0"/>
          </a:p>
        </p:txBody>
      </p:sp>
      <p:sp>
        <p:nvSpPr>
          <p:cNvPr id="6" name="TextBox 5">
            <a:extLst>
              <a:ext uri="{FF2B5EF4-FFF2-40B4-BE49-F238E27FC236}">
                <a16:creationId xmlns:a16="http://schemas.microsoft.com/office/drawing/2014/main" id="{929A6EED-8103-4E1B-9B56-F97B750C705C}"/>
              </a:ext>
            </a:extLst>
          </p:cNvPr>
          <p:cNvSpPr txBox="1"/>
          <p:nvPr/>
        </p:nvSpPr>
        <p:spPr>
          <a:xfrm>
            <a:off x="379679" y="958879"/>
            <a:ext cx="18471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4"/>
                </a:solidFill>
                <a:effectLst/>
                <a:uLnTx/>
                <a:uFillTx/>
                <a:latin typeface="Calibri" panose="020F0502020204030204"/>
                <a:ea typeface="+mn-ea"/>
                <a:cs typeface="+mn-cs"/>
              </a:rPr>
              <a:t>This sounds like…</a:t>
            </a:r>
          </a:p>
        </p:txBody>
      </p:sp>
      <p:sp>
        <p:nvSpPr>
          <p:cNvPr id="7" name="TextBox 6">
            <a:extLst>
              <a:ext uri="{FF2B5EF4-FFF2-40B4-BE49-F238E27FC236}">
                <a16:creationId xmlns:a16="http://schemas.microsoft.com/office/drawing/2014/main" id="{DD347682-1F89-445E-AB7D-0B17394FD2F7}"/>
              </a:ext>
            </a:extLst>
          </p:cNvPr>
          <p:cNvSpPr txBox="1"/>
          <p:nvPr/>
        </p:nvSpPr>
        <p:spPr>
          <a:xfrm>
            <a:off x="6267107" y="958879"/>
            <a:ext cx="11673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4"/>
                </a:solidFill>
                <a:effectLst/>
                <a:uLnTx/>
                <a:uFillTx/>
                <a:latin typeface="Calibri" panose="020F0502020204030204"/>
                <a:ea typeface="+mn-ea"/>
                <a:cs typeface="+mn-cs"/>
              </a:rPr>
              <a:t>A lack of…</a:t>
            </a:r>
          </a:p>
        </p:txBody>
      </p:sp>
    </p:spTree>
    <p:extLst>
      <p:ext uri="{BB962C8B-B14F-4D97-AF65-F5344CB8AC3E}">
        <p14:creationId xmlns:p14="http://schemas.microsoft.com/office/powerpoint/2010/main" val="43254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2B3D89-ADF2-4A16-9007-4F51538ED018}"/>
              </a:ext>
            </a:extLst>
          </p:cNvPr>
          <p:cNvSpPr>
            <a:spLocks noGrp="1"/>
          </p:cNvSpPr>
          <p:nvPr>
            <p:ph idx="1"/>
          </p:nvPr>
        </p:nvSpPr>
        <p:spPr/>
        <p:txBody>
          <a:bodyPr/>
          <a:lstStyle/>
          <a:p>
            <a:pPr>
              <a:lnSpc>
                <a:spcPct val="150000"/>
              </a:lnSpc>
            </a:pPr>
            <a:r>
              <a:rPr lang="en-US" sz="2400" dirty="0">
                <a:solidFill>
                  <a:schemeClr val="accent5"/>
                </a:solidFill>
              </a:rPr>
              <a:t>Think of a coworker who you trust to do their job exceptionally well.</a:t>
            </a:r>
          </a:p>
          <a:p>
            <a:pPr>
              <a:lnSpc>
                <a:spcPct val="150000"/>
              </a:lnSpc>
            </a:pPr>
            <a:endParaRPr lang="en-US" sz="2400" dirty="0">
              <a:solidFill>
                <a:schemeClr val="accent5"/>
              </a:solidFill>
            </a:endParaRPr>
          </a:p>
          <a:p>
            <a:pPr>
              <a:lnSpc>
                <a:spcPct val="150000"/>
              </a:lnSpc>
            </a:pPr>
            <a:r>
              <a:rPr lang="en-US" sz="2400" dirty="0">
                <a:solidFill>
                  <a:schemeClr val="accent5"/>
                </a:solidFill>
              </a:rPr>
              <a:t>What qualities do they have that make you trust their work?</a:t>
            </a:r>
          </a:p>
        </p:txBody>
      </p:sp>
      <p:sp>
        <p:nvSpPr>
          <p:cNvPr id="3" name="Slide Number Placeholder 2">
            <a:extLst>
              <a:ext uri="{FF2B5EF4-FFF2-40B4-BE49-F238E27FC236}">
                <a16:creationId xmlns:a16="http://schemas.microsoft.com/office/drawing/2014/main" id="{B14227DD-136C-4157-A872-B57D7AB8C5F1}"/>
              </a:ext>
            </a:extLst>
          </p:cNvPr>
          <p:cNvSpPr>
            <a:spLocks noGrp="1"/>
          </p:cNvSpPr>
          <p:nvPr>
            <p:ph type="sldNum" sz="quarter" idx="12"/>
          </p:nvPr>
        </p:nvSpPr>
        <p:spPr/>
        <p:txBody>
          <a:bodyPr/>
          <a:lstStyle/>
          <a:p>
            <a:fld id="{677431CD-109D-4799-81C2-761F8C28FE26}" type="slidenum">
              <a:rPr lang="en-CA" smtClean="0"/>
              <a:t>5</a:t>
            </a:fld>
            <a:endParaRPr lang="en-CA"/>
          </a:p>
        </p:txBody>
      </p:sp>
      <p:sp>
        <p:nvSpPr>
          <p:cNvPr id="4" name="Text Placeholder 3">
            <a:extLst>
              <a:ext uri="{FF2B5EF4-FFF2-40B4-BE49-F238E27FC236}">
                <a16:creationId xmlns:a16="http://schemas.microsoft.com/office/drawing/2014/main" id="{71D3249B-506C-4E61-A4BE-FD7225E2D074}"/>
              </a:ext>
            </a:extLst>
          </p:cNvPr>
          <p:cNvSpPr>
            <a:spLocks noGrp="1"/>
          </p:cNvSpPr>
          <p:nvPr>
            <p:ph type="body" sz="quarter" idx="13"/>
          </p:nvPr>
        </p:nvSpPr>
        <p:spPr/>
        <p:txBody>
          <a:bodyPr/>
          <a:lstStyle/>
          <a:p>
            <a:r>
              <a:rPr lang="en-US" dirty="0"/>
              <a:t>Question</a:t>
            </a:r>
          </a:p>
        </p:txBody>
      </p:sp>
    </p:spTree>
    <p:extLst>
      <p:ext uri="{BB962C8B-B14F-4D97-AF65-F5344CB8AC3E}">
        <p14:creationId xmlns:p14="http://schemas.microsoft.com/office/powerpoint/2010/main" val="247776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E3CFF5-00DA-4D56-8D8A-C8EA9A67967E}"/>
              </a:ext>
            </a:extLst>
          </p:cNvPr>
          <p:cNvSpPr>
            <a:spLocks noGrp="1"/>
          </p:cNvSpPr>
          <p:nvPr>
            <p:ph idx="1"/>
          </p:nvPr>
        </p:nvSpPr>
        <p:spPr>
          <a:xfrm>
            <a:off x="379678" y="1714499"/>
            <a:ext cx="8462318" cy="4380178"/>
          </a:xfrm>
        </p:spPr>
        <p:txBody>
          <a:bodyPr/>
          <a:lstStyle/>
          <a:p>
            <a:r>
              <a:rPr lang="en-US" dirty="0"/>
              <a:t>Gain Trust (and control) by displaying Competence</a:t>
            </a:r>
          </a:p>
        </p:txBody>
      </p:sp>
      <p:sp>
        <p:nvSpPr>
          <p:cNvPr id="3" name="Slide Number Placeholder 2">
            <a:extLst>
              <a:ext uri="{FF2B5EF4-FFF2-40B4-BE49-F238E27FC236}">
                <a16:creationId xmlns:a16="http://schemas.microsoft.com/office/drawing/2014/main" id="{E5085840-3194-49FB-81F9-8DCC21CA257A}"/>
              </a:ext>
            </a:extLst>
          </p:cNvPr>
          <p:cNvSpPr>
            <a:spLocks noGrp="1"/>
          </p:cNvSpPr>
          <p:nvPr>
            <p:ph type="sldNum" sz="quarter" idx="12"/>
          </p:nvPr>
        </p:nvSpPr>
        <p:spPr/>
        <p:txBody>
          <a:bodyPr/>
          <a:lstStyle/>
          <a:p>
            <a:fld id="{677431CD-109D-4799-81C2-761F8C28FE26}" type="slidenum">
              <a:rPr lang="en-CA" smtClean="0"/>
              <a:t>6</a:t>
            </a:fld>
            <a:endParaRPr lang="en-CA"/>
          </a:p>
        </p:txBody>
      </p:sp>
      <p:sp>
        <p:nvSpPr>
          <p:cNvPr id="4" name="Text Placeholder 3">
            <a:extLst>
              <a:ext uri="{FF2B5EF4-FFF2-40B4-BE49-F238E27FC236}">
                <a16:creationId xmlns:a16="http://schemas.microsoft.com/office/drawing/2014/main" id="{E4BD5E28-4CF9-4DD6-ADA5-176CEDBB4A2E}"/>
              </a:ext>
            </a:extLst>
          </p:cNvPr>
          <p:cNvSpPr>
            <a:spLocks noGrp="1"/>
          </p:cNvSpPr>
          <p:nvPr>
            <p:ph type="body" sz="quarter" idx="13"/>
          </p:nvPr>
        </p:nvSpPr>
        <p:spPr/>
        <p:txBody>
          <a:bodyPr/>
          <a:lstStyle/>
          <a:p>
            <a:r>
              <a:rPr lang="en-US" dirty="0">
                <a:solidFill>
                  <a:schemeClr val="accent4"/>
                </a:solidFill>
              </a:rPr>
              <a:t>Competence Factors </a:t>
            </a:r>
            <a:r>
              <a:rPr lang="en-US" dirty="0"/>
              <a:t>of Trust</a:t>
            </a:r>
          </a:p>
        </p:txBody>
      </p:sp>
      <p:pic>
        <p:nvPicPr>
          <p:cNvPr id="7" name="Picture 6">
            <a:extLst>
              <a:ext uri="{FF2B5EF4-FFF2-40B4-BE49-F238E27FC236}">
                <a16:creationId xmlns:a16="http://schemas.microsoft.com/office/drawing/2014/main" id="{0D304617-A0F8-40CB-8FFB-8D664D63A44F}"/>
              </a:ext>
            </a:extLst>
          </p:cNvPr>
          <p:cNvPicPr>
            <a:picLocks noChangeAspect="1"/>
          </p:cNvPicPr>
          <p:nvPr/>
        </p:nvPicPr>
        <p:blipFill>
          <a:blip r:embed="rId2"/>
          <a:stretch>
            <a:fillRect/>
          </a:stretch>
        </p:blipFill>
        <p:spPr>
          <a:xfrm>
            <a:off x="451414" y="2494227"/>
            <a:ext cx="5148166" cy="2824393"/>
          </a:xfrm>
          <a:prstGeom prst="rect">
            <a:avLst/>
          </a:prstGeom>
        </p:spPr>
      </p:pic>
    </p:spTree>
    <p:extLst>
      <p:ext uri="{BB962C8B-B14F-4D97-AF65-F5344CB8AC3E}">
        <p14:creationId xmlns:p14="http://schemas.microsoft.com/office/powerpoint/2010/main" val="195775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2B3D89-ADF2-4A16-9007-4F51538ED018}"/>
              </a:ext>
            </a:extLst>
          </p:cNvPr>
          <p:cNvSpPr>
            <a:spLocks noGrp="1"/>
          </p:cNvSpPr>
          <p:nvPr>
            <p:ph idx="1"/>
          </p:nvPr>
        </p:nvSpPr>
        <p:spPr/>
        <p:txBody>
          <a:bodyPr/>
          <a:lstStyle/>
          <a:p>
            <a:pPr>
              <a:lnSpc>
                <a:spcPct val="150000"/>
              </a:lnSpc>
            </a:pPr>
            <a:r>
              <a:rPr lang="en-US" sz="2400" dirty="0">
                <a:solidFill>
                  <a:schemeClr val="accent5"/>
                </a:solidFill>
              </a:rPr>
              <a:t>Think of a coworker who you trust because they are a good person.</a:t>
            </a:r>
          </a:p>
          <a:p>
            <a:pPr>
              <a:lnSpc>
                <a:spcPct val="150000"/>
              </a:lnSpc>
            </a:pPr>
            <a:endParaRPr lang="en-US" sz="2400" dirty="0">
              <a:solidFill>
                <a:schemeClr val="accent5"/>
              </a:solidFill>
            </a:endParaRPr>
          </a:p>
          <a:p>
            <a:pPr>
              <a:lnSpc>
                <a:spcPct val="150000"/>
              </a:lnSpc>
            </a:pPr>
            <a:r>
              <a:rPr lang="en-US" sz="2400" dirty="0">
                <a:solidFill>
                  <a:schemeClr val="accent5"/>
                </a:solidFill>
              </a:rPr>
              <a:t>What qualities do they have that make you trust their opinions?</a:t>
            </a:r>
          </a:p>
        </p:txBody>
      </p:sp>
      <p:sp>
        <p:nvSpPr>
          <p:cNvPr id="3" name="Slide Number Placeholder 2">
            <a:extLst>
              <a:ext uri="{FF2B5EF4-FFF2-40B4-BE49-F238E27FC236}">
                <a16:creationId xmlns:a16="http://schemas.microsoft.com/office/drawing/2014/main" id="{B14227DD-136C-4157-A872-B57D7AB8C5F1}"/>
              </a:ext>
            </a:extLst>
          </p:cNvPr>
          <p:cNvSpPr>
            <a:spLocks noGrp="1"/>
          </p:cNvSpPr>
          <p:nvPr>
            <p:ph type="sldNum" sz="quarter" idx="12"/>
          </p:nvPr>
        </p:nvSpPr>
        <p:spPr/>
        <p:txBody>
          <a:bodyPr/>
          <a:lstStyle/>
          <a:p>
            <a:fld id="{677431CD-109D-4799-81C2-761F8C28FE26}" type="slidenum">
              <a:rPr lang="en-CA" smtClean="0"/>
              <a:t>7</a:t>
            </a:fld>
            <a:endParaRPr lang="en-CA"/>
          </a:p>
        </p:txBody>
      </p:sp>
      <p:sp>
        <p:nvSpPr>
          <p:cNvPr id="4" name="Text Placeholder 3">
            <a:extLst>
              <a:ext uri="{FF2B5EF4-FFF2-40B4-BE49-F238E27FC236}">
                <a16:creationId xmlns:a16="http://schemas.microsoft.com/office/drawing/2014/main" id="{71D3249B-506C-4E61-A4BE-FD7225E2D074}"/>
              </a:ext>
            </a:extLst>
          </p:cNvPr>
          <p:cNvSpPr>
            <a:spLocks noGrp="1"/>
          </p:cNvSpPr>
          <p:nvPr>
            <p:ph type="body" sz="quarter" idx="13"/>
          </p:nvPr>
        </p:nvSpPr>
        <p:spPr/>
        <p:txBody>
          <a:bodyPr/>
          <a:lstStyle/>
          <a:p>
            <a:r>
              <a:rPr lang="en-US" dirty="0"/>
              <a:t>Question</a:t>
            </a:r>
          </a:p>
        </p:txBody>
      </p:sp>
    </p:spTree>
    <p:extLst>
      <p:ext uri="{BB962C8B-B14F-4D97-AF65-F5344CB8AC3E}">
        <p14:creationId xmlns:p14="http://schemas.microsoft.com/office/powerpoint/2010/main" val="206052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A24575-333D-4D9D-BD74-932AC9FB1613}"/>
              </a:ext>
            </a:extLst>
          </p:cNvPr>
          <p:cNvSpPr>
            <a:spLocks noGrp="1"/>
          </p:cNvSpPr>
          <p:nvPr>
            <p:ph idx="1"/>
          </p:nvPr>
        </p:nvSpPr>
        <p:spPr>
          <a:xfrm>
            <a:off x="4809065" y="1706110"/>
            <a:ext cx="4099718" cy="4380178"/>
          </a:xfrm>
        </p:spPr>
        <p:txBody>
          <a:bodyPr/>
          <a:lstStyle/>
          <a:p>
            <a:r>
              <a:rPr lang="en-US" b="1" dirty="0"/>
              <a:t>Gain Trust (and respect) by displaying Character</a:t>
            </a:r>
          </a:p>
          <a:p>
            <a:endParaRPr lang="en-US" dirty="0"/>
          </a:p>
        </p:txBody>
      </p:sp>
      <p:sp>
        <p:nvSpPr>
          <p:cNvPr id="3" name="Slide Number Placeholder 2">
            <a:extLst>
              <a:ext uri="{FF2B5EF4-FFF2-40B4-BE49-F238E27FC236}">
                <a16:creationId xmlns:a16="http://schemas.microsoft.com/office/drawing/2014/main" id="{0A845B6F-8FF8-4266-8433-9341B00F211D}"/>
              </a:ext>
            </a:extLst>
          </p:cNvPr>
          <p:cNvSpPr>
            <a:spLocks noGrp="1"/>
          </p:cNvSpPr>
          <p:nvPr>
            <p:ph type="sldNum" sz="quarter" idx="12"/>
          </p:nvPr>
        </p:nvSpPr>
        <p:spPr/>
        <p:txBody>
          <a:bodyPr/>
          <a:lstStyle/>
          <a:p>
            <a:fld id="{677431CD-109D-4799-81C2-761F8C28FE26}" type="slidenum">
              <a:rPr lang="en-CA" smtClean="0"/>
              <a:t>8</a:t>
            </a:fld>
            <a:endParaRPr lang="en-CA"/>
          </a:p>
        </p:txBody>
      </p:sp>
      <p:sp>
        <p:nvSpPr>
          <p:cNvPr id="4" name="Text Placeholder 3">
            <a:extLst>
              <a:ext uri="{FF2B5EF4-FFF2-40B4-BE49-F238E27FC236}">
                <a16:creationId xmlns:a16="http://schemas.microsoft.com/office/drawing/2014/main" id="{4090CB79-5E7E-418A-9FEA-9553CB2958D4}"/>
              </a:ext>
            </a:extLst>
          </p:cNvPr>
          <p:cNvSpPr>
            <a:spLocks noGrp="1"/>
          </p:cNvSpPr>
          <p:nvPr>
            <p:ph type="body" sz="quarter" idx="13"/>
          </p:nvPr>
        </p:nvSpPr>
        <p:spPr/>
        <p:txBody>
          <a:bodyPr/>
          <a:lstStyle/>
          <a:p>
            <a:r>
              <a:rPr lang="en-US" b="1" dirty="0">
                <a:solidFill>
                  <a:schemeClr val="accent4"/>
                </a:solidFill>
              </a:rPr>
              <a:t>Character factors </a:t>
            </a:r>
            <a:r>
              <a:rPr lang="en-US" b="1" dirty="0"/>
              <a:t>of trust</a:t>
            </a:r>
            <a:endParaRPr lang="en-US" dirty="0"/>
          </a:p>
        </p:txBody>
      </p:sp>
      <p:pic>
        <p:nvPicPr>
          <p:cNvPr id="7" name="Picture 6">
            <a:extLst>
              <a:ext uri="{FF2B5EF4-FFF2-40B4-BE49-F238E27FC236}">
                <a16:creationId xmlns:a16="http://schemas.microsoft.com/office/drawing/2014/main" id="{1889897A-B255-4B42-A8F7-CE0BEEB821A6}"/>
              </a:ext>
            </a:extLst>
          </p:cNvPr>
          <p:cNvPicPr>
            <a:picLocks noChangeAspect="1"/>
          </p:cNvPicPr>
          <p:nvPr/>
        </p:nvPicPr>
        <p:blipFill>
          <a:blip r:embed="rId2"/>
          <a:stretch>
            <a:fillRect/>
          </a:stretch>
        </p:blipFill>
        <p:spPr>
          <a:xfrm>
            <a:off x="3635138" y="2518766"/>
            <a:ext cx="5366513" cy="2754866"/>
          </a:xfrm>
          <a:prstGeom prst="rect">
            <a:avLst/>
          </a:prstGeom>
        </p:spPr>
      </p:pic>
    </p:spTree>
    <p:extLst>
      <p:ext uri="{BB962C8B-B14F-4D97-AF65-F5344CB8AC3E}">
        <p14:creationId xmlns:p14="http://schemas.microsoft.com/office/powerpoint/2010/main" val="328133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BD4261-5AB4-4D87-9C92-CAE2BED682F6}"/>
              </a:ext>
            </a:extLst>
          </p:cNvPr>
          <p:cNvSpPr>
            <a:spLocks noGrp="1"/>
          </p:cNvSpPr>
          <p:nvPr>
            <p:ph type="sldNum" sz="quarter" idx="12"/>
          </p:nvPr>
        </p:nvSpPr>
        <p:spPr/>
        <p:txBody>
          <a:bodyPr/>
          <a:lstStyle/>
          <a:p>
            <a:fld id="{677431CD-109D-4799-81C2-761F8C28FE26}" type="slidenum">
              <a:rPr lang="en-CA" smtClean="0"/>
              <a:t>9</a:t>
            </a:fld>
            <a:endParaRPr lang="en-CA"/>
          </a:p>
        </p:txBody>
      </p:sp>
      <p:sp>
        <p:nvSpPr>
          <p:cNvPr id="4" name="Text Placeholder 3">
            <a:extLst>
              <a:ext uri="{FF2B5EF4-FFF2-40B4-BE49-F238E27FC236}">
                <a16:creationId xmlns:a16="http://schemas.microsoft.com/office/drawing/2014/main" id="{8B6F472D-73F0-4CA5-93AE-763B8476F0AC}"/>
              </a:ext>
            </a:extLst>
          </p:cNvPr>
          <p:cNvSpPr>
            <a:spLocks noGrp="1"/>
          </p:cNvSpPr>
          <p:nvPr>
            <p:ph type="body" sz="quarter" idx="13"/>
          </p:nvPr>
        </p:nvSpPr>
        <p:spPr/>
        <p:txBody>
          <a:bodyPr/>
          <a:lstStyle/>
          <a:p>
            <a:r>
              <a:rPr lang="en-US" dirty="0"/>
              <a:t>Trust is the key to Psychological Safety</a:t>
            </a:r>
          </a:p>
        </p:txBody>
      </p:sp>
      <p:pic>
        <p:nvPicPr>
          <p:cNvPr id="11" name="Content Placeholder 10">
            <a:extLst>
              <a:ext uri="{FF2B5EF4-FFF2-40B4-BE49-F238E27FC236}">
                <a16:creationId xmlns:a16="http://schemas.microsoft.com/office/drawing/2014/main" id="{0FC596FE-6814-4B32-ACB6-61E8EC114D7B}"/>
              </a:ext>
            </a:extLst>
          </p:cNvPr>
          <p:cNvPicPr>
            <a:picLocks noGrp="1" noChangeAspect="1"/>
          </p:cNvPicPr>
          <p:nvPr>
            <p:ph idx="1"/>
          </p:nvPr>
        </p:nvPicPr>
        <p:blipFill>
          <a:blip r:embed="rId2"/>
          <a:stretch>
            <a:fillRect/>
          </a:stretch>
        </p:blipFill>
        <p:spPr>
          <a:xfrm>
            <a:off x="379944" y="2318257"/>
            <a:ext cx="8380412" cy="2752951"/>
          </a:xfrm>
          <a:prstGeom prst="rect">
            <a:avLst/>
          </a:prstGeom>
        </p:spPr>
      </p:pic>
    </p:spTree>
    <p:extLst>
      <p:ext uri="{BB962C8B-B14F-4D97-AF65-F5344CB8AC3E}">
        <p14:creationId xmlns:p14="http://schemas.microsoft.com/office/powerpoint/2010/main" val="2550112605"/>
      </p:ext>
    </p:extLst>
  </p:cSld>
  <p:clrMapOvr>
    <a:masterClrMapping/>
  </p:clrMapOvr>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docProps/app.xml><?xml version="1.0" encoding="utf-8"?>
<Properties xmlns="http://schemas.openxmlformats.org/officeDocument/2006/extended-properties" xmlns:vt="http://schemas.openxmlformats.org/officeDocument/2006/docPropsVTypes">
  <Template>ispe-power-point-template (1)</Template>
  <TotalTime>2875</TotalTime>
  <Words>1506</Words>
  <Application>Microsoft Office PowerPoint</Application>
  <PresentationFormat>On-screen Show (4:3)</PresentationFormat>
  <Paragraphs>224</Paragraphs>
  <Slides>30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inherit</vt:lpstr>
      <vt:lpstr>ispe-power-point-template (1)</vt:lpstr>
      <vt:lpstr>ISPE section</vt:lpstr>
      <vt:lpstr>ISPE content</vt:lpstr>
      <vt:lpstr>Psychological Safety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of Psychological Safety in Biomanufacturing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more than just about making mistakes</vt:lpstr>
      <vt:lpstr>PowerPoint Presentation</vt:lpstr>
      <vt:lpstr>PowerPoint Presentation</vt:lpstr>
      <vt:lpstr>PowerPoint Presentation</vt:lpstr>
      <vt:lpstr>PowerPoint Presentation</vt:lpstr>
      <vt:lpstr>2021 Biogen Psychological Safety Training</vt:lpstr>
      <vt:lpstr>PowerPoint Presentation</vt:lpstr>
      <vt:lpstr>PowerPoint Presentation</vt:lpstr>
      <vt:lpstr>PowerPoint Presentation</vt:lpstr>
    </vt:vector>
  </TitlesOfParts>
  <Company>FirstPoint,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Siddharth Jain</cp:lastModifiedBy>
  <cp:revision>3</cp:revision>
  <dcterms:created xsi:type="dcterms:W3CDTF">2017-01-20T19:50:04Z</dcterms:created>
  <dcterms:modified xsi:type="dcterms:W3CDTF">2022-01-20T21:46:00Z</dcterms:modified>
</cp:coreProperties>
</file>